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57" r:id="rId3"/>
    <p:sldId id="459" r:id="rId4"/>
    <p:sldId id="307" r:id="rId5"/>
    <p:sldId id="441" r:id="rId6"/>
    <p:sldId id="463" r:id="rId7"/>
    <p:sldId id="414" r:id="rId8"/>
    <p:sldId id="308" r:id="rId9"/>
    <p:sldId id="387" r:id="rId10"/>
    <p:sldId id="349" r:id="rId11"/>
    <p:sldId id="427" r:id="rId12"/>
    <p:sldId id="309" r:id="rId13"/>
    <p:sldId id="386" r:id="rId14"/>
    <p:sldId id="422" r:id="rId15"/>
    <p:sldId id="355" r:id="rId16"/>
    <p:sldId id="310" r:id="rId17"/>
    <p:sldId id="452" r:id="rId18"/>
    <p:sldId id="466" r:id="rId19"/>
    <p:sldId id="335" r:id="rId20"/>
    <p:sldId id="311" r:id="rId21"/>
    <p:sldId id="356" r:id="rId22"/>
    <p:sldId id="461" r:id="rId23"/>
    <p:sldId id="332" r:id="rId24"/>
    <p:sldId id="312" r:id="rId25"/>
    <p:sldId id="416" r:id="rId26"/>
    <p:sldId id="384" r:id="rId27"/>
    <p:sldId id="424" r:id="rId28"/>
    <p:sldId id="315" r:id="rId29"/>
    <p:sldId id="382" r:id="rId30"/>
    <p:sldId id="469" r:id="rId31"/>
    <p:sldId id="454" r:id="rId32"/>
    <p:sldId id="313" r:id="rId33"/>
    <p:sldId id="417" r:id="rId34"/>
    <p:sldId id="446" r:id="rId35"/>
    <p:sldId id="383" r:id="rId36"/>
    <p:sldId id="316" r:id="rId37"/>
    <p:sldId id="418" r:id="rId38"/>
    <p:sldId id="331" r:id="rId39"/>
    <p:sldId id="388" r:id="rId40"/>
    <p:sldId id="317" r:id="rId41"/>
    <p:sldId id="465" r:id="rId42"/>
    <p:sldId id="447" r:id="rId43"/>
    <p:sldId id="378" r:id="rId44"/>
    <p:sldId id="318" r:id="rId45"/>
    <p:sldId id="423" r:id="rId46"/>
    <p:sldId id="419" r:id="rId47"/>
    <p:sldId id="350" r:id="rId48"/>
    <p:sldId id="321" r:id="rId49"/>
    <p:sldId id="440" r:id="rId50"/>
    <p:sldId id="420" r:id="rId51"/>
    <p:sldId id="442" r:id="rId52"/>
    <p:sldId id="323" r:id="rId53"/>
    <p:sldId id="445" r:id="rId54"/>
    <p:sldId id="385" r:id="rId55"/>
    <p:sldId id="380" r:id="rId56"/>
    <p:sldId id="377" r:id="rId57"/>
    <p:sldId id="390" r:id="rId58"/>
    <p:sldId id="468" r:id="rId59"/>
    <p:sldId id="425" r:id="rId60"/>
    <p:sldId id="322" r:id="rId61"/>
    <p:sldId id="381" r:id="rId62"/>
    <p:sldId id="389" r:id="rId63"/>
    <p:sldId id="448" r:id="rId64"/>
    <p:sldId id="413" r:id="rId65"/>
    <p:sldId id="327" r:id="rId66"/>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unzqsdJKmS6PP0TDokSPw==" hashData="ER4fTYURSV06LmNVP3rwL4n2Xn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201"/>
    <a:srgbClr val="3E1F00"/>
    <a:srgbClr val="CCFF33"/>
    <a:srgbClr val="FFC1FF"/>
    <a:srgbClr val="99FF66"/>
    <a:srgbClr val="00CCFF"/>
    <a:srgbClr val="0B2F45"/>
    <a:srgbClr val="F9A807"/>
    <a:srgbClr val="FF66FF"/>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604" autoAdjust="0"/>
  </p:normalViewPr>
  <p:slideViewPr>
    <p:cSldViewPr>
      <p:cViewPr>
        <p:scale>
          <a:sx n="55" d="100"/>
          <a:sy n="55" d="100"/>
        </p:scale>
        <p:origin x="-1026" y="-1326"/>
      </p:cViewPr>
      <p:guideLst>
        <p:guide orient="horz" pos="1620"/>
        <p:guide pos="2880"/>
      </p:guideLst>
    </p:cSldViewPr>
  </p:slideViewPr>
  <p:notesTextViewPr>
    <p:cViewPr>
      <p:scale>
        <a:sx n="1" d="1"/>
        <a:sy n="1" d="1"/>
      </p:scale>
      <p:origin x="0" y="0"/>
    </p:cViewPr>
  </p:notesTextViewPr>
  <p:sorterViewPr>
    <p:cViewPr>
      <p:scale>
        <a:sx n="41" d="100"/>
        <a:sy n="41"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B0EC8E-6686-4DD3-A274-BFFA3FFF7DF2}" type="datetimeFigureOut">
              <a:rPr lang="es-ES" smtClean="0"/>
              <a:t>30/11/2019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5C1FC4-E700-463A-BCF2-B0DC8352A17D}" type="slidenum">
              <a:rPr lang="es-ES" smtClean="0"/>
              <a:t>‹Nº›</a:t>
            </a:fld>
            <a:endParaRPr lang="es-ES"/>
          </a:p>
        </p:txBody>
      </p:sp>
    </p:spTree>
    <p:extLst>
      <p:ext uri="{BB962C8B-B14F-4D97-AF65-F5344CB8AC3E}">
        <p14:creationId xmlns:p14="http://schemas.microsoft.com/office/powerpoint/2010/main" val="295081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45C1FC4-E700-463A-BCF2-B0DC8352A17D}" type="slidenum">
              <a:rPr lang="es-ES" smtClean="0"/>
              <a:t>1</a:t>
            </a:fld>
            <a:endParaRPr lang="es-ES"/>
          </a:p>
        </p:txBody>
      </p:sp>
    </p:spTree>
    <p:extLst>
      <p:ext uri="{BB962C8B-B14F-4D97-AF65-F5344CB8AC3E}">
        <p14:creationId xmlns:p14="http://schemas.microsoft.com/office/powerpoint/2010/main" val="2125856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45C1FC4-E700-463A-BCF2-B0DC8352A17D}" type="slidenum">
              <a:rPr lang="es-ES" smtClean="0"/>
              <a:t>2</a:t>
            </a:fld>
            <a:endParaRPr lang="es-ES"/>
          </a:p>
        </p:txBody>
      </p:sp>
    </p:spTree>
    <p:extLst>
      <p:ext uri="{BB962C8B-B14F-4D97-AF65-F5344CB8AC3E}">
        <p14:creationId xmlns:p14="http://schemas.microsoft.com/office/powerpoint/2010/main" val="2112965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24</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51DA3BA-A7AD-4EC0-893B-F5D66ACCF7F1}" type="slidenum">
              <a:rPr lang="es-ES" smtClean="0"/>
              <a:t>37</a:t>
            </a:fld>
            <a:endParaRPr lang="es-ES"/>
          </a:p>
        </p:txBody>
      </p:sp>
    </p:spTree>
    <p:extLst>
      <p:ext uri="{BB962C8B-B14F-4D97-AF65-F5344CB8AC3E}">
        <p14:creationId xmlns:p14="http://schemas.microsoft.com/office/powerpoint/2010/main" val="3681831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38</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45C1FC4-E700-463A-BCF2-B0DC8352A17D}" type="slidenum">
              <a:rPr lang="es-ES" smtClean="0"/>
              <a:t>40</a:t>
            </a:fld>
            <a:endParaRPr lang="es-ES"/>
          </a:p>
        </p:txBody>
      </p:sp>
    </p:spTree>
    <p:extLst>
      <p:ext uri="{BB962C8B-B14F-4D97-AF65-F5344CB8AC3E}">
        <p14:creationId xmlns:p14="http://schemas.microsoft.com/office/powerpoint/2010/main" val="2379553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8216DC2-E327-4BF7-8E55-7D02FC9CEDCE}" type="slidenum">
              <a:rPr lang="es-ES" smtClean="0"/>
              <a:t>46</a:t>
            </a:fld>
            <a:endParaRPr lang="es-ES"/>
          </a:p>
        </p:txBody>
      </p:sp>
    </p:spTree>
    <p:extLst>
      <p:ext uri="{BB962C8B-B14F-4D97-AF65-F5344CB8AC3E}">
        <p14:creationId xmlns:p14="http://schemas.microsoft.com/office/powerpoint/2010/main" val="3400347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86C5078-1BDB-4FA5-9149-99933FAEF143}" type="slidenum">
              <a:rPr lang="es-ES" smtClean="0"/>
              <a:t>48</a:t>
            </a:fld>
            <a:endParaRPr lang="es-ES"/>
          </a:p>
        </p:txBody>
      </p:sp>
    </p:spTree>
    <p:extLst>
      <p:ext uri="{BB962C8B-B14F-4D97-AF65-F5344CB8AC3E}">
        <p14:creationId xmlns:p14="http://schemas.microsoft.com/office/powerpoint/2010/main" val="445869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8216DC2-E327-4BF7-8E55-7D02FC9CEDCE}" type="slidenum">
              <a:rPr lang="es-ES" smtClean="0"/>
              <a:t>61</a:t>
            </a:fld>
            <a:endParaRPr lang="es-ES"/>
          </a:p>
        </p:txBody>
      </p:sp>
    </p:spTree>
    <p:extLst>
      <p:ext uri="{BB962C8B-B14F-4D97-AF65-F5344CB8AC3E}">
        <p14:creationId xmlns:p14="http://schemas.microsoft.com/office/powerpoint/2010/main" val="454140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225937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660483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3120571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3155001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176110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1755654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205174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216499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2884990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2358340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4D1BCE-7FE6-407C-9480-625A2B196F78}" type="datetimeFigureOut">
              <a:rPr lang="es-ES" smtClean="0"/>
              <a:t>30/11/2019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EC003B-DB1C-4705-B4D4-046881C1F0BC}" type="slidenum">
              <a:rPr lang="es-ES" smtClean="0"/>
              <a:t>‹Nº›</a:t>
            </a:fld>
            <a:endParaRPr lang="es-ES"/>
          </a:p>
        </p:txBody>
      </p:sp>
    </p:spTree>
    <p:extLst>
      <p:ext uri="{BB962C8B-B14F-4D97-AF65-F5344CB8AC3E}">
        <p14:creationId xmlns:p14="http://schemas.microsoft.com/office/powerpoint/2010/main" val="1433188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75025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E4D1BCE-7FE6-407C-9480-625A2B196F78}" type="datetimeFigureOut">
              <a:rPr lang="es-ES" smtClean="0"/>
              <a:t>30/11/2019</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7EC003B-DB1C-4705-B4D4-046881C1F0BC}" type="slidenum">
              <a:rPr lang="es-ES" smtClean="0"/>
              <a:t>‹Nº›</a:t>
            </a:fld>
            <a:endParaRPr lang="es-ES"/>
          </a:p>
        </p:txBody>
      </p:sp>
    </p:spTree>
    <p:extLst>
      <p:ext uri="{BB962C8B-B14F-4D97-AF65-F5344CB8AC3E}">
        <p14:creationId xmlns:p14="http://schemas.microsoft.com/office/powerpoint/2010/main" val="190811377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G"/><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G"/><Relationship Id="rId1" Type="http://schemas.openxmlformats.org/officeDocument/2006/relationships/slideLayout" Target="../slideLayouts/slideLayout7.xml"/><Relationship Id="rId5" Type="http://schemas.openxmlformats.org/officeDocument/2006/relationships/image" Target="../media/image82.png"/><Relationship Id="rId4" Type="http://schemas.openxmlformats.org/officeDocument/2006/relationships/image" Target="../media/image81.png"/></Relationships>
</file>

<file path=ppt/slides/_rels/slide5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9.jp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64.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9.png"/><Relationship Id="rId18" Type="http://schemas.openxmlformats.org/officeDocument/2006/relationships/image" Target="../media/image10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5.png"/><Relationship Id="rId11" Type="http://schemas.openxmlformats.org/officeDocument/2006/relationships/image" Target="../media/image98.png"/><Relationship Id="rId5" Type="http://schemas.openxmlformats.org/officeDocument/2006/relationships/hyperlink" Target="http://www.mispps.com/" TargetMode="External"/><Relationship Id="rId15" Type="http://schemas.openxmlformats.org/officeDocument/2006/relationships/image" Target="../media/image100.png"/><Relationship Id="rId10" Type="http://schemas.openxmlformats.org/officeDocument/2006/relationships/hyperlink" Target="https://www.facebook.com/mispps" TargetMode="External"/><Relationship Id="rId4" Type="http://schemas.openxmlformats.org/officeDocument/2006/relationships/image" Target="../media/image94.png"/><Relationship Id="rId9" Type="http://schemas.openxmlformats.org/officeDocument/2006/relationships/image" Target="../media/image9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34 Imagen"/>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344" y="-11340"/>
            <a:ext cx="9144000" cy="5143500"/>
          </a:xfrm>
          <a:prstGeom prst="rect">
            <a:avLst/>
          </a:prstGeom>
        </p:spPr>
      </p:pic>
      <p:sp>
        <p:nvSpPr>
          <p:cNvPr id="34" name="33 Anillo"/>
          <p:cNvSpPr/>
          <p:nvPr/>
        </p:nvSpPr>
        <p:spPr>
          <a:xfrm rot="5400000">
            <a:off x="936000" y="-1080000"/>
            <a:ext cx="7200800" cy="7236297"/>
          </a:xfrm>
          <a:prstGeom prst="donut">
            <a:avLst>
              <a:gd name="adj" fmla="val 5542"/>
            </a:avLst>
          </a:prstGeom>
          <a:solidFill>
            <a:srgbClr val="EE1246">
              <a:alpha val="0"/>
            </a:srgbClr>
          </a:solidFill>
          <a:ln w="44450" cap="rnd" cmpd="sng">
            <a:gradFill flip="none" rotWithShape="1">
              <a:gsLst>
                <a:gs pos="0">
                  <a:srgbClr val="FFFFFF"/>
                </a:gs>
                <a:gs pos="7001">
                  <a:srgbClr val="E6E6E6"/>
                </a:gs>
                <a:gs pos="32001">
                  <a:srgbClr val="7D8496"/>
                </a:gs>
                <a:gs pos="47000">
                  <a:srgbClr val="E6E6E6"/>
                </a:gs>
                <a:gs pos="85001">
                  <a:srgbClr val="7D8496"/>
                </a:gs>
                <a:gs pos="100000">
                  <a:srgbClr val="E6E6E6"/>
                </a:gs>
              </a:gsLst>
              <a:lin ang="16200000" scaled="0"/>
              <a:tileRect/>
            </a:gradFill>
            <a:prstDash val="sysDot"/>
          </a:ln>
          <a:effectLst>
            <a:glow rad="25400">
              <a:schemeClr val="tx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solidFill>
                <a:schemeClr val="tx1"/>
              </a:solidFill>
            </a:endParaRPr>
          </a:p>
        </p:txBody>
      </p:sp>
      <p:pic>
        <p:nvPicPr>
          <p:cNvPr id="84" name="83 Imagen" descr="Diapositiva1"/>
          <p:cNvPicPr>
            <a:picLocks noGrp="1" noChangeAspect="1"/>
          </p:cNvPicPr>
          <p:nvPr isPhoto="1"/>
        </p:nvPicPr>
        <p:blipFill>
          <a:blip r:embed="rId5">
            <a:lum/>
            <a:extLst>
              <a:ext uri="{28A0092B-C50C-407E-A947-70E740481C1C}">
                <a14:useLocalDpi xmlns:a14="http://schemas.microsoft.com/office/drawing/2010/main"/>
              </a:ext>
            </a:extLst>
          </a:blip>
          <a:stretch>
            <a:fillRect/>
          </a:stretch>
        </p:blipFill>
        <p:spPr>
          <a:xfrm>
            <a:off x="-24754" y="-36000"/>
            <a:ext cx="9168754" cy="5179500"/>
          </a:xfrm>
          <a:prstGeom prst="rect">
            <a:avLst/>
          </a:prstGeom>
          <a:noFill/>
          <a:ln>
            <a:noFill/>
          </a:ln>
        </p:spPr>
      </p:pic>
      <p:pic>
        <p:nvPicPr>
          <p:cNvPr id="60"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8936046">
            <a:off x="3362270" y="-40674"/>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1"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7186425">
            <a:off x="2871604" y="440623"/>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2"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5400000">
            <a:off x="2671292" y="116009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extLst/>
        </p:spPr>
      </p:pic>
      <p:pic>
        <p:nvPicPr>
          <p:cNvPr id="63"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3642006">
            <a:off x="2844000" y="1848283"/>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4"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862828">
            <a:off x="3348000" y="2340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5"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a:off x="4067944" y="257175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6"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9573008">
            <a:off x="4824000" y="2340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7"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7816475">
            <a:off x="5319942" y="1836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8"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6200000">
            <a:off x="5479604" y="116009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69"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4461286">
            <a:off x="5328800" y="480254"/>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0"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2692943">
            <a:off x="4824000" y="-72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1"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0800000">
            <a:off x="4067944" y="-236562"/>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2"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a:off x="4067944" y="-236562"/>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3"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878181">
            <a:off x="4824000" y="-72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4"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5400000">
            <a:off x="5479604" y="116009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5"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3667593">
            <a:off x="5328800" y="480254"/>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6"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7102802">
            <a:off x="5319942" y="1836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7"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8833836">
            <a:off x="4824000" y="2340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8"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0800000">
            <a:off x="4067944" y="257175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9"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6200000">
            <a:off x="2671292" y="116009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extLst/>
        </p:spPr>
      </p:pic>
      <p:pic>
        <p:nvPicPr>
          <p:cNvPr id="80"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4468016">
            <a:off x="2844000" y="1848283"/>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81"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2652951">
            <a:off x="3348000" y="2340000"/>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82"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8047031">
            <a:off x="2871604" y="440623"/>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83" name="Picture 2"/>
          <p:cNvPicPr>
            <a:picLocks noChangeAspect="1" noChangeArrowheads="1"/>
          </p:cNvPicPr>
          <p:nvPr/>
        </p:nvPicPr>
        <p:blipFill rotWithShape="1">
          <a:blip r:embed="rId6"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9702734">
            <a:off x="3362270" y="-40674"/>
            <a:ext cx="993104" cy="2808312"/>
          </a:xfrm>
          <a:prstGeom prst="rect">
            <a:avLst/>
          </a:prstGeom>
          <a:gradFill flip="none" rotWithShape="1">
            <a:gsLst>
              <a:gs pos="7000">
                <a:srgbClr val="FF0000"/>
              </a:gs>
              <a:gs pos="10000">
                <a:srgbClr val="FF0000">
                  <a:alpha val="0"/>
                </a:srgbClr>
              </a:gs>
              <a:gs pos="22000">
                <a:schemeClr val="bg1">
                  <a:alpha val="0"/>
                </a:schemeClr>
              </a:gs>
            </a:gsLst>
            <a:path path="circle">
              <a:fillToRect l="100000" t="100000"/>
            </a:path>
            <a:tileRect r="-100000" b="-100000"/>
          </a:gradFill>
          <a:ln>
            <a:noFill/>
          </a:ln>
          <a:effectLst/>
          <a:scene3d>
            <a:camera prst="orthographicFront"/>
            <a:lightRig rig="flat" dir="t"/>
          </a:scene3d>
          <a:sp3d prstMaterial="powder"/>
          <a:extLst/>
        </p:spPr>
      </p:pic>
      <p:pic>
        <p:nvPicPr>
          <p:cNvPr id="7172" name="Picture 4"/>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83568" y="627534"/>
            <a:ext cx="3902075" cy="346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39 CuadroTexto"/>
          <p:cNvSpPr txBox="1"/>
          <p:nvPr/>
        </p:nvSpPr>
        <p:spPr>
          <a:xfrm>
            <a:off x="7452320" y="4797252"/>
            <a:ext cx="1736002" cy="346249"/>
          </a:xfrm>
          <a:prstGeom prst="rect">
            <a:avLst/>
          </a:prstGeom>
          <a:noFill/>
        </p:spPr>
        <p:txBody>
          <a:bodyPr wrap="square" lIns="68580" tIns="34290" rIns="68580" bIns="34290">
            <a:spAutoFit/>
            <a:scene3d>
              <a:camera prst="obliqueBottomLeft"/>
              <a:lightRig rig="threePt" dir="t"/>
            </a:scene3d>
            <a:sp3d extrusionH="50800">
              <a:extrusionClr>
                <a:srgbClr val="663300"/>
              </a:extrusionClr>
            </a:sp3d>
          </a:bodyPr>
          <a:lstStyle/>
          <a:p>
            <a:pPr algn="ctr" fontAlgn="auto">
              <a:spcBef>
                <a:spcPts val="0"/>
              </a:spcBef>
              <a:spcAft>
                <a:spcPts val="0"/>
              </a:spcAft>
              <a:defRPr/>
            </a:pPr>
            <a:r>
              <a:rPr lang="es-ES" sz="9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 MANUAL Y MÚSICA </a:t>
            </a:r>
          </a:p>
        </p:txBody>
      </p:sp>
      <p:pic>
        <p:nvPicPr>
          <p:cNvPr id="2" name="1 Image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770530" y="-236562"/>
            <a:ext cx="9948597" cy="5596086"/>
          </a:xfrm>
          <a:prstGeom prst="rect">
            <a:avLst/>
          </a:prstGeom>
        </p:spPr>
      </p:pic>
    </p:spTree>
    <p:extLst>
      <p:ext uri="{BB962C8B-B14F-4D97-AF65-F5344CB8AC3E}">
        <p14:creationId xmlns:p14="http://schemas.microsoft.com/office/powerpoint/2010/main" val="382361942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RELAJANTE-N D A.wav"/>
          </p:stSnd>
        </p:sndAc>
      </p:transition>
    </mc:Choice>
    <mc:Fallback xmlns="">
      <p:transition spd="slow">
        <p:sndAc>
          <p:stSnd loop="1">
            <p:snd r:embed="rId9" name="RELAJANTE-N D 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3250" fill="hold"/>
                                        <p:tgtEl>
                                          <p:spTgt spid="72"/>
                                        </p:tgtEl>
                                        <p:attrNameLst>
                                          <p:attrName>ppt_w</p:attrName>
                                        </p:attrNameLst>
                                      </p:cBhvr>
                                      <p:tavLst>
                                        <p:tav tm="0">
                                          <p:val>
                                            <p:fltVal val="0"/>
                                          </p:val>
                                        </p:tav>
                                        <p:tav tm="100000">
                                          <p:val>
                                            <p:strVal val="#ppt_w"/>
                                          </p:val>
                                        </p:tav>
                                      </p:tavLst>
                                    </p:anim>
                                    <p:anim calcmode="lin" valueType="num">
                                      <p:cBhvr>
                                        <p:cTn id="8" dur="3250" fill="hold"/>
                                        <p:tgtEl>
                                          <p:spTgt spid="72"/>
                                        </p:tgtEl>
                                        <p:attrNameLst>
                                          <p:attrName>ppt_h</p:attrName>
                                        </p:attrNameLst>
                                      </p:cBhvr>
                                      <p:tavLst>
                                        <p:tav tm="0">
                                          <p:val>
                                            <p:fltVal val="0"/>
                                          </p:val>
                                        </p:tav>
                                        <p:tav tm="100000">
                                          <p:val>
                                            <p:strVal val="#ppt_h"/>
                                          </p:val>
                                        </p:tav>
                                      </p:tavLst>
                                    </p:anim>
                                    <p:anim calcmode="lin" valueType="num">
                                      <p:cBhvr>
                                        <p:cTn id="9" dur="3250" fill="hold"/>
                                        <p:tgtEl>
                                          <p:spTgt spid="72"/>
                                        </p:tgtEl>
                                        <p:attrNameLst>
                                          <p:attrName>ppt_x</p:attrName>
                                        </p:attrNameLst>
                                      </p:cBhvr>
                                      <p:tavLst>
                                        <p:tav tm="0">
                                          <p:val>
                                            <p:fltVal val="0.5"/>
                                          </p:val>
                                        </p:tav>
                                        <p:tav tm="100000">
                                          <p:val>
                                            <p:strVal val="#ppt_x"/>
                                          </p:val>
                                        </p:tav>
                                      </p:tavLst>
                                    </p:anim>
                                    <p:anim calcmode="lin" valueType="num">
                                      <p:cBhvr>
                                        <p:cTn id="10" dur="3250" fill="hold"/>
                                        <p:tgtEl>
                                          <p:spTgt spid="72"/>
                                        </p:tgtEl>
                                        <p:attrNameLst>
                                          <p:attrName>ppt_y</p:attrName>
                                        </p:attrNameLst>
                                      </p:cBhvr>
                                      <p:tavLst>
                                        <p:tav tm="0">
                                          <p:val>
                                            <p:fltVal val="0.5"/>
                                          </p:val>
                                        </p:tav>
                                        <p:tav tm="100000">
                                          <p:val>
                                            <p:strVal val="#ppt_y"/>
                                          </p:val>
                                        </p:tav>
                                      </p:tavLst>
                                    </p:anim>
                                  </p:childTnLst>
                                </p:cTn>
                              </p:par>
                              <p:par>
                                <p:cTn id="11" presetID="8" presetClass="emph" presetSubtype="0" repeatCount="indefinite" fill="hold" nodeType="withEffect">
                                  <p:stCondLst>
                                    <p:cond delay="0"/>
                                  </p:stCondLst>
                                  <p:childTnLst>
                                    <p:animRot by="21600000">
                                      <p:cBhvr>
                                        <p:cTn id="12" dur="3250" fill="hold"/>
                                        <p:tgtEl>
                                          <p:spTgt spid="72"/>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p:cTn id="15" dur="3250" fill="hold"/>
                                        <p:tgtEl>
                                          <p:spTgt spid="73"/>
                                        </p:tgtEl>
                                        <p:attrNameLst>
                                          <p:attrName>ppt_w</p:attrName>
                                        </p:attrNameLst>
                                      </p:cBhvr>
                                      <p:tavLst>
                                        <p:tav tm="0">
                                          <p:val>
                                            <p:fltVal val="0"/>
                                          </p:val>
                                        </p:tav>
                                        <p:tav tm="100000">
                                          <p:val>
                                            <p:strVal val="#ppt_w"/>
                                          </p:val>
                                        </p:tav>
                                      </p:tavLst>
                                    </p:anim>
                                    <p:anim calcmode="lin" valueType="num">
                                      <p:cBhvr>
                                        <p:cTn id="16" dur="3250" fill="hold"/>
                                        <p:tgtEl>
                                          <p:spTgt spid="73"/>
                                        </p:tgtEl>
                                        <p:attrNameLst>
                                          <p:attrName>ppt_h</p:attrName>
                                        </p:attrNameLst>
                                      </p:cBhvr>
                                      <p:tavLst>
                                        <p:tav tm="0">
                                          <p:val>
                                            <p:fltVal val="0"/>
                                          </p:val>
                                        </p:tav>
                                        <p:tav tm="100000">
                                          <p:val>
                                            <p:strVal val="#ppt_h"/>
                                          </p:val>
                                        </p:tav>
                                      </p:tavLst>
                                    </p:anim>
                                    <p:anim calcmode="lin" valueType="num">
                                      <p:cBhvr>
                                        <p:cTn id="17" dur="3250" fill="hold"/>
                                        <p:tgtEl>
                                          <p:spTgt spid="73"/>
                                        </p:tgtEl>
                                        <p:attrNameLst>
                                          <p:attrName>ppt_x</p:attrName>
                                        </p:attrNameLst>
                                      </p:cBhvr>
                                      <p:tavLst>
                                        <p:tav tm="0">
                                          <p:val>
                                            <p:fltVal val="0.5"/>
                                          </p:val>
                                        </p:tav>
                                        <p:tav tm="100000">
                                          <p:val>
                                            <p:strVal val="#ppt_x"/>
                                          </p:val>
                                        </p:tav>
                                      </p:tavLst>
                                    </p:anim>
                                    <p:anim calcmode="lin" valueType="num">
                                      <p:cBhvr>
                                        <p:cTn id="18" dur="3250" fill="hold"/>
                                        <p:tgtEl>
                                          <p:spTgt spid="73"/>
                                        </p:tgtEl>
                                        <p:attrNameLst>
                                          <p:attrName>ppt_y</p:attrName>
                                        </p:attrNameLst>
                                      </p:cBhvr>
                                      <p:tavLst>
                                        <p:tav tm="0">
                                          <p:val>
                                            <p:fltVal val="0.5"/>
                                          </p:val>
                                        </p:tav>
                                        <p:tav tm="100000">
                                          <p:val>
                                            <p:strVal val="#ppt_y"/>
                                          </p:val>
                                        </p:tav>
                                      </p:tavLst>
                                    </p:anim>
                                  </p:childTnLst>
                                </p:cTn>
                              </p:par>
                              <p:par>
                                <p:cTn id="19" presetID="8" presetClass="emph" presetSubtype="0" repeatCount="indefinite" fill="hold" nodeType="withEffect">
                                  <p:stCondLst>
                                    <p:cond delay="0"/>
                                  </p:stCondLst>
                                  <p:childTnLst>
                                    <p:animRot by="21600000">
                                      <p:cBhvr>
                                        <p:cTn id="20" dur="3250" fill="hold"/>
                                        <p:tgtEl>
                                          <p:spTgt spid="73"/>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75"/>
                                        </p:tgtEl>
                                        <p:attrNameLst>
                                          <p:attrName>style.visibility</p:attrName>
                                        </p:attrNameLst>
                                      </p:cBhvr>
                                      <p:to>
                                        <p:strVal val="visible"/>
                                      </p:to>
                                    </p:set>
                                    <p:anim calcmode="lin" valueType="num">
                                      <p:cBhvr>
                                        <p:cTn id="23" dur="3250" fill="hold"/>
                                        <p:tgtEl>
                                          <p:spTgt spid="75"/>
                                        </p:tgtEl>
                                        <p:attrNameLst>
                                          <p:attrName>ppt_w</p:attrName>
                                        </p:attrNameLst>
                                      </p:cBhvr>
                                      <p:tavLst>
                                        <p:tav tm="0">
                                          <p:val>
                                            <p:fltVal val="0"/>
                                          </p:val>
                                        </p:tav>
                                        <p:tav tm="100000">
                                          <p:val>
                                            <p:strVal val="#ppt_w"/>
                                          </p:val>
                                        </p:tav>
                                      </p:tavLst>
                                    </p:anim>
                                    <p:anim calcmode="lin" valueType="num">
                                      <p:cBhvr>
                                        <p:cTn id="24" dur="3250" fill="hold"/>
                                        <p:tgtEl>
                                          <p:spTgt spid="75"/>
                                        </p:tgtEl>
                                        <p:attrNameLst>
                                          <p:attrName>ppt_h</p:attrName>
                                        </p:attrNameLst>
                                      </p:cBhvr>
                                      <p:tavLst>
                                        <p:tav tm="0">
                                          <p:val>
                                            <p:fltVal val="0"/>
                                          </p:val>
                                        </p:tav>
                                        <p:tav tm="100000">
                                          <p:val>
                                            <p:strVal val="#ppt_h"/>
                                          </p:val>
                                        </p:tav>
                                      </p:tavLst>
                                    </p:anim>
                                    <p:anim calcmode="lin" valueType="num">
                                      <p:cBhvr>
                                        <p:cTn id="25" dur="3250" fill="hold"/>
                                        <p:tgtEl>
                                          <p:spTgt spid="75"/>
                                        </p:tgtEl>
                                        <p:attrNameLst>
                                          <p:attrName>ppt_x</p:attrName>
                                        </p:attrNameLst>
                                      </p:cBhvr>
                                      <p:tavLst>
                                        <p:tav tm="0">
                                          <p:val>
                                            <p:fltVal val="0.5"/>
                                          </p:val>
                                        </p:tav>
                                        <p:tav tm="100000">
                                          <p:val>
                                            <p:strVal val="#ppt_x"/>
                                          </p:val>
                                        </p:tav>
                                      </p:tavLst>
                                    </p:anim>
                                    <p:anim calcmode="lin" valueType="num">
                                      <p:cBhvr>
                                        <p:cTn id="26" dur="3250" fill="hold"/>
                                        <p:tgtEl>
                                          <p:spTgt spid="75"/>
                                        </p:tgtEl>
                                        <p:attrNameLst>
                                          <p:attrName>ppt_y</p:attrName>
                                        </p:attrNameLst>
                                      </p:cBhvr>
                                      <p:tavLst>
                                        <p:tav tm="0">
                                          <p:val>
                                            <p:fltVal val="0.5"/>
                                          </p:val>
                                        </p:tav>
                                        <p:tav tm="100000">
                                          <p:val>
                                            <p:strVal val="#ppt_y"/>
                                          </p:val>
                                        </p:tav>
                                      </p:tavLst>
                                    </p:anim>
                                  </p:childTnLst>
                                </p:cTn>
                              </p:par>
                              <p:par>
                                <p:cTn id="27" presetID="8" presetClass="emph" presetSubtype="0" repeatCount="indefinite" fill="hold" nodeType="withEffect">
                                  <p:stCondLst>
                                    <p:cond delay="0"/>
                                  </p:stCondLst>
                                  <p:childTnLst>
                                    <p:animRot by="21600000">
                                      <p:cBhvr>
                                        <p:cTn id="28" dur="3250" fill="hold"/>
                                        <p:tgtEl>
                                          <p:spTgt spid="75"/>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74"/>
                                        </p:tgtEl>
                                        <p:attrNameLst>
                                          <p:attrName>style.visibility</p:attrName>
                                        </p:attrNameLst>
                                      </p:cBhvr>
                                      <p:to>
                                        <p:strVal val="visible"/>
                                      </p:to>
                                    </p:set>
                                    <p:anim calcmode="lin" valueType="num">
                                      <p:cBhvr>
                                        <p:cTn id="31" dur="3250" fill="hold"/>
                                        <p:tgtEl>
                                          <p:spTgt spid="74"/>
                                        </p:tgtEl>
                                        <p:attrNameLst>
                                          <p:attrName>ppt_w</p:attrName>
                                        </p:attrNameLst>
                                      </p:cBhvr>
                                      <p:tavLst>
                                        <p:tav tm="0">
                                          <p:val>
                                            <p:fltVal val="0"/>
                                          </p:val>
                                        </p:tav>
                                        <p:tav tm="100000">
                                          <p:val>
                                            <p:strVal val="#ppt_w"/>
                                          </p:val>
                                        </p:tav>
                                      </p:tavLst>
                                    </p:anim>
                                    <p:anim calcmode="lin" valueType="num">
                                      <p:cBhvr>
                                        <p:cTn id="32" dur="3250" fill="hold"/>
                                        <p:tgtEl>
                                          <p:spTgt spid="74"/>
                                        </p:tgtEl>
                                        <p:attrNameLst>
                                          <p:attrName>ppt_h</p:attrName>
                                        </p:attrNameLst>
                                      </p:cBhvr>
                                      <p:tavLst>
                                        <p:tav tm="0">
                                          <p:val>
                                            <p:fltVal val="0"/>
                                          </p:val>
                                        </p:tav>
                                        <p:tav tm="100000">
                                          <p:val>
                                            <p:strVal val="#ppt_h"/>
                                          </p:val>
                                        </p:tav>
                                      </p:tavLst>
                                    </p:anim>
                                    <p:anim calcmode="lin" valueType="num">
                                      <p:cBhvr>
                                        <p:cTn id="33" dur="3250" fill="hold"/>
                                        <p:tgtEl>
                                          <p:spTgt spid="74"/>
                                        </p:tgtEl>
                                        <p:attrNameLst>
                                          <p:attrName>ppt_x</p:attrName>
                                        </p:attrNameLst>
                                      </p:cBhvr>
                                      <p:tavLst>
                                        <p:tav tm="0">
                                          <p:val>
                                            <p:fltVal val="0.5"/>
                                          </p:val>
                                        </p:tav>
                                        <p:tav tm="100000">
                                          <p:val>
                                            <p:strVal val="#ppt_x"/>
                                          </p:val>
                                        </p:tav>
                                      </p:tavLst>
                                    </p:anim>
                                    <p:anim calcmode="lin" valueType="num">
                                      <p:cBhvr>
                                        <p:cTn id="34" dur="3250" fill="hold"/>
                                        <p:tgtEl>
                                          <p:spTgt spid="74"/>
                                        </p:tgtEl>
                                        <p:attrNameLst>
                                          <p:attrName>ppt_y</p:attrName>
                                        </p:attrNameLst>
                                      </p:cBhvr>
                                      <p:tavLst>
                                        <p:tav tm="0">
                                          <p:val>
                                            <p:fltVal val="0.5"/>
                                          </p:val>
                                        </p:tav>
                                        <p:tav tm="100000">
                                          <p:val>
                                            <p:strVal val="#ppt_y"/>
                                          </p:val>
                                        </p:tav>
                                      </p:tavLst>
                                    </p:anim>
                                  </p:childTnLst>
                                </p:cTn>
                              </p:par>
                              <p:par>
                                <p:cTn id="35" presetID="8" presetClass="emph" presetSubtype="0" repeatCount="indefinite" fill="hold" nodeType="withEffect">
                                  <p:stCondLst>
                                    <p:cond delay="0"/>
                                  </p:stCondLst>
                                  <p:childTnLst>
                                    <p:animRot by="21600000">
                                      <p:cBhvr>
                                        <p:cTn id="36" dur="3250" fill="hold"/>
                                        <p:tgtEl>
                                          <p:spTgt spid="74"/>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p:cTn id="39" dur="3250" fill="hold"/>
                                        <p:tgtEl>
                                          <p:spTgt spid="76"/>
                                        </p:tgtEl>
                                        <p:attrNameLst>
                                          <p:attrName>ppt_w</p:attrName>
                                        </p:attrNameLst>
                                      </p:cBhvr>
                                      <p:tavLst>
                                        <p:tav tm="0">
                                          <p:val>
                                            <p:fltVal val="0"/>
                                          </p:val>
                                        </p:tav>
                                        <p:tav tm="100000">
                                          <p:val>
                                            <p:strVal val="#ppt_w"/>
                                          </p:val>
                                        </p:tav>
                                      </p:tavLst>
                                    </p:anim>
                                    <p:anim calcmode="lin" valueType="num">
                                      <p:cBhvr>
                                        <p:cTn id="40" dur="3250" fill="hold"/>
                                        <p:tgtEl>
                                          <p:spTgt spid="76"/>
                                        </p:tgtEl>
                                        <p:attrNameLst>
                                          <p:attrName>ppt_h</p:attrName>
                                        </p:attrNameLst>
                                      </p:cBhvr>
                                      <p:tavLst>
                                        <p:tav tm="0">
                                          <p:val>
                                            <p:fltVal val="0"/>
                                          </p:val>
                                        </p:tav>
                                        <p:tav tm="100000">
                                          <p:val>
                                            <p:strVal val="#ppt_h"/>
                                          </p:val>
                                        </p:tav>
                                      </p:tavLst>
                                    </p:anim>
                                    <p:anim calcmode="lin" valueType="num">
                                      <p:cBhvr>
                                        <p:cTn id="41" dur="3250" fill="hold"/>
                                        <p:tgtEl>
                                          <p:spTgt spid="76"/>
                                        </p:tgtEl>
                                        <p:attrNameLst>
                                          <p:attrName>ppt_x</p:attrName>
                                        </p:attrNameLst>
                                      </p:cBhvr>
                                      <p:tavLst>
                                        <p:tav tm="0">
                                          <p:val>
                                            <p:fltVal val="0.5"/>
                                          </p:val>
                                        </p:tav>
                                        <p:tav tm="100000">
                                          <p:val>
                                            <p:strVal val="#ppt_x"/>
                                          </p:val>
                                        </p:tav>
                                      </p:tavLst>
                                    </p:anim>
                                    <p:anim calcmode="lin" valueType="num">
                                      <p:cBhvr>
                                        <p:cTn id="42" dur="3250" fill="hold"/>
                                        <p:tgtEl>
                                          <p:spTgt spid="76"/>
                                        </p:tgtEl>
                                        <p:attrNameLst>
                                          <p:attrName>ppt_y</p:attrName>
                                        </p:attrNameLst>
                                      </p:cBhvr>
                                      <p:tavLst>
                                        <p:tav tm="0">
                                          <p:val>
                                            <p:fltVal val="0.5"/>
                                          </p:val>
                                        </p:tav>
                                        <p:tav tm="100000">
                                          <p:val>
                                            <p:strVal val="#ppt_y"/>
                                          </p:val>
                                        </p:tav>
                                      </p:tavLst>
                                    </p:anim>
                                  </p:childTnLst>
                                </p:cTn>
                              </p:par>
                              <p:par>
                                <p:cTn id="43" presetID="8" presetClass="emph" presetSubtype="0" repeatCount="indefinite" fill="hold" nodeType="withEffect">
                                  <p:stCondLst>
                                    <p:cond delay="0"/>
                                  </p:stCondLst>
                                  <p:childTnLst>
                                    <p:animRot by="21600000">
                                      <p:cBhvr>
                                        <p:cTn id="44" dur="3250" fill="hold"/>
                                        <p:tgtEl>
                                          <p:spTgt spid="76"/>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77"/>
                                        </p:tgtEl>
                                        <p:attrNameLst>
                                          <p:attrName>style.visibility</p:attrName>
                                        </p:attrNameLst>
                                      </p:cBhvr>
                                      <p:to>
                                        <p:strVal val="visible"/>
                                      </p:to>
                                    </p:set>
                                    <p:anim calcmode="lin" valueType="num">
                                      <p:cBhvr>
                                        <p:cTn id="47" dur="3250" fill="hold"/>
                                        <p:tgtEl>
                                          <p:spTgt spid="77"/>
                                        </p:tgtEl>
                                        <p:attrNameLst>
                                          <p:attrName>ppt_w</p:attrName>
                                        </p:attrNameLst>
                                      </p:cBhvr>
                                      <p:tavLst>
                                        <p:tav tm="0">
                                          <p:val>
                                            <p:fltVal val="0"/>
                                          </p:val>
                                        </p:tav>
                                        <p:tav tm="100000">
                                          <p:val>
                                            <p:strVal val="#ppt_w"/>
                                          </p:val>
                                        </p:tav>
                                      </p:tavLst>
                                    </p:anim>
                                    <p:anim calcmode="lin" valueType="num">
                                      <p:cBhvr>
                                        <p:cTn id="48" dur="3250" fill="hold"/>
                                        <p:tgtEl>
                                          <p:spTgt spid="77"/>
                                        </p:tgtEl>
                                        <p:attrNameLst>
                                          <p:attrName>ppt_h</p:attrName>
                                        </p:attrNameLst>
                                      </p:cBhvr>
                                      <p:tavLst>
                                        <p:tav tm="0">
                                          <p:val>
                                            <p:fltVal val="0"/>
                                          </p:val>
                                        </p:tav>
                                        <p:tav tm="100000">
                                          <p:val>
                                            <p:strVal val="#ppt_h"/>
                                          </p:val>
                                        </p:tav>
                                      </p:tavLst>
                                    </p:anim>
                                    <p:anim calcmode="lin" valueType="num">
                                      <p:cBhvr>
                                        <p:cTn id="49" dur="3250" fill="hold"/>
                                        <p:tgtEl>
                                          <p:spTgt spid="77"/>
                                        </p:tgtEl>
                                        <p:attrNameLst>
                                          <p:attrName>ppt_x</p:attrName>
                                        </p:attrNameLst>
                                      </p:cBhvr>
                                      <p:tavLst>
                                        <p:tav tm="0">
                                          <p:val>
                                            <p:fltVal val="0.5"/>
                                          </p:val>
                                        </p:tav>
                                        <p:tav tm="100000">
                                          <p:val>
                                            <p:strVal val="#ppt_x"/>
                                          </p:val>
                                        </p:tav>
                                      </p:tavLst>
                                    </p:anim>
                                    <p:anim calcmode="lin" valueType="num">
                                      <p:cBhvr>
                                        <p:cTn id="50" dur="3250" fill="hold"/>
                                        <p:tgtEl>
                                          <p:spTgt spid="77"/>
                                        </p:tgtEl>
                                        <p:attrNameLst>
                                          <p:attrName>ppt_y</p:attrName>
                                        </p:attrNameLst>
                                      </p:cBhvr>
                                      <p:tavLst>
                                        <p:tav tm="0">
                                          <p:val>
                                            <p:fltVal val="0.5"/>
                                          </p:val>
                                        </p:tav>
                                        <p:tav tm="100000">
                                          <p:val>
                                            <p:strVal val="#ppt_y"/>
                                          </p:val>
                                        </p:tav>
                                      </p:tavLst>
                                    </p:anim>
                                  </p:childTnLst>
                                </p:cTn>
                              </p:par>
                              <p:par>
                                <p:cTn id="51" presetID="8" presetClass="emph" presetSubtype="0" repeatCount="indefinite" fill="hold" nodeType="withEffect">
                                  <p:stCondLst>
                                    <p:cond delay="0"/>
                                  </p:stCondLst>
                                  <p:childTnLst>
                                    <p:animRot by="21600000">
                                      <p:cBhvr>
                                        <p:cTn id="52" dur="3250" fill="hold"/>
                                        <p:tgtEl>
                                          <p:spTgt spid="77"/>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78"/>
                                        </p:tgtEl>
                                        <p:attrNameLst>
                                          <p:attrName>style.visibility</p:attrName>
                                        </p:attrNameLst>
                                      </p:cBhvr>
                                      <p:to>
                                        <p:strVal val="visible"/>
                                      </p:to>
                                    </p:set>
                                    <p:anim calcmode="lin" valueType="num">
                                      <p:cBhvr>
                                        <p:cTn id="55" dur="3250" fill="hold"/>
                                        <p:tgtEl>
                                          <p:spTgt spid="78"/>
                                        </p:tgtEl>
                                        <p:attrNameLst>
                                          <p:attrName>ppt_w</p:attrName>
                                        </p:attrNameLst>
                                      </p:cBhvr>
                                      <p:tavLst>
                                        <p:tav tm="0">
                                          <p:val>
                                            <p:fltVal val="0"/>
                                          </p:val>
                                        </p:tav>
                                        <p:tav tm="100000">
                                          <p:val>
                                            <p:strVal val="#ppt_w"/>
                                          </p:val>
                                        </p:tav>
                                      </p:tavLst>
                                    </p:anim>
                                    <p:anim calcmode="lin" valueType="num">
                                      <p:cBhvr>
                                        <p:cTn id="56" dur="3250" fill="hold"/>
                                        <p:tgtEl>
                                          <p:spTgt spid="78"/>
                                        </p:tgtEl>
                                        <p:attrNameLst>
                                          <p:attrName>ppt_h</p:attrName>
                                        </p:attrNameLst>
                                      </p:cBhvr>
                                      <p:tavLst>
                                        <p:tav tm="0">
                                          <p:val>
                                            <p:fltVal val="0"/>
                                          </p:val>
                                        </p:tav>
                                        <p:tav tm="100000">
                                          <p:val>
                                            <p:strVal val="#ppt_h"/>
                                          </p:val>
                                        </p:tav>
                                      </p:tavLst>
                                    </p:anim>
                                    <p:anim calcmode="lin" valueType="num">
                                      <p:cBhvr>
                                        <p:cTn id="57" dur="3250" fill="hold"/>
                                        <p:tgtEl>
                                          <p:spTgt spid="78"/>
                                        </p:tgtEl>
                                        <p:attrNameLst>
                                          <p:attrName>ppt_x</p:attrName>
                                        </p:attrNameLst>
                                      </p:cBhvr>
                                      <p:tavLst>
                                        <p:tav tm="0">
                                          <p:val>
                                            <p:fltVal val="0.5"/>
                                          </p:val>
                                        </p:tav>
                                        <p:tav tm="100000">
                                          <p:val>
                                            <p:strVal val="#ppt_x"/>
                                          </p:val>
                                        </p:tav>
                                      </p:tavLst>
                                    </p:anim>
                                    <p:anim calcmode="lin" valueType="num">
                                      <p:cBhvr>
                                        <p:cTn id="58" dur="3250" fill="hold"/>
                                        <p:tgtEl>
                                          <p:spTgt spid="78"/>
                                        </p:tgtEl>
                                        <p:attrNameLst>
                                          <p:attrName>ppt_y</p:attrName>
                                        </p:attrNameLst>
                                      </p:cBhvr>
                                      <p:tavLst>
                                        <p:tav tm="0">
                                          <p:val>
                                            <p:fltVal val="0.5"/>
                                          </p:val>
                                        </p:tav>
                                        <p:tav tm="100000">
                                          <p:val>
                                            <p:strVal val="#ppt_y"/>
                                          </p:val>
                                        </p:tav>
                                      </p:tavLst>
                                    </p:anim>
                                  </p:childTnLst>
                                </p:cTn>
                              </p:par>
                              <p:par>
                                <p:cTn id="59" presetID="8" presetClass="emph" presetSubtype="0" repeatCount="indefinite" fill="hold" nodeType="withEffect">
                                  <p:stCondLst>
                                    <p:cond delay="0"/>
                                  </p:stCondLst>
                                  <p:childTnLst>
                                    <p:animRot by="21600000">
                                      <p:cBhvr>
                                        <p:cTn id="60" dur="3250" fill="hold"/>
                                        <p:tgtEl>
                                          <p:spTgt spid="78"/>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 calcmode="lin" valueType="num">
                                      <p:cBhvr>
                                        <p:cTn id="63" dur="3250" fill="hold"/>
                                        <p:tgtEl>
                                          <p:spTgt spid="81"/>
                                        </p:tgtEl>
                                        <p:attrNameLst>
                                          <p:attrName>ppt_w</p:attrName>
                                        </p:attrNameLst>
                                      </p:cBhvr>
                                      <p:tavLst>
                                        <p:tav tm="0">
                                          <p:val>
                                            <p:fltVal val="0"/>
                                          </p:val>
                                        </p:tav>
                                        <p:tav tm="100000">
                                          <p:val>
                                            <p:strVal val="#ppt_w"/>
                                          </p:val>
                                        </p:tav>
                                      </p:tavLst>
                                    </p:anim>
                                    <p:anim calcmode="lin" valueType="num">
                                      <p:cBhvr>
                                        <p:cTn id="64" dur="3250" fill="hold"/>
                                        <p:tgtEl>
                                          <p:spTgt spid="81"/>
                                        </p:tgtEl>
                                        <p:attrNameLst>
                                          <p:attrName>ppt_h</p:attrName>
                                        </p:attrNameLst>
                                      </p:cBhvr>
                                      <p:tavLst>
                                        <p:tav tm="0">
                                          <p:val>
                                            <p:fltVal val="0"/>
                                          </p:val>
                                        </p:tav>
                                        <p:tav tm="100000">
                                          <p:val>
                                            <p:strVal val="#ppt_h"/>
                                          </p:val>
                                        </p:tav>
                                      </p:tavLst>
                                    </p:anim>
                                    <p:anim calcmode="lin" valueType="num">
                                      <p:cBhvr>
                                        <p:cTn id="65" dur="3250" fill="hold"/>
                                        <p:tgtEl>
                                          <p:spTgt spid="81"/>
                                        </p:tgtEl>
                                        <p:attrNameLst>
                                          <p:attrName>ppt_x</p:attrName>
                                        </p:attrNameLst>
                                      </p:cBhvr>
                                      <p:tavLst>
                                        <p:tav tm="0">
                                          <p:val>
                                            <p:fltVal val="0.5"/>
                                          </p:val>
                                        </p:tav>
                                        <p:tav tm="100000">
                                          <p:val>
                                            <p:strVal val="#ppt_x"/>
                                          </p:val>
                                        </p:tav>
                                      </p:tavLst>
                                    </p:anim>
                                    <p:anim calcmode="lin" valueType="num">
                                      <p:cBhvr>
                                        <p:cTn id="66" dur="3250" fill="hold"/>
                                        <p:tgtEl>
                                          <p:spTgt spid="81"/>
                                        </p:tgtEl>
                                        <p:attrNameLst>
                                          <p:attrName>ppt_y</p:attrName>
                                        </p:attrNameLst>
                                      </p:cBhvr>
                                      <p:tavLst>
                                        <p:tav tm="0">
                                          <p:val>
                                            <p:fltVal val="0.5"/>
                                          </p:val>
                                        </p:tav>
                                        <p:tav tm="100000">
                                          <p:val>
                                            <p:strVal val="#ppt_y"/>
                                          </p:val>
                                        </p:tav>
                                      </p:tavLst>
                                    </p:anim>
                                  </p:childTnLst>
                                </p:cTn>
                              </p:par>
                              <p:par>
                                <p:cTn id="67" presetID="8" presetClass="emph" presetSubtype="0" repeatCount="indefinite" fill="hold" nodeType="withEffect">
                                  <p:stCondLst>
                                    <p:cond delay="0"/>
                                  </p:stCondLst>
                                  <p:childTnLst>
                                    <p:animRot by="21600000">
                                      <p:cBhvr>
                                        <p:cTn id="68" dur="3250" fill="hold"/>
                                        <p:tgtEl>
                                          <p:spTgt spid="81"/>
                                        </p:tgtEl>
                                        <p:attrNameLst>
                                          <p:attrName>r</p:attrName>
                                        </p:attrNameLst>
                                      </p:cBhvr>
                                    </p:animRot>
                                  </p:childTnLst>
                                </p:cTn>
                              </p:par>
                              <p:par>
                                <p:cTn id="69" presetID="23" presetClass="entr" presetSubtype="528" fill="hold" nodeType="withEffect">
                                  <p:stCondLst>
                                    <p:cond delay="0"/>
                                  </p:stCondLst>
                                  <p:childTnLst>
                                    <p:set>
                                      <p:cBhvr>
                                        <p:cTn id="70" dur="1" fill="hold">
                                          <p:stCondLst>
                                            <p:cond delay="0"/>
                                          </p:stCondLst>
                                        </p:cTn>
                                        <p:tgtEl>
                                          <p:spTgt spid="80"/>
                                        </p:tgtEl>
                                        <p:attrNameLst>
                                          <p:attrName>style.visibility</p:attrName>
                                        </p:attrNameLst>
                                      </p:cBhvr>
                                      <p:to>
                                        <p:strVal val="visible"/>
                                      </p:to>
                                    </p:set>
                                    <p:anim calcmode="lin" valueType="num">
                                      <p:cBhvr>
                                        <p:cTn id="71" dur="3250" fill="hold"/>
                                        <p:tgtEl>
                                          <p:spTgt spid="80"/>
                                        </p:tgtEl>
                                        <p:attrNameLst>
                                          <p:attrName>ppt_w</p:attrName>
                                        </p:attrNameLst>
                                      </p:cBhvr>
                                      <p:tavLst>
                                        <p:tav tm="0">
                                          <p:val>
                                            <p:fltVal val="0"/>
                                          </p:val>
                                        </p:tav>
                                        <p:tav tm="100000">
                                          <p:val>
                                            <p:strVal val="#ppt_w"/>
                                          </p:val>
                                        </p:tav>
                                      </p:tavLst>
                                    </p:anim>
                                    <p:anim calcmode="lin" valueType="num">
                                      <p:cBhvr>
                                        <p:cTn id="72" dur="3250" fill="hold"/>
                                        <p:tgtEl>
                                          <p:spTgt spid="80"/>
                                        </p:tgtEl>
                                        <p:attrNameLst>
                                          <p:attrName>ppt_h</p:attrName>
                                        </p:attrNameLst>
                                      </p:cBhvr>
                                      <p:tavLst>
                                        <p:tav tm="0">
                                          <p:val>
                                            <p:fltVal val="0"/>
                                          </p:val>
                                        </p:tav>
                                        <p:tav tm="100000">
                                          <p:val>
                                            <p:strVal val="#ppt_h"/>
                                          </p:val>
                                        </p:tav>
                                      </p:tavLst>
                                    </p:anim>
                                    <p:anim calcmode="lin" valueType="num">
                                      <p:cBhvr>
                                        <p:cTn id="73" dur="3250" fill="hold"/>
                                        <p:tgtEl>
                                          <p:spTgt spid="80"/>
                                        </p:tgtEl>
                                        <p:attrNameLst>
                                          <p:attrName>ppt_x</p:attrName>
                                        </p:attrNameLst>
                                      </p:cBhvr>
                                      <p:tavLst>
                                        <p:tav tm="0">
                                          <p:val>
                                            <p:fltVal val="0.5"/>
                                          </p:val>
                                        </p:tav>
                                        <p:tav tm="100000">
                                          <p:val>
                                            <p:strVal val="#ppt_x"/>
                                          </p:val>
                                        </p:tav>
                                      </p:tavLst>
                                    </p:anim>
                                    <p:anim calcmode="lin" valueType="num">
                                      <p:cBhvr>
                                        <p:cTn id="74" dur="3250" fill="hold"/>
                                        <p:tgtEl>
                                          <p:spTgt spid="80"/>
                                        </p:tgtEl>
                                        <p:attrNameLst>
                                          <p:attrName>ppt_y</p:attrName>
                                        </p:attrNameLst>
                                      </p:cBhvr>
                                      <p:tavLst>
                                        <p:tav tm="0">
                                          <p:val>
                                            <p:fltVal val="0.5"/>
                                          </p:val>
                                        </p:tav>
                                        <p:tav tm="100000">
                                          <p:val>
                                            <p:strVal val="#ppt_y"/>
                                          </p:val>
                                        </p:tav>
                                      </p:tavLst>
                                    </p:anim>
                                  </p:childTnLst>
                                </p:cTn>
                              </p:par>
                              <p:par>
                                <p:cTn id="75" presetID="8" presetClass="emph" presetSubtype="0" repeatCount="indefinite" fill="hold" nodeType="withEffect">
                                  <p:stCondLst>
                                    <p:cond delay="0"/>
                                  </p:stCondLst>
                                  <p:childTnLst>
                                    <p:animRot by="21600000">
                                      <p:cBhvr>
                                        <p:cTn id="76" dur="3250" fill="hold"/>
                                        <p:tgtEl>
                                          <p:spTgt spid="80"/>
                                        </p:tgtEl>
                                        <p:attrNameLst>
                                          <p:attrName>r</p:attrName>
                                        </p:attrNameLst>
                                      </p:cBhvr>
                                    </p:animRot>
                                  </p:childTnLst>
                                </p:cTn>
                              </p:par>
                              <p:par>
                                <p:cTn id="77" presetID="23" presetClass="entr" presetSubtype="528" fill="hold" nodeType="withEffect">
                                  <p:stCondLst>
                                    <p:cond delay="0"/>
                                  </p:stCondLst>
                                  <p:childTnLst>
                                    <p:set>
                                      <p:cBhvr>
                                        <p:cTn id="78" dur="1" fill="hold">
                                          <p:stCondLst>
                                            <p:cond delay="0"/>
                                          </p:stCondLst>
                                        </p:cTn>
                                        <p:tgtEl>
                                          <p:spTgt spid="79"/>
                                        </p:tgtEl>
                                        <p:attrNameLst>
                                          <p:attrName>style.visibility</p:attrName>
                                        </p:attrNameLst>
                                      </p:cBhvr>
                                      <p:to>
                                        <p:strVal val="visible"/>
                                      </p:to>
                                    </p:set>
                                    <p:anim calcmode="lin" valueType="num">
                                      <p:cBhvr>
                                        <p:cTn id="79" dur="3250" fill="hold"/>
                                        <p:tgtEl>
                                          <p:spTgt spid="79"/>
                                        </p:tgtEl>
                                        <p:attrNameLst>
                                          <p:attrName>ppt_w</p:attrName>
                                        </p:attrNameLst>
                                      </p:cBhvr>
                                      <p:tavLst>
                                        <p:tav tm="0">
                                          <p:val>
                                            <p:fltVal val="0"/>
                                          </p:val>
                                        </p:tav>
                                        <p:tav tm="100000">
                                          <p:val>
                                            <p:strVal val="#ppt_w"/>
                                          </p:val>
                                        </p:tav>
                                      </p:tavLst>
                                    </p:anim>
                                    <p:anim calcmode="lin" valueType="num">
                                      <p:cBhvr>
                                        <p:cTn id="80" dur="3250" fill="hold"/>
                                        <p:tgtEl>
                                          <p:spTgt spid="79"/>
                                        </p:tgtEl>
                                        <p:attrNameLst>
                                          <p:attrName>ppt_h</p:attrName>
                                        </p:attrNameLst>
                                      </p:cBhvr>
                                      <p:tavLst>
                                        <p:tav tm="0">
                                          <p:val>
                                            <p:fltVal val="0"/>
                                          </p:val>
                                        </p:tav>
                                        <p:tav tm="100000">
                                          <p:val>
                                            <p:strVal val="#ppt_h"/>
                                          </p:val>
                                        </p:tav>
                                      </p:tavLst>
                                    </p:anim>
                                    <p:anim calcmode="lin" valueType="num">
                                      <p:cBhvr>
                                        <p:cTn id="81" dur="3250" fill="hold"/>
                                        <p:tgtEl>
                                          <p:spTgt spid="79"/>
                                        </p:tgtEl>
                                        <p:attrNameLst>
                                          <p:attrName>ppt_x</p:attrName>
                                        </p:attrNameLst>
                                      </p:cBhvr>
                                      <p:tavLst>
                                        <p:tav tm="0">
                                          <p:val>
                                            <p:fltVal val="0.5"/>
                                          </p:val>
                                        </p:tav>
                                        <p:tav tm="100000">
                                          <p:val>
                                            <p:strVal val="#ppt_x"/>
                                          </p:val>
                                        </p:tav>
                                      </p:tavLst>
                                    </p:anim>
                                    <p:anim calcmode="lin" valueType="num">
                                      <p:cBhvr>
                                        <p:cTn id="82" dur="3250" fill="hold"/>
                                        <p:tgtEl>
                                          <p:spTgt spid="79"/>
                                        </p:tgtEl>
                                        <p:attrNameLst>
                                          <p:attrName>ppt_y</p:attrName>
                                        </p:attrNameLst>
                                      </p:cBhvr>
                                      <p:tavLst>
                                        <p:tav tm="0">
                                          <p:val>
                                            <p:fltVal val="0.5"/>
                                          </p:val>
                                        </p:tav>
                                        <p:tav tm="100000">
                                          <p:val>
                                            <p:strVal val="#ppt_y"/>
                                          </p:val>
                                        </p:tav>
                                      </p:tavLst>
                                    </p:anim>
                                  </p:childTnLst>
                                </p:cTn>
                              </p:par>
                              <p:par>
                                <p:cTn id="83" presetID="8" presetClass="emph" presetSubtype="0" repeatCount="indefinite" fill="hold" nodeType="withEffect">
                                  <p:stCondLst>
                                    <p:cond delay="0"/>
                                  </p:stCondLst>
                                  <p:childTnLst>
                                    <p:animRot by="21600000">
                                      <p:cBhvr>
                                        <p:cTn id="84" dur="3250" fill="hold"/>
                                        <p:tgtEl>
                                          <p:spTgt spid="79"/>
                                        </p:tgtEl>
                                        <p:attrNameLst>
                                          <p:attrName>r</p:attrName>
                                        </p:attrNameLst>
                                      </p:cBhvr>
                                    </p:animRot>
                                  </p:childTnLst>
                                </p:cTn>
                              </p:par>
                              <p:par>
                                <p:cTn id="85" presetID="23" presetClass="entr" presetSubtype="528" fill="hold" nodeType="withEffect">
                                  <p:stCondLst>
                                    <p:cond delay="0"/>
                                  </p:stCondLst>
                                  <p:childTnLst>
                                    <p:set>
                                      <p:cBhvr>
                                        <p:cTn id="86" dur="1" fill="hold">
                                          <p:stCondLst>
                                            <p:cond delay="0"/>
                                          </p:stCondLst>
                                        </p:cTn>
                                        <p:tgtEl>
                                          <p:spTgt spid="82"/>
                                        </p:tgtEl>
                                        <p:attrNameLst>
                                          <p:attrName>style.visibility</p:attrName>
                                        </p:attrNameLst>
                                      </p:cBhvr>
                                      <p:to>
                                        <p:strVal val="visible"/>
                                      </p:to>
                                    </p:set>
                                    <p:anim calcmode="lin" valueType="num">
                                      <p:cBhvr>
                                        <p:cTn id="87" dur="3250" fill="hold"/>
                                        <p:tgtEl>
                                          <p:spTgt spid="82"/>
                                        </p:tgtEl>
                                        <p:attrNameLst>
                                          <p:attrName>ppt_w</p:attrName>
                                        </p:attrNameLst>
                                      </p:cBhvr>
                                      <p:tavLst>
                                        <p:tav tm="0">
                                          <p:val>
                                            <p:fltVal val="0"/>
                                          </p:val>
                                        </p:tav>
                                        <p:tav tm="100000">
                                          <p:val>
                                            <p:strVal val="#ppt_w"/>
                                          </p:val>
                                        </p:tav>
                                      </p:tavLst>
                                    </p:anim>
                                    <p:anim calcmode="lin" valueType="num">
                                      <p:cBhvr>
                                        <p:cTn id="88" dur="3250" fill="hold"/>
                                        <p:tgtEl>
                                          <p:spTgt spid="82"/>
                                        </p:tgtEl>
                                        <p:attrNameLst>
                                          <p:attrName>ppt_h</p:attrName>
                                        </p:attrNameLst>
                                      </p:cBhvr>
                                      <p:tavLst>
                                        <p:tav tm="0">
                                          <p:val>
                                            <p:fltVal val="0"/>
                                          </p:val>
                                        </p:tav>
                                        <p:tav tm="100000">
                                          <p:val>
                                            <p:strVal val="#ppt_h"/>
                                          </p:val>
                                        </p:tav>
                                      </p:tavLst>
                                    </p:anim>
                                    <p:anim calcmode="lin" valueType="num">
                                      <p:cBhvr>
                                        <p:cTn id="89" dur="3250" fill="hold"/>
                                        <p:tgtEl>
                                          <p:spTgt spid="82"/>
                                        </p:tgtEl>
                                        <p:attrNameLst>
                                          <p:attrName>ppt_x</p:attrName>
                                        </p:attrNameLst>
                                      </p:cBhvr>
                                      <p:tavLst>
                                        <p:tav tm="0">
                                          <p:val>
                                            <p:fltVal val="0.5"/>
                                          </p:val>
                                        </p:tav>
                                        <p:tav tm="100000">
                                          <p:val>
                                            <p:strVal val="#ppt_x"/>
                                          </p:val>
                                        </p:tav>
                                      </p:tavLst>
                                    </p:anim>
                                    <p:anim calcmode="lin" valueType="num">
                                      <p:cBhvr>
                                        <p:cTn id="90" dur="3250" fill="hold"/>
                                        <p:tgtEl>
                                          <p:spTgt spid="82"/>
                                        </p:tgtEl>
                                        <p:attrNameLst>
                                          <p:attrName>ppt_y</p:attrName>
                                        </p:attrNameLst>
                                      </p:cBhvr>
                                      <p:tavLst>
                                        <p:tav tm="0">
                                          <p:val>
                                            <p:fltVal val="0.5"/>
                                          </p:val>
                                        </p:tav>
                                        <p:tav tm="100000">
                                          <p:val>
                                            <p:strVal val="#ppt_y"/>
                                          </p:val>
                                        </p:tav>
                                      </p:tavLst>
                                    </p:anim>
                                  </p:childTnLst>
                                </p:cTn>
                              </p:par>
                              <p:par>
                                <p:cTn id="91" presetID="8" presetClass="emph" presetSubtype="0" repeatCount="indefinite" fill="hold" nodeType="withEffect">
                                  <p:stCondLst>
                                    <p:cond delay="0"/>
                                  </p:stCondLst>
                                  <p:childTnLst>
                                    <p:animRot by="21600000">
                                      <p:cBhvr>
                                        <p:cTn id="92" dur="3250" fill="hold"/>
                                        <p:tgtEl>
                                          <p:spTgt spid="82"/>
                                        </p:tgtEl>
                                        <p:attrNameLst>
                                          <p:attrName>r</p:attrName>
                                        </p:attrNameLst>
                                      </p:cBhvr>
                                    </p:animRot>
                                  </p:childTnLst>
                                </p:cTn>
                              </p:par>
                              <p:par>
                                <p:cTn id="93" presetID="23" presetClass="entr" presetSubtype="528" fill="hold" nodeType="withEffect">
                                  <p:stCondLst>
                                    <p:cond delay="0"/>
                                  </p:stCondLst>
                                  <p:childTnLst>
                                    <p:set>
                                      <p:cBhvr>
                                        <p:cTn id="94" dur="1" fill="hold">
                                          <p:stCondLst>
                                            <p:cond delay="0"/>
                                          </p:stCondLst>
                                        </p:cTn>
                                        <p:tgtEl>
                                          <p:spTgt spid="83"/>
                                        </p:tgtEl>
                                        <p:attrNameLst>
                                          <p:attrName>style.visibility</p:attrName>
                                        </p:attrNameLst>
                                      </p:cBhvr>
                                      <p:to>
                                        <p:strVal val="visible"/>
                                      </p:to>
                                    </p:set>
                                    <p:anim calcmode="lin" valueType="num">
                                      <p:cBhvr>
                                        <p:cTn id="95" dur="3250" fill="hold"/>
                                        <p:tgtEl>
                                          <p:spTgt spid="83"/>
                                        </p:tgtEl>
                                        <p:attrNameLst>
                                          <p:attrName>ppt_w</p:attrName>
                                        </p:attrNameLst>
                                      </p:cBhvr>
                                      <p:tavLst>
                                        <p:tav tm="0">
                                          <p:val>
                                            <p:fltVal val="0"/>
                                          </p:val>
                                        </p:tav>
                                        <p:tav tm="100000">
                                          <p:val>
                                            <p:strVal val="#ppt_w"/>
                                          </p:val>
                                        </p:tav>
                                      </p:tavLst>
                                    </p:anim>
                                    <p:anim calcmode="lin" valueType="num">
                                      <p:cBhvr>
                                        <p:cTn id="96" dur="3250" fill="hold"/>
                                        <p:tgtEl>
                                          <p:spTgt spid="83"/>
                                        </p:tgtEl>
                                        <p:attrNameLst>
                                          <p:attrName>ppt_h</p:attrName>
                                        </p:attrNameLst>
                                      </p:cBhvr>
                                      <p:tavLst>
                                        <p:tav tm="0">
                                          <p:val>
                                            <p:fltVal val="0"/>
                                          </p:val>
                                        </p:tav>
                                        <p:tav tm="100000">
                                          <p:val>
                                            <p:strVal val="#ppt_h"/>
                                          </p:val>
                                        </p:tav>
                                      </p:tavLst>
                                    </p:anim>
                                    <p:anim calcmode="lin" valueType="num">
                                      <p:cBhvr>
                                        <p:cTn id="97" dur="3250" fill="hold"/>
                                        <p:tgtEl>
                                          <p:spTgt spid="83"/>
                                        </p:tgtEl>
                                        <p:attrNameLst>
                                          <p:attrName>ppt_x</p:attrName>
                                        </p:attrNameLst>
                                      </p:cBhvr>
                                      <p:tavLst>
                                        <p:tav tm="0">
                                          <p:val>
                                            <p:fltVal val="0.5"/>
                                          </p:val>
                                        </p:tav>
                                        <p:tav tm="100000">
                                          <p:val>
                                            <p:strVal val="#ppt_x"/>
                                          </p:val>
                                        </p:tav>
                                      </p:tavLst>
                                    </p:anim>
                                    <p:anim calcmode="lin" valueType="num">
                                      <p:cBhvr>
                                        <p:cTn id="98" dur="3250" fill="hold"/>
                                        <p:tgtEl>
                                          <p:spTgt spid="83"/>
                                        </p:tgtEl>
                                        <p:attrNameLst>
                                          <p:attrName>ppt_y</p:attrName>
                                        </p:attrNameLst>
                                      </p:cBhvr>
                                      <p:tavLst>
                                        <p:tav tm="0">
                                          <p:val>
                                            <p:fltVal val="0.5"/>
                                          </p:val>
                                        </p:tav>
                                        <p:tav tm="100000">
                                          <p:val>
                                            <p:strVal val="#ppt_y"/>
                                          </p:val>
                                        </p:tav>
                                      </p:tavLst>
                                    </p:anim>
                                  </p:childTnLst>
                                </p:cTn>
                              </p:par>
                              <p:par>
                                <p:cTn id="99" presetID="8" presetClass="emph" presetSubtype="0" repeatCount="indefinite" fill="hold" nodeType="withEffect">
                                  <p:stCondLst>
                                    <p:cond delay="0"/>
                                  </p:stCondLst>
                                  <p:childTnLst>
                                    <p:animRot by="21600000">
                                      <p:cBhvr>
                                        <p:cTn id="100" dur="3250" fill="hold"/>
                                        <p:tgtEl>
                                          <p:spTgt spid="83"/>
                                        </p:tgtEl>
                                        <p:attrNameLst>
                                          <p:attrName>r</p:attrName>
                                        </p:attrNameLst>
                                      </p:cBhvr>
                                    </p:animRot>
                                  </p:childTnLst>
                                </p:cTn>
                              </p:par>
                              <p:par>
                                <p:cTn id="101" presetID="23" presetClass="entr" presetSubtype="288" fill="hold" nodeType="withEffect">
                                  <p:stCondLst>
                                    <p:cond delay="0"/>
                                  </p:stCondLst>
                                  <p:childTnLst>
                                    <p:set>
                                      <p:cBhvr>
                                        <p:cTn id="102" dur="1" fill="hold">
                                          <p:stCondLst>
                                            <p:cond delay="0"/>
                                          </p:stCondLst>
                                        </p:cTn>
                                        <p:tgtEl>
                                          <p:spTgt spid="71"/>
                                        </p:tgtEl>
                                        <p:attrNameLst>
                                          <p:attrName>style.visibility</p:attrName>
                                        </p:attrNameLst>
                                      </p:cBhvr>
                                      <p:to>
                                        <p:strVal val="visible"/>
                                      </p:to>
                                    </p:set>
                                    <p:anim calcmode="lin" valueType="num">
                                      <p:cBhvr>
                                        <p:cTn id="103" dur="3250" fill="hold"/>
                                        <p:tgtEl>
                                          <p:spTgt spid="71"/>
                                        </p:tgtEl>
                                        <p:attrNameLst>
                                          <p:attrName>ppt_w</p:attrName>
                                        </p:attrNameLst>
                                      </p:cBhvr>
                                      <p:tavLst>
                                        <p:tav tm="0">
                                          <p:val>
                                            <p:strVal val="4/3*#ppt_w"/>
                                          </p:val>
                                        </p:tav>
                                        <p:tav tm="100000">
                                          <p:val>
                                            <p:strVal val="#ppt_w"/>
                                          </p:val>
                                        </p:tav>
                                      </p:tavLst>
                                    </p:anim>
                                    <p:anim calcmode="lin" valueType="num">
                                      <p:cBhvr>
                                        <p:cTn id="104" dur="3250" fill="hold"/>
                                        <p:tgtEl>
                                          <p:spTgt spid="71"/>
                                        </p:tgtEl>
                                        <p:attrNameLst>
                                          <p:attrName>ppt_h</p:attrName>
                                        </p:attrNameLst>
                                      </p:cBhvr>
                                      <p:tavLst>
                                        <p:tav tm="0">
                                          <p:val>
                                            <p:strVal val="4/3*#ppt_h"/>
                                          </p:val>
                                        </p:tav>
                                        <p:tav tm="100000">
                                          <p:val>
                                            <p:strVal val="#ppt_h"/>
                                          </p:val>
                                        </p:tav>
                                      </p:tavLst>
                                    </p:anim>
                                  </p:childTnLst>
                                </p:cTn>
                              </p:par>
                              <p:par>
                                <p:cTn id="105" presetID="8" presetClass="emph" presetSubtype="0" repeatCount="indefinite" fill="hold" nodeType="withEffect">
                                  <p:stCondLst>
                                    <p:cond delay="0"/>
                                  </p:stCondLst>
                                  <p:childTnLst>
                                    <p:animRot by="-21600000">
                                      <p:cBhvr>
                                        <p:cTn id="106" dur="3250" fill="hold"/>
                                        <p:tgtEl>
                                          <p:spTgt spid="71"/>
                                        </p:tgtEl>
                                        <p:attrNameLst>
                                          <p:attrName>r</p:attrName>
                                        </p:attrNameLst>
                                      </p:cBhvr>
                                    </p:animRot>
                                  </p:childTnLst>
                                </p:cTn>
                              </p:par>
                              <p:par>
                                <p:cTn id="107" presetID="23" presetClass="entr" presetSubtype="288" fill="hold" nodeType="withEffect">
                                  <p:stCondLst>
                                    <p:cond delay="0"/>
                                  </p:stCondLst>
                                  <p:childTnLst>
                                    <p:set>
                                      <p:cBhvr>
                                        <p:cTn id="108" dur="1" fill="hold">
                                          <p:stCondLst>
                                            <p:cond delay="0"/>
                                          </p:stCondLst>
                                        </p:cTn>
                                        <p:tgtEl>
                                          <p:spTgt spid="70"/>
                                        </p:tgtEl>
                                        <p:attrNameLst>
                                          <p:attrName>style.visibility</p:attrName>
                                        </p:attrNameLst>
                                      </p:cBhvr>
                                      <p:to>
                                        <p:strVal val="visible"/>
                                      </p:to>
                                    </p:set>
                                    <p:anim calcmode="lin" valueType="num">
                                      <p:cBhvr>
                                        <p:cTn id="109" dur="3250" fill="hold"/>
                                        <p:tgtEl>
                                          <p:spTgt spid="70"/>
                                        </p:tgtEl>
                                        <p:attrNameLst>
                                          <p:attrName>ppt_w</p:attrName>
                                        </p:attrNameLst>
                                      </p:cBhvr>
                                      <p:tavLst>
                                        <p:tav tm="0">
                                          <p:val>
                                            <p:strVal val="4/3*#ppt_w"/>
                                          </p:val>
                                        </p:tav>
                                        <p:tav tm="100000">
                                          <p:val>
                                            <p:strVal val="#ppt_w"/>
                                          </p:val>
                                        </p:tav>
                                      </p:tavLst>
                                    </p:anim>
                                    <p:anim calcmode="lin" valueType="num">
                                      <p:cBhvr>
                                        <p:cTn id="110" dur="3250" fill="hold"/>
                                        <p:tgtEl>
                                          <p:spTgt spid="70"/>
                                        </p:tgtEl>
                                        <p:attrNameLst>
                                          <p:attrName>ppt_h</p:attrName>
                                        </p:attrNameLst>
                                      </p:cBhvr>
                                      <p:tavLst>
                                        <p:tav tm="0">
                                          <p:val>
                                            <p:strVal val="4/3*#ppt_h"/>
                                          </p:val>
                                        </p:tav>
                                        <p:tav tm="100000">
                                          <p:val>
                                            <p:strVal val="#ppt_h"/>
                                          </p:val>
                                        </p:tav>
                                      </p:tavLst>
                                    </p:anim>
                                  </p:childTnLst>
                                </p:cTn>
                              </p:par>
                              <p:par>
                                <p:cTn id="111" presetID="8" presetClass="emph" presetSubtype="0" repeatCount="indefinite" fill="hold" nodeType="withEffect">
                                  <p:stCondLst>
                                    <p:cond delay="0"/>
                                  </p:stCondLst>
                                  <p:childTnLst>
                                    <p:animRot by="-21600000">
                                      <p:cBhvr>
                                        <p:cTn id="112" dur="3250" fill="hold"/>
                                        <p:tgtEl>
                                          <p:spTgt spid="70"/>
                                        </p:tgtEl>
                                        <p:attrNameLst>
                                          <p:attrName>r</p:attrName>
                                        </p:attrNameLst>
                                      </p:cBhvr>
                                    </p:animRot>
                                  </p:childTnLst>
                                </p:cTn>
                              </p:par>
                              <p:par>
                                <p:cTn id="113" presetID="23" presetClass="entr" presetSubtype="288" fill="hold" nodeType="withEffect">
                                  <p:stCondLst>
                                    <p:cond delay="0"/>
                                  </p:stCondLst>
                                  <p:childTnLst>
                                    <p:set>
                                      <p:cBhvr>
                                        <p:cTn id="114" dur="1" fill="hold">
                                          <p:stCondLst>
                                            <p:cond delay="0"/>
                                          </p:stCondLst>
                                        </p:cTn>
                                        <p:tgtEl>
                                          <p:spTgt spid="69"/>
                                        </p:tgtEl>
                                        <p:attrNameLst>
                                          <p:attrName>style.visibility</p:attrName>
                                        </p:attrNameLst>
                                      </p:cBhvr>
                                      <p:to>
                                        <p:strVal val="visible"/>
                                      </p:to>
                                    </p:set>
                                    <p:anim calcmode="lin" valueType="num">
                                      <p:cBhvr>
                                        <p:cTn id="115" dur="3250" fill="hold"/>
                                        <p:tgtEl>
                                          <p:spTgt spid="69"/>
                                        </p:tgtEl>
                                        <p:attrNameLst>
                                          <p:attrName>ppt_w</p:attrName>
                                        </p:attrNameLst>
                                      </p:cBhvr>
                                      <p:tavLst>
                                        <p:tav tm="0">
                                          <p:val>
                                            <p:strVal val="4/3*#ppt_w"/>
                                          </p:val>
                                        </p:tav>
                                        <p:tav tm="100000">
                                          <p:val>
                                            <p:strVal val="#ppt_w"/>
                                          </p:val>
                                        </p:tav>
                                      </p:tavLst>
                                    </p:anim>
                                    <p:anim calcmode="lin" valueType="num">
                                      <p:cBhvr>
                                        <p:cTn id="116" dur="3250" fill="hold"/>
                                        <p:tgtEl>
                                          <p:spTgt spid="69"/>
                                        </p:tgtEl>
                                        <p:attrNameLst>
                                          <p:attrName>ppt_h</p:attrName>
                                        </p:attrNameLst>
                                      </p:cBhvr>
                                      <p:tavLst>
                                        <p:tav tm="0">
                                          <p:val>
                                            <p:strVal val="4/3*#ppt_h"/>
                                          </p:val>
                                        </p:tav>
                                        <p:tav tm="100000">
                                          <p:val>
                                            <p:strVal val="#ppt_h"/>
                                          </p:val>
                                        </p:tav>
                                      </p:tavLst>
                                    </p:anim>
                                  </p:childTnLst>
                                </p:cTn>
                              </p:par>
                              <p:par>
                                <p:cTn id="117" presetID="8" presetClass="emph" presetSubtype="0" repeatCount="indefinite" fill="hold" nodeType="withEffect">
                                  <p:stCondLst>
                                    <p:cond delay="0"/>
                                  </p:stCondLst>
                                  <p:childTnLst>
                                    <p:animRot by="-21600000">
                                      <p:cBhvr>
                                        <p:cTn id="118" dur="3250" fill="hold"/>
                                        <p:tgtEl>
                                          <p:spTgt spid="69"/>
                                        </p:tgtEl>
                                        <p:attrNameLst>
                                          <p:attrName>r</p:attrName>
                                        </p:attrNameLst>
                                      </p:cBhvr>
                                    </p:animRot>
                                  </p:childTnLst>
                                </p:cTn>
                              </p:par>
                              <p:par>
                                <p:cTn id="119" presetID="23" presetClass="entr" presetSubtype="288" fill="hold" nodeType="withEffect">
                                  <p:stCondLst>
                                    <p:cond delay="0"/>
                                  </p:stCondLst>
                                  <p:childTnLst>
                                    <p:set>
                                      <p:cBhvr>
                                        <p:cTn id="120" dur="1" fill="hold">
                                          <p:stCondLst>
                                            <p:cond delay="0"/>
                                          </p:stCondLst>
                                        </p:cTn>
                                        <p:tgtEl>
                                          <p:spTgt spid="68"/>
                                        </p:tgtEl>
                                        <p:attrNameLst>
                                          <p:attrName>style.visibility</p:attrName>
                                        </p:attrNameLst>
                                      </p:cBhvr>
                                      <p:to>
                                        <p:strVal val="visible"/>
                                      </p:to>
                                    </p:set>
                                    <p:anim calcmode="lin" valueType="num">
                                      <p:cBhvr>
                                        <p:cTn id="121" dur="3250" fill="hold"/>
                                        <p:tgtEl>
                                          <p:spTgt spid="68"/>
                                        </p:tgtEl>
                                        <p:attrNameLst>
                                          <p:attrName>ppt_w</p:attrName>
                                        </p:attrNameLst>
                                      </p:cBhvr>
                                      <p:tavLst>
                                        <p:tav tm="0">
                                          <p:val>
                                            <p:strVal val="4/3*#ppt_w"/>
                                          </p:val>
                                        </p:tav>
                                        <p:tav tm="100000">
                                          <p:val>
                                            <p:strVal val="#ppt_w"/>
                                          </p:val>
                                        </p:tav>
                                      </p:tavLst>
                                    </p:anim>
                                    <p:anim calcmode="lin" valueType="num">
                                      <p:cBhvr>
                                        <p:cTn id="122" dur="3250" fill="hold"/>
                                        <p:tgtEl>
                                          <p:spTgt spid="68"/>
                                        </p:tgtEl>
                                        <p:attrNameLst>
                                          <p:attrName>ppt_h</p:attrName>
                                        </p:attrNameLst>
                                      </p:cBhvr>
                                      <p:tavLst>
                                        <p:tav tm="0">
                                          <p:val>
                                            <p:strVal val="4/3*#ppt_h"/>
                                          </p:val>
                                        </p:tav>
                                        <p:tav tm="100000">
                                          <p:val>
                                            <p:strVal val="#ppt_h"/>
                                          </p:val>
                                        </p:tav>
                                      </p:tavLst>
                                    </p:anim>
                                  </p:childTnLst>
                                </p:cTn>
                              </p:par>
                              <p:par>
                                <p:cTn id="123" presetID="8" presetClass="emph" presetSubtype="0" repeatCount="indefinite" fill="hold" nodeType="withEffect">
                                  <p:stCondLst>
                                    <p:cond delay="0"/>
                                  </p:stCondLst>
                                  <p:childTnLst>
                                    <p:animRot by="-21600000">
                                      <p:cBhvr>
                                        <p:cTn id="124" dur="3250" fill="hold"/>
                                        <p:tgtEl>
                                          <p:spTgt spid="68"/>
                                        </p:tgtEl>
                                        <p:attrNameLst>
                                          <p:attrName>r</p:attrName>
                                        </p:attrNameLst>
                                      </p:cBhvr>
                                    </p:animRot>
                                  </p:childTnLst>
                                </p:cTn>
                              </p:par>
                              <p:par>
                                <p:cTn id="125" presetID="23" presetClass="entr" presetSubtype="288" fill="hold" nodeType="withEffect">
                                  <p:stCondLst>
                                    <p:cond delay="0"/>
                                  </p:stCondLst>
                                  <p:childTnLst>
                                    <p:set>
                                      <p:cBhvr>
                                        <p:cTn id="126" dur="1" fill="hold">
                                          <p:stCondLst>
                                            <p:cond delay="0"/>
                                          </p:stCondLst>
                                        </p:cTn>
                                        <p:tgtEl>
                                          <p:spTgt spid="67"/>
                                        </p:tgtEl>
                                        <p:attrNameLst>
                                          <p:attrName>style.visibility</p:attrName>
                                        </p:attrNameLst>
                                      </p:cBhvr>
                                      <p:to>
                                        <p:strVal val="visible"/>
                                      </p:to>
                                    </p:set>
                                    <p:anim calcmode="lin" valueType="num">
                                      <p:cBhvr>
                                        <p:cTn id="127" dur="3250" fill="hold"/>
                                        <p:tgtEl>
                                          <p:spTgt spid="67"/>
                                        </p:tgtEl>
                                        <p:attrNameLst>
                                          <p:attrName>ppt_w</p:attrName>
                                        </p:attrNameLst>
                                      </p:cBhvr>
                                      <p:tavLst>
                                        <p:tav tm="0">
                                          <p:val>
                                            <p:strVal val="4/3*#ppt_w"/>
                                          </p:val>
                                        </p:tav>
                                        <p:tav tm="100000">
                                          <p:val>
                                            <p:strVal val="#ppt_w"/>
                                          </p:val>
                                        </p:tav>
                                      </p:tavLst>
                                    </p:anim>
                                    <p:anim calcmode="lin" valueType="num">
                                      <p:cBhvr>
                                        <p:cTn id="128" dur="3250" fill="hold"/>
                                        <p:tgtEl>
                                          <p:spTgt spid="67"/>
                                        </p:tgtEl>
                                        <p:attrNameLst>
                                          <p:attrName>ppt_h</p:attrName>
                                        </p:attrNameLst>
                                      </p:cBhvr>
                                      <p:tavLst>
                                        <p:tav tm="0">
                                          <p:val>
                                            <p:strVal val="4/3*#ppt_h"/>
                                          </p:val>
                                        </p:tav>
                                        <p:tav tm="100000">
                                          <p:val>
                                            <p:strVal val="#ppt_h"/>
                                          </p:val>
                                        </p:tav>
                                      </p:tavLst>
                                    </p:anim>
                                  </p:childTnLst>
                                </p:cTn>
                              </p:par>
                              <p:par>
                                <p:cTn id="129" presetID="8" presetClass="emph" presetSubtype="0" repeatCount="indefinite" fill="hold" nodeType="withEffect">
                                  <p:stCondLst>
                                    <p:cond delay="0"/>
                                  </p:stCondLst>
                                  <p:childTnLst>
                                    <p:animRot by="-21600000">
                                      <p:cBhvr>
                                        <p:cTn id="130" dur="3250" fill="hold"/>
                                        <p:tgtEl>
                                          <p:spTgt spid="67"/>
                                        </p:tgtEl>
                                        <p:attrNameLst>
                                          <p:attrName>r</p:attrName>
                                        </p:attrNameLst>
                                      </p:cBhvr>
                                    </p:animRot>
                                  </p:childTnLst>
                                </p:cTn>
                              </p:par>
                              <p:par>
                                <p:cTn id="131" presetID="23" presetClass="entr" presetSubtype="288" fill="hold" nodeType="withEffect">
                                  <p:stCondLst>
                                    <p:cond delay="0"/>
                                  </p:stCondLst>
                                  <p:childTnLst>
                                    <p:set>
                                      <p:cBhvr>
                                        <p:cTn id="132" dur="1" fill="hold">
                                          <p:stCondLst>
                                            <p:cond delay="0"/>
                                          </p:stCondLst>
                                        </p:cTn>
                                        <p:tgtEl>
                                          <p:spTgt spid="66"/>
                                        </p:tgtEl>
                                        <p:attrNameLst>
                                          <p:attrName>style.visibility</p:attrName>
                                        </p:attrNameLst>
                                      </p:cBhvr>
                                      <p:to>
                                        <p:strVal val="visible"/>
                                      </p:to>
                                    </p:set>
                                    <p:anim calcmode="lin" valueType="num">
                                      <p:cBhvr>
                                        <p:cTn id="133" dur="3250" fill="hold"/>
                                        <p:tgtEl>
                                          <p:spTgt spid="66"/>
                                        </p:tgtEl>
                                        <p:attrNameLst>
                                          <p:attrName>ppt_w</p:attrName>
                                        </p:attrNameLst>
                                      </p:cBhvr>
                                      <p:tavLst>
                                        <p:tav tm="0">
                                          <p:val>
                                            <p:strVal val="4/3*#ppt_w"/>
                                          </p:val>
                                        </p:tav>
                                        <p:tav tm="100000">
                                          <p:val>
                                            <p:strVal val="#ppt_w"/>
                                          </p:val>
                                        </p:tav>
                                      </p:tavLst>
                                    </p:anim>
                                    <p:anim calcmode="lin" valueType="num">
                                      <p:cBhvr>
                                        <p:cTn id="134" dur="3250" fill="hold"/>
                                        <p:tgtEl>
                                          <p:spTgt spid="66"/>
                                        </p:tgtEl>
                                        <p:attrNameLst>
                                          <p:attrName>ppt_h</p:attrName>
                                        </p:attrNameLst>
                                      </p:cBhvr>
                                      <p:tavLst>
                                        <p:tav tm="0">
                                          <p:val>
                                            <p:strVal val="4/3*#ppt_h"/>
                                          </p:val>
                                        </p:tav>
                                        <p:tav tm="100000">
                                          <p:val>
                                            <p:strVal val="#ppt_h"/>
                                          </p:val>
                                        </p:tav>
                                      </p:tavLst>
                                    </p:anim>
                                  </p:childTnLst>
                                </p:cTn>
                              </p:par>
                              <p:par>
                                <p:cTn id="135" presetID="8" presetClass="emph" presetSubtype="0" repeatCount="indefinite" fill="hold" nodeType="withEffect">
                                  <p:stCondLst>
                                    <p:cond delay="0"/>
                                  </p:stCondLst>
                                  <p:childTnLst>
                                    <p:animRot by="-21600000">
                                      <p:cBhvr>
                                        <p:cTn id="136" dur="3250" fill="hold"/>
                                        <p:tgtEl>
                                          <p:spTgt spid="66"/>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3250" fill="hold"/>
                                        <p:tgtEl>
                                          <p:spTgt spid="65"/>
                                        </p:tgtEl>
                                        <p:attrNameLst>
                                          <p:attrName>ppt_w</p:attrName>
                                        </p:attrNameLst>
                                      </p:cBhvr>
                                      <p:tavLst>
                                        <p:tav tm="0">
                                          <p:val>
                                            <p:strVal val="4/3*#ppt_w"/>
                                          </p:val>
                                        </p:tav>
                                        <p:tav tm="100000">
                                          <p:val>
                                            <p:strVal val="#ppt_w"/>
                                          </p:val>
                                        </p:tav>
                                      </p:tavLst>
                                    </p:anim>
                                    <p:anim calcmode="lin" valueType="num">
                                      <p:cBhvr>
                                        <p:cTn id="140" dur="3250" fill="hold"/>
                                        <p:tgtEl>
                                          <p:spTgt spid="65"/>
                                        </p:tgtEl>
                                        <p:attrNameLst>
                                          <p:attrName>ppt_h</p:attrName>
                                        </p:attrNameLst>
                                      </p:cBhvr>
                                      <p:tavLst>
                                        <p:tav tm="0">
                                          <p:val>
                                            <p:strVal val="4/3*#ppt_h"/>
                                          </p:val>
                                        </p:tav>
                                        <p:tav tm="100000">
                                          <p:val>
                                            <p:strVal val="#ppt_h"/>
                                          </p:val>
                                        </p:tav>
                                      </p:tavLst>
                                    </p:anim>
                                  </p:childTnLst>
                                </p:cTn>
                              </p:par>
                              <p:par>
                                <p:cTn id="141" presetID="8" presetClass="emph" presetSubtype="0" repeatCount="indefinite" fill="hold" nodeType="withEffect">
                                  <p:stCondLst>
                                    <p:cond delay="0"/>
                                  </p:stCondLst>
                                  <p:childTnLst>
                                    <p:animRot by="-21600000">
                                      <p:cBhvr>
                                        <p:cTn id="142" dur="3250" fill="hold"/>
                                        <p:tgtEl>
                                          <p:spTgt spid="65"/>
                                        </p:tgtEl>
                                        <p:attrNameLst>
                                          <p:attrName>r</p:attrName>
                                        </p:attrNameLst>
                                      </p:cBhvr>
                                    </p:animRot>
                                  </p:childTnLst>
                                </p:cTn>
                              </p:par>
                              <p:par>
                                <p:cTn id="143" presetID="23" presetClass="entr" presetSubtype="288" fill="hold" nodeType="withEffect">
                                  <p:stCondLst>
                                    <p:cond delay="0"/>
                                  </p:stCondLst>
                                  <p:childTnLst>
                                    <p:set>
                                      <p:cBhvr>
                                        <p:cTn id="144" dur="1" fill="hold">
                                          <p:stCondLst>
                                            <p:cond delay="0"/>
                                          </p:stCondLst>
                                        </p:cTn>
                                        <p:tgtEl>
                                          <p:spTgt spid="64"/>
                                        </p:tgtEl>
                                        <p:attrNameLst>
                                          <p:attrName>style.visibility</p:attrName>
                                        </p:attrNameLst>
                                      </p:cBhvr>
                                      <p:to>
                                        <p:strVal val="visible"/>
                                      </p:to>
                                    </p:set>
                                    <p:anim calcmode="lin" valueType="num">
                                      <p:cBhvr>
                                        <p:cTn id="145" dur="3250" fill="hold"/>
                                        <p:tgtEl>
                                          <p:spTgt spid="64"/>
                                        </p:tgtEl>
                                        <p:attrNameLst>
                                          <p:attrName>ppt_w</p:attrName>
                                        </p:attrNameLst>
                                      </p:cBhvr>
                                      <p:tavLst>
                                        <p:tav tm="0">
                                          <p:val>
                                            <p:strVal val="4/3*#ppt_w"/>
                                          </p:val>
                                        </p:tav>
                                        <p:tav tm="100000">
                                          <p:val>
                                            <p:strVal val="#ppt_w"/>
                                          </p:val>
                                        </p:tav>
                                      </p:tavLst>
                                    </p:anim>
                                    <p:anim calcmode="lin" valueType="num">
                                      <p:cBhvr>
                                        <p:cTn id="146" dur="3250" fill="hold"/>
                                        <p:tgtEl>
                                          <p:spTgt spid="64"/>
                                        </p:tgtEl>
                                        <p:attrNameLst>
                                          <p:attrName>ppt_h</p:attrName>
                                        </p:attrNameLst>
                                      </p:cBhvr>
                                      <p:tavLst>
                                        <p:tav tm="0">
                                          <p:val>
                                            <p:strVal val="4/3*#ppt_h"/>
                                          </p:val>
                                        </p:tav>
                                        <p:tav tm="100000">
                                          <p:val>
                                            <p:strVal val="#ppt_h"/>
                                          </p:val>
                                        </p:tav>
                                      </p:tavLst>
                                    </p:anim>
                                  </p:childTnLst>
                                </p:cTn>
                              </p:par>
                              <p:par>
                                <p:cTn id="147" presetID="8" presetClass="emph" presetSubtype="0" repeatCount="indefinite" fill="hold" nodeType="withEffect">
                                  <p:stCondLst>
                                    <p:cond delay="0"/>
                                  </p:stCondLst>
                                  <p:childTnLst>
                                    <p:animRot by="-21600000">
                                      <p:cBhvr>
                                        <p:cTn id="148" dur="3250" fill="hold"/>
                                        <p:tgtEl>
                                          <p:spTgt spid="64"/>
                                        </p:tgtEl>
                                        <p:attrNameLst>
                                          <p:attrName>r</p:attrName>
                                        </p:attrNameLst>
                                      </p:cBhvr>
                                    </p:animRot>
                                  </p:childTnLst>
                                </p:cTn>
                              </p:par>
                              <p:par>
                                <p:cTn id="149" presetID="23" presetClass="entr" presetSubtype="288" fill="hold"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3250" fill="hold"/>
                                        <p:tgtEl>
                                          <p:spTgt spid="63"/>
                                        </p:tgtEl>
                                        <p:attrNameLst>
                                          <p:attrName>ppt_w</p:attrName>
                                        </p:attrNameLst>
                                      </p:cBhvr>
                                      <p:tavLst>
                                        <p:tav tm="0">
                                          <p:val>
                                            <p:strVal val="4/3*#ppt_w"/>
                                          </p:val>
                                        </p:tav>
                                        <p:tav tm="100000">
                                          <p:val>
                                            <p:strVal val="#ppt_w"/>
                                          </p:val>
                                        </p:tav>
                                      </p:tavLst>
                                    </p:anim>
                                    <p:anim calcmode="lin" valueType="num">
                                      <p:cBhvr>
                                        <p:cTn id="152" dur="3250" fill="hold"/>
                                        <p:tgtEl>
                                          <p:spTgt spid="63"/>
                                        </p:tgtEl>
                                        <p:attrNameLst>
                                          <p:attrName>ppt_h</p:attrName>
                                        </p:attrNameLst>
                                      </p:cBhvr>
                                      <p:tavLst>
                                        <p:tav tm="0">
                                          <p:val>
                                            <p:strVal val="4/3*#ppt_h"/>
                                          </p:val>
                                        </p:tav>
                                        <p:tav tm="100000">
                                          <p:val>
                                            <p:strVal val="#ppt_h"/>
                                          </p:val>
                                        </p:tav>
                                      </p:tavLst>
                                    </p:anim>
                                  </p:childTnLst>
                                </p:cTn>
                              </p:par>
                              <p:par>
                                <p:cTn id="153" presetID="8" presetClass="emph" presetSubtype="0" repeatCount="indefinite" fill="hold" nodeType="withEffect">
                                  <p:stCondLst>
                                    <p:cond delay="0"/>
                                  </p:stCondLst>
                                  <p:childTnLst>
                                    <p:animRot by="-21600000">
                                      <p:cBhvr>
                                        <p:cTn id="154" dur="3250" fill="hold"/>
                                        <p:tgtEl>
                                          <p:spTgt spid="63"/>
                                        </p:tgtEl>
                                        <p:attrNameLst>
                                          <p:attrName>r</p:attrName>
                                        </p:attrNameLst>
                                      </p:cBhvr>
                                    </p:animRot>
                                  </p:childTnLst>
                                </p:cTn>
                              </p:par>
                              <p:par>
                                <p:cTn id="155" presetID="23" presetClass="entr" presetSubtype="288" fill="hold" nodeType="withEffect">
                                  <p:stCondLst>
                                    <p:cond delay="0"/>
                                  </p:stCondLst>
                                  <p:childTnLst>
                                    <p:set>
                                      <p:cBhvr>
                                        <p:cTn id="156" dur="1" fill="hold">
                                          <p:stCondLst>
                                            <p:cond delay="0"/>
                                          </p:stCondLst>
                                        </p:cTn>
                                        <p:tgtEl>
                                          <p:spTgt spid="62"/>
                                        </p:tgtEl>
                                        <p:attrNameLst>
                                          <p:attrName>style.visibility</p:attrName>
                                        </p:attrNameLst>
                                      </p:cBhvr>
                                      <p:to>
                                        <p:strVal val="visible"/>
                                      </p:to>
                                    </p:set>
                                    <p:anim calcmode="lin" valueType="num">
                                      <p:cBhvr>
                                        <p:cTn id="157" dur="3250" fill="hold"/>
                                        <p:tgtEl>
                                          <p:spTgt spid="62"/>
                                        </p:tgtEl>
                                        <p:attrNameLst>
                                          <p:attrName>ppt_w</p:attrName>
                                        </p:attrNameLst>
                                      </p:cBhvr>
                                      <p:tavLst>
                                        <p:tav tm="0">
                                          <p:val>
                                            <p:strVal val="4/3*#ppt_w"/>
                                          </p:val>
                                        </p:tav>
                                        <p:tav tm="100000">
                                          <p:val>
                                            <p:strVal val="#ppt_w"/>
                                          </p:val>
                                        </p:tav>
                                      </p:tavLst>
                                    </p:anim>
                                    <p:anim calcmode="lin" valueType="num">
                                      <p:cBhvr>
                                        <p:cTn id="158" dur="3250" fill="hold"/>
                                        <p:tgtEl>
                                          <p:spTgt spid="62"/>
                                        </p:tgtEl>
                                        <p:attrNameLst>
                                          <p:attrName>ppt_h</p:attrName>
                                        </p:attrNameLst>
                                      </p:cBhvr>
                                      <p:tavLst>
                                        <p:tav tm="0">
                                          <p:val>
                                            <p:strVal val="4/3*#ppt_h"/>
                                          </p:val>
                                        </p:tav>
                                        <p:tav tm="100000">
                                          <p:val>
                                            <p:strVal val="#ppt_h"/>
                                          </p:val>
                                        </p:tav>
                                      </p:tavLst>
                                    </p:anim>
                                  </p:childTnLst>
                                </p:cTn>
                              </p:par>
                              <p:par>
                                <p:cTn id="159" presetID="8" presetClass="emph" presetSubtype="0" repeatCount="indefinite" fill="hold" nodeType="withEffect">
                                  <p:stCondLst>
                                    <p:cond delay="0"/>
                                  </p:stCondLst>
                                  <p:childTnLst>
                                    <p:animRot by="-21600000">
                                      <p:cBhvr>
                                        <p:cTn id="160" dur="3250" fill="hold"/>
                                        <p:tgtEl>
                                          <p:spTgt spid="62"/>
                                        </p:tgtEl>
                                        <p:attrNameLst>
                                          <p:attrName>r</p:attrName>
                                        </p:attrNameLst>
                                      </p:cBhvr>
                                    </p:animRot>
                                  </p:childTnLst>
                                </p:cTn>
                              </p:par>
                              <p:par>
                                <p:cTn id="161" presetID="23" presetClass="entr" presetSubtype="288" fill="hold" nodeType="withEffect">
                                  <p:stCondLst>
                                    <p:cond delay="0"/>
                                  </p:stCondLst>
                                  <p:childTnLst>
                                    <p:set>
                                      <p:cBhvr>
                                        <p:cTn id="162" dur="1" fill="hold">
                                          <p:stCondLst>
                                            <p:cond delay="0"/>
                                          </p:stCondLst>
                                        </p:cTn>
                                        <p:tgtEl>
                                          <p:spTgt spid="61"/>
                                        </p:tgtEl>
                                        <p:attrNameLst>
                                          <p:attrName>style.visibility</p:attrName>
                                        </p:attrNameLst>
                                      </p:cBhvr>
                                      <p:to>
                                        <p:strVal val="visible"/>
                                      </p:to>
                                    </p:set>
                                    <p:anim calcmode="lin" valueType="num">
                                      <p:cBhvr>
                                        <p:cTn id="163" dur="3250" fill="hold"/>
                                        <p:tgtEl>
                                          <p:spTgt spid="61"/>
                                        </p:tgtEl>
                                        <p:attrNameLst>
                                          <p:attrName>ppt_w</p:attrName>
                                        </p:attrNameLst>
                                      </p:cBhvr>
                                      <p:tavLst>
                                        <p:tav tm="0">
                                          <p:val>
                                            <p:strVal val="4/3*#ppt_w"/>
                                          </p:val>
                                        </p:tav>
                                        <p:tav tm="100000">
                                          <p:val>
                                            <p:strVal val="#ppt_w"/>
                                          </p:val>
                                        </p:tav>
                                      </p:tavLst>
                                    </p:anim>
                                    <p:anim calcmode="lin" valueType="num">
                                      <p:cBhvr>
                                        <p:cTn id="164" dur="3250" fill="hold"/>
                                        <p:tgtEl>
                                          <p:spTgt spid="61"/>
                                        </p:tgtEl>
                                        <p:attrNameLst>
                                          <p:attrName>ppt_h</p:attrName>
                                        </p:attrNameLst>
                                      </p:cBhvr>
                                      <p:tavLst>
                                        <p:tav tm="0">
                                          <p:val>
                                            <p:strVal val="4/3*#ppt_h"/>
                                          </p:val>
                                        </p:tav>
                                        <p:tav tm="100000">
                                          <p:val>
                                            <p:strVal val="#ppt_h"/>
                                          </p:val>
                                        </p:tav>
                                      </p:tavLst>
                                    </p:anim>
                                  </p:childTnLst>
                                </p:cTn>
                              </p:par>
                              <p:par>
                                <p:cTn id="165" presetID="8" presetClass="emph" presetSubtype="0" repeatCount="indefinite" fill="hold" nodeType="withEffect">
                                  <p:stCondLst>
                                    <p:cond delay="0"/>
                                  </p:stCondLst>
                                  <p:childTnLst>
                                    <p:animRot by="-21600000">
                                      <p:cBhvr>
                                        <p:cTn id="166" dur="3250" fill="hold"/>
                                        <p:tgtEl>
                                          <p:spTgt spid="61"/>
                                        </p:tgtEl>
                                        <p:attrNameLst>
                                          <p:attrName>r</p:attrName>
                                        </p:attrNameLst>
                                      </p:cBhvr>
                                    </p:animRot>
                                  </p:childTnLst>
                                </p:cTn>
                              </p:par>
                              <p:par>
                                <p:cTn id="167" presetID="23" presetClass="entr" presetSubtype="288" fill="hold" nodeType="withEffect">
                                  <p:stCondLst>
                                    <p:cond delay="0"/>
                                  </p:stCondLst>
                                  <p:childTnLst>
                                    <p:set>
                                      <p:cBhvr>
                                        <p:cTn id="168" dur="1" fill="hold">
                                          <p:stCondLst>
                                            <p:cond delay="0"/>
                                          </p:stCondLst>
                                        </p:cTn>
                                        <p:tgtEl>
                                          <p:spTgt spid="60"/>
                                        </p:tgtEl>
                                        <p:attrNameLst>
                                          <p:attrName>style.visibility</p:attrName>
                                        </p:attrNameLst>
                                      </p:cBhvr>
                                      <p:to>
                                        <p:strVal val="visible"/>
                                      </p:to>
                                    </p:set>
                                    <p:anim calcmode="lin" valueType="num">
                                      <p:cBhvr>
                                        <p:cTn id="169" dur="3250" fill="hold"/>
                                        <p:tgtEl>
                                          <p:spTgt spid="60"/>
                                        </p:tgtEl>
                                        <p:attrNameLst>
                                          <p:attrName>ppt_w</p:attrName>
                                        </p:attrNameLst>
                                      </p:cBhvr>
                                      <p:tavLst>
                                        <p:tav tm="0">
                                          <p:val>
                                            <p:strVal val="4/3*#ppt_w"/>
                                          </p:val>
                                        </p:tav>
                                        <p:tav tm="100000">
                                          <p:val>
                                            <p:strVal val="#ppt_w"/>
                                          </p:val>
                                        </p:tav>
                                      </p:tavLst>
                                    </p:anim>
                                    <p:anim calcmode="lin" valueType="num">
                                      <p:cBhvr>
                                        <p:cTn id="170" dur="3250" fill="hold"/>
                                        <p:tgtEl>
                                          <p:spTgt spid="60"/>
                                        </p:tgtEl>
                                        <p:attrNameLst>
                                          <p:attrName>ppt_h</p:attrName>
                                        </p:attrNameLst>
                                      </p:cBhvr>
                                      <p:tavLst>
                                        <p:tav tm="0">
                                          <p:val>
                                            <p:strVal val="4/3*#ppt_h"/>
                                          </p:val>
                                        </p:tav>
                                        <p:tav tm="100000">
                                          <p:val>
                                            <p:strVal val="#ppt_h"/>
                                          </p:val>
                                        </p:tav>
                                      </p:tavLst>
                                    </p:anim>
                                  </p:childTnLst>
                                </p:cTn>
                              </p:par>
                              <p:par>
                                <p:cTn id="171" presetID="8" presetClass="emph" presetSubtype="0" repeatCount="indefinite" fill="hold" nodeType="withEffect">
                                  <p:stCondLst>
                                    <p:cond delay="0"/>
                                  </p:stCondLst>
                                  <p:childTnLst>
                                    <p:animRot by="-21600000">
                                      <p:cBhvr>
                                        <p:cTn id="172" dur="3250" fill="hold"/>
                                        <p:tgtEl>
                                          <p:spTgt spid="60"/>
                                        </p:tgtEl>
                                        <p:attrNameLst>
                                          <p:attrName>r</p:attrName>
                                        </p:attrNameLst>
                                      </p:cBhvr>
                                    </p:animRot>
                                  </p:childTnLst>
                                </p:cTn>
                              </p:par>
                              <p:par>
                                <p:cTn id="173" presetID="8" presetClass="emph" presetSubtype="0" repeatCount="indefinite" fill="hold" grpId="0" nodeType="withEffect">
                                  <p:stCondLst>
                                    <p:cond delay="0"/>
                                  </p:stCondLst>
                                  <p:childTnLst>
                                    <p:animRot by="21600000">
                                      <p:cBhvr>
                                        <p:cTn id="174" dur="3000" fill="hold"/>
                                        <p:tgtEl>
                                          <p:spTgt spid="34"/>
                                        </p:tgtEl>
                                        <p:attrNameLst>
                                          <p:attrName>r</p:attrName>
                                        </p:attrNameLst>
                                      </p:cBhvr>
                                    </p:animRot>
                                  </p:childTnLst>
                                </p:cTn>
                              </p:par>
                              <p:par>
                                <p:cTn id="175" presetID="9" presetClass="emph" presetSubtype="0" nodeType="withEffect">
                                  <p:stCondLst>
                                    <p:cond delay="0"/>
                                  </p:stCondLst>
                                  <p:childTnLst>
                                    <p:set>
                                      <p:cBhvr rctx="PPT">
                                        <p:cTn id="176" dur="indefinite"/>
                                        <p:tgtEl>
                                          <p:spTgt spid="2"/>
                                        </p:tgtEl>
                                        <p:attrNameLst>
                                          <p:attrName>style.opacity</p:attrName>
                                        </p:attrNameLst>
                                      </p:cBhvr>
                                      <p:to>
                                        <p:strVal val="0"/>
                                      </p:to>
                                    </p:set>
                                    <p:animEffect filter="image" prLst="opacity: 0">
                                      <p:cBhvr rctx="IE">
                                        <p:cTn id="177" dur="indefinite"/>
                                        <p:tgtEl>
                                          <p:spTgt spid="2"/>
                                        </p:tgtEl>
                                      </p:cBhvr>
                                    </p:animEffect>
                                  </p:childTnLst>
                                </p:cTn>
                              </p:par>
                            </p:childTnLst>
                          </p:cTn>
                        </p:par>
                        <p:par>
                          <p:cTn id="178" fill="hold">
                            <p:stCondLst>
                              <p:cond delay="3250"/>
                            </p:stCondLst>
                            <p:childTnLst>
                              <p:par>
                                <p:cTn id="179" presetID="23" presetClass="exit" presetSubtype="544" fill="hold" nodeType="afterEffect">
                                  <p:stCondLst>
                                    <p:cond delay="0"/>
                                  </p:stCondLst>
                                  <p:childTnLst>
                                    <p:anim calcmode="lin" valueType="num">
                                      <p:cBhvr>
                                        <p:cTn id="180" dur="4000"/>
                                        <p:tgtEl>
                                          <p:spTgt spid="60"/>
                                        </p:tgtEl>
                                        <p:attrNameLst>
                                          <p:attrName>ppt_w</p:attrName>
                                        </p:attrNameLst>
                                      </p:cBhvr>
                                      <p:tavLst>
                                        <p:tav tm="0">
                                          <p:val>
                                            <p:strVal val="ppt_w"/>
                                          </p:val>
                                        </p:tav>
                                        <p:tav tm="100000">
                                          <p:val>
                                            <p:fltVal val="0"/>
                                          </p:val>
                                        </p:tav>
                                      </p:tavLst>
                                    </p:anim>
                                    <p:anim calcmode="lin" valueType="num">
                                      <p:cBhvr>
                                        <p:cTn id="181" dur="4000"/>
                                        <p:tgtEl>
                                          <p:spTgt spid="60"/>
                                        </p:tgtEl>
                                        <p:attrNameLst>
                                          <p:attrName>ppt_h</p:attrName>
                                        </p:attrNameLst>
                                      </p:cBhvr>
                                      <p:tavLst>
                                        <p:tav tm="0">
                                          <p:val>
                                            <p:strVal val="ppt_h"/>
                                          </p:val>
                                        </p:tav>
                                        <p:tav tm="100000">
                                          <p:val>
                                            <p:fltVal val="0"/>
                                          </p:val>
                                        </p:tav>
                                      </p:tavLst>
                                    </p:anim>
                                    <p:anim calcmode="lin" valueType="num">
                                      <p:cBhvr>
                                        <p:cTn id="182" dur="4000"/>
                                        <p:tgtEl>
                                          <p:spTgt spid="60"/>
                                        </p:tgtEl>
                                        <p:attrNameLst>
                                          <p:attrName>ppt_x</p:attrName>
                                        </p:attrNameLst>
                                      </p:cBhvr>
                                      <p:tavLst>
                                        <p:tav tm="0">
                                          <p:val>
                                            <p:strVal val="ppt_x"/>
                                          </p:val>
                                        </p:tav>
                                        <p:tav tm="100000">
                                          <p:val>
                                            <p:fltVal val="0.5"/>
                                          </p:val>
                                        </p:tav>
                                      </p:tavLst>
                                    </p:anim>
                                    <p:anim calcmode="lin" valueType="num">
                                      <p:cBhvr>
                                        <p:cTn id="183" dur="4000"/>
                                        <p:tgtEl>
                                          <p:spTgt spid="60"/>
                                        </p:tgtEl>
                                        <p:attrNameLst>
                                          <p:attrName>ppt_y</p:attrName>
                                        </p:attrNameLst>
                                      </p:cBhvr>
                                      <p:tavLst>
                                        <p:tav tm="0">
                                          <p:val>
                                            <p:strVal val="ppt_y"/>
                                          </p:val>
                                        </p:tav>
                                        <p:tav tm="100000">
                                          <p:val>
                                            <p:fltVal val="0.5"/>
                                          </p:val>
                                        </p:tav>
                                      </p:tavLst>
                                    </p:anim>
                                    <p:set>
                                      <p:cBhvr>
                                        <p:cTn id="184" dur="1" fill="hold">
                                          <p:stCondLst>
                                            <p:cond delay="3999"/>
                                          </p:stCondLst>
                                        </p:cTn>
                                        <p:tgtEl>
                                          <p:spTgt spid="60"/>
                                        </p:tgtEl>
                                        <p:attrNameLst>
                                          <p:attrName>style.visibility</p:attrName>
                                        </p:attrNameLst>
                                      </p:cBhvr>
                                      <p:to>
                                        <p:strVal val="hidden"/>
                                      </p:to>
                                    </p:set>
                                  </p:childTnLst>
                                </p:cTn>
                              </p:par>
                              <p:par>
                                <p:cTn id="185" presetID="6" presetClass="emph" presetSubtype="0" fill="hold" nodeType="withEffect">
                                  <p:stCondLst>
                                    <p:cond delay="0"/>
                                  </p:stCondLst>
                                  <p:childTnLst>
                                    <p:animScale>
                                      <p:cBhvr>
                                        <p:cTn id="186" dur="4000" fill="hold"/>
                                        <p:tgtEl>
                                          <p:spTgt spid="60"/>
                                        </p:tgtEl>
                                      </p:cBhvr>
                                      <p:by x="150000" y="150000"/>
                                    </p:animScale>
                                  </p:childTnLst>
                                </p:cTn>
                              </p:par>
                              <p:par>
                                <p:cTn id="187" presetID="23" presetClass="exit" presetSubtype="544" fill="hold" nodeType="withEffect">
                                  <p:stCondLst>
                                    <p:cond delay="0"/>
                                  </p:stCondLst>
                                  <p:childTnLst>
                                    <p:anim calcmode="lin" valueType="num">
                                      <p:cBhvr>
                                        <p:cTn id="188" dur="4000"/>
                                        <p:tgtEl>
                                          <p:spTgt spid="61"/>
                                        </p:tgtEl>
                                        <p:attrNameLst>
                                          <p:attrName>ppt_w</p:attrName>
                                        </p:attrNameLst>
                                      </p:cBhvr>
                                      <p:tavLst>
                                        <p:tav tm="0">
                                          <p:val>
                                            <p:strVal val="ppt_w"/>
                                          </p:val>
                                        </p:tav>
                                        <p:tav tm="100000">
                                          <p:val>
                                            <p:fltVal val="0"/>
                                          </p:val>
                                        </p:tav>
                                      </p:tavLst>
                                    </p:anim>
                                    <p:anim calcmode="lin" valueType="num">
                                      <p:cBhvr>
                                        <p:cTn id="189" dur="4000"/>
                                        <p:tgtEl>
                                          <p:spTgt spid="61"/>
                                        </p:tgtEl>
                                        <p:attrNameLst>
                                          <p:attrName>ppt_h</p:attrName>
                                        </p:attrNameLst>
                                      </p:cBhvr>
                                      <p:tavLst>
                                        <p:tav tm="0">
                                          <p:val>
                                            <p:strVal val="ppt_h"/>
                                          </p:val>
                                        </p:tav>
                                        <p:tav tm="100000">
                                          <p:val>
                                            <p:fltVal val="0"/>
                                          </p:val>
                                        </p:tav>
                                      </p:tavLst>
                                    </p:anim>
                                    <p:anim calcmode="lin" valueType="num">
                                      <p:cBhvr>
                                        <p:cTn id="190" dur="4000"/>
                                        <p:tgtEl>
                                          <p:spTgt spid="61"/>
                                        </p:tgtEl>
                                        <p:attrNameLst>
                                          <p:attrName>ppt_x</p:attrName>
                                        </p:attrNameLst>
                                      </p:cBhvr>
                                      <p:tavLst>
                                        <p:tav tm="0">
                                          <p:val>
                                            <p:strVal val="ppt_x"/>
                                          </p:val>
                                        </p:tav>
                                        <p:tav tm="100000">
                                          <p:val>
                                            <p:fltVal val="0.5"/>
                                          </p:val>
                                        </p:tav>
                                      </p:tavLst>
                                    </p:anim>
                                    <p:anim calcmode="lin" valueType="num">
                                      <p:cBhvr>
                                        <p:cTn id="191" dur="4000"/>
                                        <p:tgtEl>
                                          <p:spTgt spid="61"/>
                                        </p:tgtEl>
                                        <p:attrNameLst>
                                          <p:attrName>ppt_y</p:attrName>
                                        </p:attrNameLst>
                                      </p:cBhvr>
                                      <p:tavLst>
                                        <p:tav tm="0">
                                          <p:val>
                                            <p:strVal val="ppt_y"/>
                                          </p:val>
                                        </p:tav>
                                        <p:tav tm="100000">
                                          <p:val>
                                            <p:fltVal val="0.5"/>
                                          </p:val>
                                        </p:tav>
                                      </p:tavLst>
                                    </p:anim>
                                    <p:set>
                                      <p:cBhvr>
                                        <p:cTn id="192" dur="1" fill="hold">
                                          <p:stCondLst>
                                            <p:cond delay="3999"/>
                                          </p:stCondLst>
                                        </p:cTn>
                                        <p:tgtEl>
                                          <p:spTgt spid="61"/>
                                        </p:tgtEl>
                                        <p:attrNameLst>
                                          <p:attrName>style.visibility</p:attrName>
                                        </p:attrNameLst>
                                      </p:cBhvr>
                                      <p:to>
                                        <p:strVal val="hidden"/>
                                      </p:to>
                                    </p:set>
                                  </p:childTnLst>
                                </p:cTn>
                              </p:par>
                              <p:par>
                                <p:cTn id="193" presetID="6" presetClass="emph" presetSubtype="0" fill="hold" nodeType="withEffect">
                                  <p:stCondLst>
                                    <p:cond delay="0"/>
                                  </p:stCondLst>
                                  <p:childTnLst>
                                    <p:animScale>
                                      <p:cBhvr>
                                        <p:cTn id="194" dur="4000" fill="hold"/>
                                        <p:tgtEl>
                                          <p:spTgt spid="61"/>
                                        </p:tgtEl>
                                      </p:cBhvr>
                                      <p:by x="150000" y="150000"/>
                                    </p:animScale>
                                  </p:childTnLst>
                                </p:cTn>
                              </p:par>
                              <p:par>
                                <p:cTn id="195" presetID="23" presetClass="exit" presetSubtype="544" fill="hold" nodeType="withEffect">
                                  <p:stCondLst>
                                    <p:cond delay="0"/>
                                  </p:stCondLst>
                                  <p:childTnLst>
                                    <p:anim calcmode="lin" valueType="num">
                                      <p:cBhvr>
                                        <p:cTn id="196" dur="4000"/>
                                        <p:tgtEl>
                                          <p:spTgt spid="62"/>
                                        </p:tgtEl>
                                        <p:attrNameLst>
                                          <p:attrName>ppt_w</p:attrName>
                                        </p:attrNameLst>
                                      </p:cBhvr>
                                      <p:tavLst>
                                        <p:tav tm="0">
                                          <p:val>
                                            <p:strVal val="ppt_w"/>
                                          </p:val>
                                        </p:tav>
                                        <p:tav tm="100000">
                                          <p:val>
                                            <p:fltVal val="0"/>
                                          </p:val>
                                        </p:tav>
                                      </p:tavLst>
                                    </p:anim>
                                    <p:anim calcmode="lin" valueType="num">
                                      <p:cBhvr>
                                        <p:cTn id="197" dur="4000"/>
                                        <p:tgtEl>
                                          <p:spTgt spid="62"/>
                                        </p:tgtEl>
                                        <p:attrNameLst>
                                          <p:attrName>ppt_h</p:attrName>
                                        </p:attrNameLst>
                                      </p:cBhvr>
                                      <p:tavLst>
                                        <p:tav tm="0">
                                          <p:val>
                                            <p:strVal val="ppt_h"/>
                                          </p:val>
                                        </p:tav>
                                        <p:tav tm="100000">
                                          <p:val>
                                            <p:fltVal val="0"/>
                                          </p:val>
                                        </p:tav>
                                      </p:tavLst>
                                    </p:anim>
                                    <p:anim calcmode="lin" valueType="num">
                                      <p:cBhvr>
                                        <p:cTn id="198" dur="4000"/>
                                        <p:tgtEl>
                                          <p:spTgt spid="62"/>
                                        </p:tgtEl>
                                        <p:attrNameLst>
                                          <p:attrName>ppt_x</p:attrName>
                                        </p:attrNameLst>
                                      </p:cBhvr>
                                      <p:tavLst>
                                        <p:tav tm="0">
                                          <p:val>
                                            <p:strVal val="ppt_x"/>
                                          </p:val>
                                        </p:tav>
                                        <p:tav tm="100000">
                                          <p:val>
                                            <p:fltVal val="0.5"/>
                                          </p:val>
                                        </p:tav>
                                      </p:tavLst>
                                    </p:anim>
                                    <p:anim calcmode="lin" valueType="num">
                                      <p:cBhvr>
                                        <p:cTn id="199" dur="4000"/>
                                        <p:tgtEl>
                                          <p:spTgt spid="62"/>
                                        </p:tgtEl>
                                        <p:attrNameLst>
                                          <p:attrName>ppt_y</p:attrName>
                                        </p:attrNameLst>
                                      </p:cBhvr>
                                      <p:tavLst>
                                        <p:tav tm="0">
                                          <p:val>
                                            <p:strVal val="ppt_y"/>
                                          </p:val>
                                        </p:tav>
                                        <p:tav tm="100000">
                                          <p:val>
                                            <p:fltVal val="0.5"/>
                                          </p:val>
                                        </p:tav>
                                      </p:tavLst>
                                    </p:anim>
                                    <p:set>
                                      <p:cBhvr>
                                        <p:cTn id="200" dur="1" fill="hold">
                                          <p:stCondLst>
                                            <p:cond delay="3999"/>
                                          </p:stCondLst>
                                        </p:cTn>
                                        <p:tgtEl>
                                          <p:spTgt spid="62"/>
                                        </p:tgtEl>
                                        <p:attrNameLst>
                                          <p:attrName>style.visibility</p:attrName>
                                        </p:attrNameLst>
                                      </p:cBhvr>
                                      <p:to>
                                        <p:strVal val="hidden"/>
                                      </p:to>
                                    </p:set>
                                  </p:childTnLst>
                                </p:cTn>
                              </p:par>
                              <p:par>
                                <p:cTn id="201" presetID="6" presetClass="emph" presetSubtype="0" fill="hold" nodeType="withEffect">
                                  <p:stCondLst>
                                    <p:cond delay="0"/>
                                  </p:stCondLst>
                                  <p:childTnLst>
                                    <p:animScale>
                                      <p:cBhvr>
                                        <p:cTn id="202" dur="4000" fill="hold"/>
                                        <p:tgtEl>
                                          <p:spTgt spid="62"/>
                                        </p:tgtEl>
                                      </p:cBhvr>
                                      <p:by x="150000" y="150000"/>
                                    </p:animScale>
                                  </p:childTnLst>
                                </p:cTn>
                              </p:par>
                              <p:par>
                                <p:cTn id="203" presetID="23" presetClass="exit" presetSubtype="544" fill="hold" nodeType="withEffect">
                                  <p:stCondLst>
                                    <p:cond delay="0"/>
                                  </p:stCondLst>
                                  <p:childTnLst>
                                    <p:anim calcmode="lin" valueType="num">
                                      <p:cBhvr>
                                        <p:cTn id="204" dur="4000"/>
                                        <p:tgtEl>
                                          <p:spTgt spid="63"/>
                                        </p:tgtEl>
                                        <p:attrNameLst>
                                          <p:attrName>ppt_w</p:attrName>
                                        </p:attrNameLst>
                                      </p:cBhvr>
                                      <p:tavLst>
                                        <p:tav tm="0">
                                          <p:val>
                                            <p:strVal val="ppt_w"/>
                                          </p:val>
                                        </p:tav>
                                        <p:tav tm="100000">
                                          <p:val>
                                            <p:fltVal val="0"/>
                                          </p:val>
                                        </p:tav>
                                      </p:tavLst>
                                    </p:anim>
                                    <p:anim calcmode="lin" valueType="num">
                                      <p:cBhvr>
                                        <p:cTn id="205" dur="4000"/>
                                        <p:tgtEl>
                                          <p:spTgt spid="63"/>
                                        </p:tgtEl>
                                        <p:attrNameLst>
                                          <p:attrName>ppt_h</p:attrName>
                                        </p:attrNameLst>
                                      </p:cBhvr>
                                      <p:tavLst>
                                        <p:tav tm="0">
                                          <p:val>
                                            <p:strVal val="ppt_h"/>
                                          </p:val>
                                        </p:tav>
                                        <p:tav tm="100000">
                                          <p:val>
                                            <p:fltVal val="0"/>
                                          </p:val>
                                        </p:tav>
                                      </p:tavLst>
                                    </p:anim>
                                    <p:anim calcmode="lin" valueType="num">
                                      <p:cBhvr>
                                        <p:cTn id="206" dur="4000"/>
                                        <p:tgtEl>
                                          <p:spTgt spid="63"/>
                                        </p:tgtEl>
                                        <p:attrNameLst>
                                          <p:attrName>ppt_x</p:attrName>
                                        </p:attrNameLst>
                                      </p:cBhvr>
                                      <p:tavLst>
                                        <p:tav tm="0">
                                          <p:val>
                                            <p:strVal val="ppt_x"/>
                                          </p:val>
                                        </p:tav>
                                        <p:tav tm="100000">
                                          <p:val>
                                            <p:fltVal val="0.5"/>
                                          </p:val>
                                        </p:tav>
                                      </p:tavLst>
                                    </p:anim>
                                    <p:anim calcmode="lin" valueType="num">
                                      <p:cBhvr>
                                        <p:cTn id="207" dur="4000"/>
                                        <p:tgtEl>
                                          <p:spTgt spid="63"/>
                                        </p:tgtEl>
                                        <p:attrNameLst>
                                          <p:attrName>ppt_y</p:attrName>
                                        </p:attrNameLst>
                                      </p:cBhvr>
                                      <p:tavLst>
                                        <p:tav tm="0">
                                          <p:val>
                                            <p:strVal val="ppt_y"/>
                                          </p:val>
                                        </p:tav>
                                        <p:tav tm="100000">
                                          <p:val>
                                            <p:fltVal val="0.5"/>
                                          </p:val>
                                        </p:tav>
                                      </p:tavLst>
                                    </p:anim>
                                    <p:set>
                                      <p:cBhvr>
                                        <p:cTn id="208" dur="1" fill="hold">
                                          <p:stCondLst>
                                            <p:cond delay="3999"/>
                                          </p:stCondLst>
                                        </p:cTn>
                                        <p:tgtEl>
                                          <p:spTgt spid="63"/>
                                        </p:tgtEl>
                                        <p:attrNameLst>
                                          <p:attrName>style.visibility</p:attrName>
                                        </p:attrNameLst>
                                      </p:cBhvr>
                                      <p:to>
                                        <p:strVal val="hidden"/>
                                      </p:to>
                                    </p:set>
                                  </p:childTnLst>
                                </p:cTn>
                              </p:par>
                              <p:par>
                                <p:cTn id="209" presetID="6" presetClass="emph" presetSubtype="0" fill="hold" nodeType="withEffect">
                                  <p:stCondLst>
                                    <p:cond delay="0"/>
                                  </p:stCondLst>
                                  <p:childTnLst>
                                    <p:animScale>
                                      <p:cBhvr>
                                        <p:cTn id="210" dur="4000" fill="hold"/>
                                        <p:tgtEl>
                                          <p:spTgt spid="63"/>
                                        </p:tgtEl>
                                      </p:cBhvr>
                                      <p:by x="150000" y="150000"/>
                                    </p:animScale>
                                  </p:childTnLst>
                                </p:cTn>
                              </p:par>
                              <p:par>
                                <p:cTn id="211" presetID="23" presetClass="exit" presetSubtype="544" fill="hold" nodeType="withEffect">
                                  <p:stCondLst>
                                    <p:cond delay="0"/>
                                  </p:stCondLst>
                                  <p:childTnLst>
                                    <p:anim calcmode="lin" valueType="num">
                                      <p:cBhvr>
                                        <p:cTn id="212" dur="4000"/>
                                        <p:tgtEl>
                                          <p:spTgt spid="64"/>
                                        </p:tgtEl>
                                        <p:attrNameLst>
                                          <p:attrName>ppt_w</p:attrName>
                                        </p:attrNameLst>
                                      </p:cBhvr>
                                      <p:tavLst>
                                        <p:tav tm="0">
                                          <p:val>
                                            <p:strVal val="ppt_w"/>
                                          </p:val>
                                        </p:tav>
                                        <p:tav tm="100000">
                                          <p:val>
                                            <p:fltVal val="0"/>
                                          </p:val>
                                        </p:tav>
                                      </p:tavLst>
                                    </p:anim>
                                    <p:anim calcmode="lin" valueType="num">
                                      <p:cBhvr>
                                        <p:cTn id="213" dur="4000"/>
                                        <p:tgtEl>
                                          <p:spTgt spid="64"/>
                                        </p:tgtEl>
                                        <p:attrNameLst>
                                          <p:attrName>ppt_h</p:attrName>
                                        </p:attrNameLst>
                                      </p:cBhvr>
                                      <p:tavLst>
                                        <p:tav tm="0">
                                          <p:val>
                                            <p:strVal val="ppt_h"/>
                                          </p:val>
                                        </p:tav>
                                        <p:tav tm="100000">
                                          <p:val>
                                            <p:fltVal val="0"/>
                                          </p:val>
                                        </p:tav>
                                      </p:tavLst>
                                    </p:anim>
                                    <p:anim calcmode="lin" valueType="num">
                                      <p:cBhvr>
                                        <p:cTn id="214" dur="4000"/>
                                        <p:tgtEl>
                                          <p:spTgt spid="64"/>
                                        </p:tgtEl>
                                        <p:attrNameLst>
                                          <p:attrName>ppt_x</p:attrName>
                                        </p:attrNameLst>
                                      </p:cBhvr>
                                      <p:tavLst>
                                        <p:tav tm="0">
                                          <p:val>
                                            <p:strVal val="ppt_x"/>
                                          </p:val>
                                        </p:tav>
                                        <p:tav tm="100000">
                                          <p:val>
                                            <p:fltVal val="0.5"/>
                                          </p:val>
                                        </p:tav>
                                      </p:tavLst>
                                    </p:anim>
                                    <p:anim calcmode="lin" valueType="num">
                                      <p:cBhvr>
                                        <p:cTn id="215" dur="4000"/>
                                        <p:tgtEl>
                                          <p:spTgt spid="64"/>
                                        </p:tgtEl>
                                        <p:attrNameLst>
                                          <p:attrName>ppt_y</p:attrName>
                                        </p:attrNameLst>
                                      </p:cBhvr>
                                      <p:tavLst>
                                        <p:tav tm="0">
                                          <p:val>
                                            <p:strVal val="ppt_y"/>
                                          </p:val>
                                        </p:tav>
                                        <p:tav tm="100000">
                                          <p:val>
                                            <p:fltVal val="0.5"/>
                                          </p:val>
                                        </p:tav>
                                      </p:tavLst>
                                    </p:anim>
                                    <p:set>
                                      <p:cBhvr>
                                        <p:cTn id="216" dur="1" fill="hold">
                                          <p:stCondLst>
                                            <p:cond delay="3999"/>
                                          </p:stCondLst>
                                        </p:cTn>
                                        <p:tgtEl>
                                          <p:spTgt spid="64"/>
                                        </p:tgtEl>
                                        <p:attrNameLst>
                                          <p:attrName>style.visibility</p:attrName>
                                        </p:attrNameLst>
                                      </p:cBhvr>
                                      <p:to>
                                        <p:strVal val="hidden"/>
                                      </p:to>
                                    </p:set>
                                  </p:childTnLst>
                                </p:cTn>
                              </p:par>
                              <p:par>
                                <p:cTn id="217" presetID="6" presetClass="emph" presetSubtype="0" fill="hold" nodeType="withEffect">
                                  <p:stCondLst>
                                    <p:cond delay="0"/>
                                  </p:stCondLst>
                                  <p:childTnLst>
                                    <p:animScale>
                                      <p:cBhvr>
                                        <p:cTn id="218" dur="4000" fill="hold"/>
                                        <p:tgtEl>
                                          <p:spTgt spid="64"/>
                                        </p:tgtEl>
                                      </p:cBhvr>
                                      <p:by x="150000" y="150000"/>
                                    </p:animScale>
                                  </p:childTnLst>
                                </p:cTn>
                              </p:par>
                              <p:par>
                                <p:cTn id="219" presetID="23" presetClass="exit" presetSubtype="544" fill="hold" nodeType="withEffect">
                                  <p:stCondLst>
                                    <p:cond delay="0"/>
                                  </p:stCondLst>
                                  <p:childTnLst>
                                    <p:anim calcmode="lin" valueType="num">
                                      <p:cBhvr>
                                        <p:cTn id="220" dur="4000"/>
                                        <p:tgtEl>
                                          <p:spTgt spid="65"/>
                                        </p:tgtEl>
                                        <p:attrNameLst>
                                          <p:attrName>ppt_w</p:attrName>
                                        </p:attrNameLst>
                                      </p:cBhvr>
                                      <p:tavLst>
                                        <p:tav tm="0">
                                          <p:val>
                                            <p:strVal val="ppt_w"/>
                                          </p:val>
                                        </p:tav>
                                        <p:tav tm="100000">
                                          <p:val>
                                            <p:fltVal val="0"/>
                                          </p:val>
                                        </p:tav>
                                      </p:tavLst>
                                    </p:anim>
                                    <p:anim calcmode="lin" valueType="num">
                                      <p:cBhvr>
                                        <p:cTn id="221" dur="4000"/>
                                        <p:tgtEl>
                                          <p:spTgt spid="65"/>
                                        </p:tgtEl>
                                        <p:attrNameLst>
                                          <p:attrName>ppt_h</p:attrName>
                                        </p:attrNameLst>
                                      </p:cBhvr>
                                      <p:tavLst>
                                        <p:tav tm="0">
                                          <p:val>
                                            <p:strVal val="ppt_h"/>
                                          </p:val>
                                        </p:tav>
                                        <p:tav tm="100000">
                                          <p:val>
                                            <p:fltVal val="0"/>
                                          </p:val>
                                        </p:tav>
                                      </p:tavLst>
                                    </p:anim>
                                    <p:anim calcmode="lin" valueType="num">
                                      <p:cBhvr>
                                        <p:cTn id="222" dur="4000"/>
                                        <p:tgtEl>
                                          <p:spTgt spid="65"/>
                                        </p:tgtEl>
                                        <p:attrNameLst>
                                          <p:attrName>ppt_x</p:attrName>
                                        </p:attrNameLst>
                                      </p:cBhvr>
                                      <p:tavLst>
                                        <p:tav tm="0">
                                          <p:val>
                                            <p:strVal val="ppt_x"/>
                                          </p:val>
                                        </p:tav>
                                        <p:tav tm="100000">
                                          <p:val>
                                            <p:fltVal val="0.5"/>
                                          </p:val>
                                        </p:tav>
                                      </p:tavLst>
                                    </p:anim>
                                    <p:anim calcmode="lin" valueType="num">
                                      <p:cBhvr>
                                        <p:cTn id="223" dur="4000"/>
                                        <p:tgtEl>
                                          <p:spTgt spid="65"/>
                                        </p:tgtEl>
                                        <p:attrNameLst>
                                          <p:attrName>ppt_y</p:attrName>
                                        </p:attrNameLst>
                                      </p:cBhvr>
                                      <p:tavLst>
                                        <p:tav tm="0">
                                          <p:val>
                                            <p:strVal val="ppt_y"/>
                                          </p:val>
                                        </p:tav>
                                        <p:tav tm="100000">
                                          <p:val>
                                            <p:fltVal val="0.5"/>
                                          </p:val>
                                        </p:tav>
                                      </p:tavLst>
                                    </p:anim>
                                    <p:set>
                                      <p:cBhvr>
                                        <p:cTn id="224" dur="1" fill="hold">
                                          <p:stCondLst>
                                            <p:cond delay="3999"/>
                                          </p:stCondLst>
                                        </p:cTn>
                                        <p:tgtEl>
                                          <p:spTgt spid="65"/>
                                        </p:tgtEl>
                                        <p:attrNameLst>
                                          <p:attrName>style.visibility</p:attrName>
                                        </p:attrNameLst>
                                      </p:cBhvr>
                                      <p:to>
                                        <p:strVal val="hidden"/>
                                      </p:to>
                                    </p:set>
                                  </p:childTnLst>
                                </p:cTn>
                              </p:par>
                              <p:par>
                                <p:cTn id="225" presetID="6" presetClass="emph" presetSubtype="0" fill="hold" nodeType="withEffect">
                                  <p:stCondLst>
                                    <p:cond delay="0"/>
                                  </p:stCondLst>
                                  <p:childTnLst>
                                    <p:animScale>
                                      <p:cBhvr>
                                        <p:cTn id="226" dur="4000" fill="hold"/>
                                        <p:tgtEl>
                                          <p:spTgt spid="65"/>
                                        </p:tgtEl>
                                      </p:cBhvr>
                                      <p:by x="150000" y="150000"/>
                                    </p:animScale>
                                  </p:childTnLst>
                                </p:cTn>
                              </p:par>
                              <p:par>
                                <p:cTn id="227" presetID="23" presetClass="exit" presetSubtype="544" fill="hold" nodeType="withEffect">
                                  <p:stCondLst>
                                    <p:cond delay="0"/>
                                  </p:stCondLst>
                                  <p:childTnLst>
                                    <p:anim calcmode="lin" valueType="num">
                                      <p:cBhvr>
                                        <p:cTn id="228" dur="4000"/>
                                        <p:tgtEl>
                                          <p:spTgt spid="66"/>
                                        </p:tgtEl>
                                        <p:attrNameLst>
                                          <p:attrName>ppt_w</p:attrName>
                                        </p:attrNameLst>
                                      </p:cBhvr>
                                      <p:tavLst>
                                        <p:tav tm="0">
                                          <p:val>
                                            <p:strVal val="ppt_w"/>
                                          </p:val>
                                        </p:tav>
                                        <p:tav tm="100000">
                                          <p:val>
                                            <p:fltVal val="0"/>
                                          </p:val>
                                        </p:tav>
                                      </p:tavLst>
                                    </p:anim>
                                    <p:anim calcmode="lin" valueType="num">
                                      <p:cBhvr>
                                        <p:cTn id="229" dur="4000"/>
                                        <p:tgtEl>
                                          <p:spTgt spid="66"/>
                                        </p:tgtEl>
                                        <p:attrNameLst>
                                          <p:attrName>ppt_h</p:attrName>
                                        </p:attrNameLst>
                                      </p:cBhvr>
                                      <p:tavLst>
                                        <p:tav tm="0">
                                          <p:val>
                                            <p:strVal val="ppt_h"/>
                                          </p:val>
                                        </p:tav>
                                        <p:tav tm="100000">
                                          <p:val>
                                            <p:fltVal val="0"/>
                                          </p:val>
                                        </p:tav>
                                      </p:tavLst>
                                    </p:anim>
                                    <p:anim calcmode="lin" valueType="num">
                                      <p:cBhvr>
                                        <p:cTn id="230" dur="4000"/>
                                        <p:tgtEl>
                                          <p:spTgt spid="66"/>
                                        </p:tgtEl>
                                        <p:attrNameLst>
                                          <p:attrName>ppt_x</p:attrName>
                                        </p:attrNameLst>
                                      </p:cBhvr>
                                      <p:tavLst>
                                        <p:tav tm="0">
                                          <p:val>
                                            <p:strVal val="ppt_x"/>
                                          </p:val>
                                        </p:tav>
                                        <p:tav tm="100000">
                                          <p:val>
                                            <p:fltVal val="0.5"/>
                                          </p:val>
                                        </p:tav>
                                      </p:tavLst>
                                    </p:anim>
                                    <p:anim calcmode="lin" valueType="num">
                                      <p:cBhvr>
                                        <p:cTn id="231" dur="4000"/>
                                        <p:tgtEl>
                                          <p:spTgt spid="66"/>
                                        </p:tgtEl>
                                        <p:attrNameLst>
                                          <p:attrName>ppt_y</p:attrName>
                                        </p:attrNameLst>
                                      </p:cBhvr>
                                      <p:tavLst>
                                        <p:tav tm="0">
                                          <p:val>
                                            <p:strVal val="ppt_y"/>
                                          </p:val>
                                        </p:tav>
                                        <p:tav tm="100000">
                                          <p:val>
                                            <p:fltVal val="0.5"/>
                                          </p:val>
                                        </p:tav>
                                      </p:tavLst>
                                    </p:anim>
                                    <p:set>
                                      <p:cBhvr>
                                        <p:cTn id="232" dur="1" fill="hold">
                                          <p:stCondLst>
                                            <p:cond delay="3999"/>
                                          </p:stCondLst>
                                        </p:cTn>
                                        <p:tgtEl>
                                          <p:spTgt spid="66"/>
                                        </p:tgtEl>
                                        <p:attrNameLst>
                                          <p:attrName>style.visibility</p:attrName>
                                        </p:attrNameLst>
                                      </p:cBhvr>
                                      <p:to>
                                        <p:strVal val="hidden"/>
                                      </p:to>
                                    </p:set>
                                  </p:childTnLst>
                                </p:cTn>
                              </p:par>
                              <p:par>
                                <p:cTn id="233" presetID="6" presetClass="emph" presetSubtype="0" fill="hold" nodeType="withEffect">
                                  <p:stCondLst>
                                    <p:cond delay="0"/>
                                  </p:stCondLst>
                                  <p:childTnLst>
                                    <p:animScale>
                                      <p:cBhvr>
                                        <p:cTn id="234" dur="4000" fill="hold"/>
                                        <p:tgtEl>
                                          <p:spTgt spid="66"/>
                                        </p:tgtEl>
                                      </p:cBhvr>
                                      <p:by x="150000" y="150000"/>
                                    </p:animScale>
                                  </p:childTnLst>
                                </p:cTn>
                              </p:par>
                              <p:par>
                                <p:cTn id="235" presetID="23" presetClass="exit" presetSubtype="544" fill="hold" nodeType="withEffect">
                                  <p:stCondLst>
                                    <p:cond delay="0"/>
                                  </p:stCondLst>
                                  <p:childTnLst>
                                    <p:anim calcmode="lin" valueType="num">
                                      <p:cBhvr>
                                        <p:cTn id="236" dur="4000"/>
                                        <p:tgtEl>
                                          <p:spTgt spid="67"/>
                                        </p:tgtEl>
                                        <p:attrNameLst>
                                          <p:attrName>ppt_w</p:attrName>
                                        </p:attrNameLst>
                                      </p:cBhvr>
                                      <p:tavLst>
                                        <p:tav tm="0">
                                          <p:val>
                                            <p:strVal val="ppt_w"/>
                                          </p:val>
                                        </p:tav>
                                        <p:tav tm="100000">
                                          <p:val>
                                            <p:fltVal val="0"/>
                                          </p:val>
                                        </p:tav>
                                      </p:tavLst>
                                    </p:anim>
                                    <p:anim calcmode="lin" valueType="num">
                                      <p:cBhvr>
                                        <p:cTn id="237" dur="4000"/>
                                        <p:tgtEl>
                                          <p:spTgt spid="67"/>
                                        </p:tgtEl>
                                        <p:attrNameLst>
                                          <p:attrName>ppt_h</p:attrName>
                                        </p:attrNameLst>
                                      </p:cBhvr>
                                      <p:tavLst>
                                        <p:tav tm="0">
                                          <p:val>
                                            <p:strVal val="ppt_h"/>
                                          </p:val>
                                        </p:tav>
                                        <p:tav tm="100000">
                                          <p:val>
                                            <p:fltVal val="0"/>
                                          </p:val>
                                        </p:tav>
                                      </p:tavLst>
                                    </p:anim>
                                    <p:anim calcmode="lin" valueType="num">
                                      <p:cBhvr>
                                        <p:cTn id="238" dur="4000"/>
                                        <p:tgtEl>
                                          <p:spTgt spid="67"/>
                                        </p:tgtEl>
                                        <p:attrNameLst>
                                          <p:attrName>ppt_x</p:attrName>
                                        </p:attrNameLst>
                                      </p:cBhvr>
                                      <p:tavLst>
                                        <p:tav tm="0">
                                          <p:val>
                                            <p:strVal val="ppt_x"/>
                                          </p:val>
                                        </p:tav>
                                        <p:tav tm="100000">
                                          <p:val>
                                            <p:fltVal val="0.5"/>
                                          </p:val>
                                        </p:tav>
                                      </p:tavLst>
                                    </p:anim>
                                    <p:anim calcmode="lin" valueType="num">
                                      <p:cBhvr>
                                        <p:cTn id="239" dur="4000"/>
                                        <p:tgtEl>
                                          <p:spTgt spid="67"/>
                                        </p:tgtEl>
                                        <p:attrNameLst>
                                          <p:attrName>ppt_y</p:attrName>
                                        </p:attrNameLst>
                                      </p:cBhvr>
                                      <p:tavLst>
                                        <p:tav tm="0">
                                          <p:val>
                                            <p:strVal val="ppt_y"/>
                                          </p:val>
                                        </p:tav>
                                        <p:tav tm="100000">
                                          <p:val>
                                            <p:fltVal val="0.5"/>
                                          </p:val>
                                        </p:tav>
                                      </p:tavLst>
                                    </p:anim>
                                    <p:set>
                                      <p:cBhvr>
                                        <p:cTn id="240" dur="1" fill="hold">
                                          <p:stCondLst>
                                            <p:cond delay="3999"/>
                                          </p:stCondLst>
                                        </p:cTn>
                                        <p:tgtEl>
                                          <p:spTgt spid="67"/>
                                        </p:tgtEl>
                                        <p:attrNameLst>
                                          <p:attrName>style.visibility</p:attrName>
                                        </p:attrNameLst>
                                      </p:cBhvr>
                                      <p:to>
                                        <p:strVal val="hidden"/>
                                      </p:to>
                                    </p:set>
                                  </p:childTnLst>
                                </p:cTn>
                              </p:par>
                              <p:par>
                                <p:cTn id="241" presetID="6" presetClass="emph" presetSubtype="0" fill="hold" nodeType="withEffect">
                                  <p:stCondLst>
                                    <p:cond delay="0"/>
                                  </p:stCondLst>
                                  <p:childTnLst>
                                    <p:animScale>
                                      <p:cBhvr>
                                        <p:cTn id="242" dur="4000" fill="hold"/>
                                        <p:tgtEl>
                                          <p:spTgt spid="67"/>
                                        </p:tgtEl>
                                      </p:cBhvr>
                                      <p:by x="150000" y="150000"/>
                                    </p:animScale>
                                  </p:childTnLst>
                                </p:cTn>
                              </p:par>
                              <p:par>
                                <p:cTn id="243" presetID="23" presetClass="exit" presetSubtype="544" fill="hold" nodeType="withEffect">
                                  <p:stCondLst>
                                    <p:cond delay="0"/>
                                  </p:stCondLst>
                                  <p:childTnLst>
                                    <p:anim calcmode="lin" valueType="num">
                                      <p:cBhvr>
                                        <p:cTn id="244" dur="4000"/>
                                        <p:tgtEl>
                                          <p:spTgt spid="68"/>
                                        </p:tgtEl>
                                        <p:attrNameLst>
                                          <p:attrName>ppt_w</p:attrName>
                                        </p:attrNameLst>
                                      </p:cBhvr>
                                      <p:tavLst>
                                        <p:tav tm="0">
                                          <p:val>
                                            <p:strVal val="ppt_w"/>
                                          </p:val>
                                        </p:tav>
                                        <p:tav tm="100000">
                                          <p:val>
                                            <p:fltVal val="0"/>
                                          </p:val>
                                        </p:tav>
                                      </p:tavLst>
                                    </p:anim>
                                    <p:anim calcmode="lin" valueType="num">
                                      <p:cBhvr>
                                        <p:cTn id="245" dur="4000"/>
                                        <p:tgtEl>
                                          <p:spTgt spid="68"/>
                                        </p:tgtEl>
                                        <p:attrNameLst>
                                          <p:attrName>ppt_h</p:attrName>
                                        </p:attrNameLst>
                                      </p:cBhvr>
                                      <p:tavLst>
                                        <p:tav tm="0">
                                          <p:val>
                                            <p:strVal val="ppt_h"/>
                                          </p:val>
                                        </p:tav>
                                        <p:tav tm="100000">
                                          <p:val>
                                            <p:fltVal val="0"/>
                                          </p:val>
                                        </p:tav>
                                      </p:tavLst>
                                    </p:anim>
                                    <p:anim calcmode="lin" valueType="num">
                                      <p:cBhvr>
                                        <p:cTn id="246" dur="4000"/>
                                        <p:tgtEl>
                                          <p:spTgt spid="68"/>
                                        </p:tgtEl>
                                        <p:attrNameLst>
                                          <p:attrName>ppt_x</p:attrName>
                                        </p:attrNameLst>
                                      </p:cBhvr>
                                      <p:tavLst>
                                        <p:tav tm="0">
                                          <p:val>
                                            <p:strVal val="ppt_x"/>
                                          </p:val>
                                        </p:tav>
                                        <p:tav tm="100000">
                                          <p:val>
                                            <p:fltVal val="0.5"/>
                                          </p:val>
                                        </p:tav>
                                      </p:tavLst>
                                    </p:anim>
                                    <p:anim calcmode="lin" valueType="num">
                                      <p:cBhvr>
                                        <p:cTn id="247" dur="4000"/>
                                        <p:tgtEl>
                                          <p:spTgt spid="68"/>
                                        </p:tgtEl>
                                        <p:attrNameLst>
                                          <p:attrName>ppt_y</p:attrName>
                                        </p:attrNameLst>
                                      </p:cBhvr>
                                      <p:tavLst>
                                        <p:tav tm="0">
                                          <p:val>
                                            <p:strVal val="ppt_y"/>
                                          </p:val>
                                        </p:tav>
                                        <p:tav tm="100000">
                                          <p:val>
                                            <p:fltVal val="0.5"/>
                                          </p:val>
                                        </p:tav>
                                      </p:tavLst>
                                    </p:anim>
                                    <p:set>
                                      <p:cBhvr>
                                        <p:cTn id="248" dur="1" fill="hold">
                                          <p:stCondLst>
                                            <p:cond delay="3999"/>
                                          </p:stCondLst>
                                        </p:cTn>
                                        <p:tgtEl>
                                          <p:spTgt spid="68"/>
                                        </p:tgtEl>
                                        <p:attrNameLst>
                                          <p:attrName>style.visibility</p:attrName>
                                        </p:attrNameLst>
                                      </p:cBhvr>
                                      <p:to>
                                        <p:strVal val="hidden"/>
                                      </p:to>
                                    </p:set>
                                  </p:childTnLst>
                                </p:cTn>
                              </p:par>
                              <p:par>
                                <p:cTn id="249" presetID="6" presetClass="emph" presetSubtype="0" fill="hold" nodeType="withEffect">
                                  <p:stCondLst>
                                    <p:cond delay="0"/>
                                  </p:stCondLst>
                                  <p:childTnLst>
                                    <p:animScale>
                                      <p:cBhvr>
                                        <p:cTn id="250" dur="4000" fill="hold"/>
                                        <p:tgtEl>
                                          <p:spTgt spid="68"/>
                                        </p:tgtEl>
                                      </p:cBhvr>
                                      <p:by x="150000" y="150000"/>
                                    </p:animScale>
                                  </p:childTnLst>
                                </p:cTn>
                              </p:par>
                              <p:par>
                                <p:cTn id="251" presetID="23" presetClass="exit" presetSubtype="544" fill="hold" nodeType="withEffect">
                                  <p:stCondLst>
                                    <p:cond delay="0"/>
                                  </p:stCondLst>
                                  <p:childTnLst>
                                    <p:anim calcmode="lin" valueType="num">
                                      <p:cBhvr>
                                        <p:cTn id="252" dur="4000"/>
                                        <p:tgtEl>
                                          <p:spTgt spid="69"/>
                                        </p:tgtEl>
                                        <p:attrNameLst>
                                          <p:attrName>ppt_w</p:attrName>
                                        </p:attrNameLst>
                                      </p:cBhvr>
                                      <p:tavLst>
                                        <p:tav tm="0">
                                          <p:val>
                                            <p:strVal val="ppt_w"/>
                                          </p:val>
                                        </p:tav>
                                        <p:tav tm="100000">
                                          <p:val>
                                            <p:fltVal val="0"/>
                                          </p:val>
                                        </p:tav>
                                      </p:tavLst>
                                    </p:anim>
                                    <p:anim calcmode="lin" valueType="num">
                                      <p:cBhvr>
                                        <p:cTn id="253" dur="4000"/>
                                        <p:tgtEl>
                                          <p:spTgt spid="69"/>
                                        </p:tgtEl>
                                        <p:attrNameLst>
                                          <p:attrName>ppt_h</p:attrName>
                                        </p:attrNameLst>
                                      </p:cBhvr>
                                      <p:tavLst>
                                        <p:tav tm="0">
                                          <p:val>
                                            <p:strVal val="ppt_h"/>
                                          </p:val>
                                        </p:tav>
                                        <p:tav tm="100000">
                                          <p:val>
                                            <p:fltVal val="0"/>
                                          </p:val>
                                        </p:tav>
                                      </p:tavLst>
                                    </p:anim>
                                    <p:anim calcmode="lin" valueType="num">
                                      <p:cBhvr>
                                        <p:cTn id="254" dur="4000"/>
                                        <p:tgtEl>
                                          <p:spTgt spid="69"/>
                                        </p:tgtEl>
                                        <p:attrNameLst>
                                          <p:attrName>ppt_x</p:attrName>
                                        </p:attrNameLst>
                                      </p:cBhvr>
                                      <p:tavLst>
                                        <p:tav tm="0">
                                          <p:val>
                                            <p:strVal val="ppt_x"/>
                                          </p:val>
                                        </p:tav>
                                        <p:tav tm="100000">
                                          <p:val>
                                            <p:fltVal val="0.5"/>
                                          </p:val>
                                        </p:tav>
                                      </p:tavLst>
                                    </p:anim>
                                    <p:anim calcmode="lin" valueType="num">
                                      <p:cBhvr>
                                        <p:cTn id="255" dur="4000"/>
                                        <p:tgtEl>
                                          <p:spTgt spid="69"/>
                                        </p:tgtEl>
                                        <p:attrNameLst>
                                          <p:attrName>ppt_y</p:attrName>
                                        </p:attrNameLst>
                                      </p:cBhvr>
                                      <p:tavLst>
                                        <p:tav tm="0">
                                          <p:val>
                                            <p:strVal val="ppt_y"/>
                                          </p:val>
                                        </p:tav>
                                        <p:tav tm="100000">
                                          <p:val>
                                            <p:fltVal val="0.5"/>
                                          </p:val>
                                        </p:tav>
                                      </p:tavLst>
                                    </p:anim>
                                    <p:set>
                                      <p:cBhvr>
                                        <p:cTn id="256" dur="1" fill="hold">
                                          <p:stCondLst>
                                            <p:cond delay="3999"/>
                                          </p:stCondLst>
                                        </p:cTn>
                                        <p:tgtEl>
                                          <p:spTgt spid="69"/>
                                        </p:tgtEl>
                                        <p:attrNameLst>
                                          <p:attrName>style.visibility</p:attrName>
                                        </p:attrNameLst>
                                      </p:cBhvr>
                                      <p:to>
                                        <p:strVal val="hidden"/>
                                      </p:to>
                                    </p:set>
                                  </p:childTnLst>
                                </p:cTn>
                              </p:par>
                              <p:par>
                                <p:cTn id="257" presetID="6" presetClass="emph" presetSubtype="0" fill="hold" nodeType="withEffect">
                                  <p:stCondLst>
                                    <p:cond delay="0"/>
                                  </p:stCondLst>
                                  <p:childTnLst>
                                    <p:animScale>
                                      <p:cBhvr>
                                        <p:cTn id="258" dur="4000" fill="hold"/>
                                        <p:tgtEl>
                                          <p:spTgt spid="69"/>
                                        </p:tgtEl>
                                      </p:cBhvr>
                                      <p:by x="150000" y="150000"/>
                                    </p:animScale>
                                  </p:childTnLst>
                                </p:cTn>
                              </p:par>
                              <p:par>
                                <p:cTn id="259" presetID="23" presetClass="exit" presetSubtype="544" fill="hold" nodeType="withEffect">
                                  <p:stCondLst>
                                    <p:cond delay="0"/>
                                  </p:stCondLst>
                                  <p:childTnLst>
                                    <p:anim calcmode="lin" valueType="num">
                                      <p:cBhvr>
                                        <p:cTn id="260" dur="4000"/>
                                        <p:tgtEl>
                                          <p:spTgt spid="70"/>
                                        </p:tgtEl>
                                        <p:attrNameLst>
                                          <p:attrName>ppt_w</p:attrName>
                                        </p:attrNameLst>
                                      </p:cBhvr>
                                      <p:tavLst>
                                        <p:tav tm="0">
                                          <p:val>
                                            <p:strVal val="ppt_w"/>
                                          </p:val>
                                        </p:tav>
                                        <p:tav tm="100000">
                                          <p:val>
                                            <p:fltVal val="0"/>
                                          </p:val>
                                        </p:tav>
                                      </p:tavLst>
                                    </p:anim>
                                    <p:anim calcmode="lin" valueType="num">
                                      <p:cBhvr>
                                        <p:cTn id="261" dur="4000"/>
                                        <p:tgtEl>
                                          <p:spTgt spid="70"/>
                                        </p:tgtEl>
                                        <p:attrNameLst>
                                          <p:attrName>ppt_h</p:attrName>
                                        </p:attrNameLst>
                                      </p:cBhvr>
                                      <p:tavLst>
                                        <p:tav tm="0">
                                          <p:val>
                                            <p:strVal val="ppt_h"/>
                                          </p:val>
                                        </p:tav>
                                        <p:tav tm="100000">
                                          <p:val>
                                            <p:fltVal val="0"/>
                                          </p:val>
                                        </p:tav>
                                      </p:tavLst>
                                    </p:anim>
                                    <p:anim calcmode="lin" valueType="num">
                                      <p:cBhvr>
                                        <p:cTn id="262" dur="4000"/>
                                        <p:tgtEl>
                                          <p:spTgt spid="70"/>
                                        </p:tgtEl>
                                        <p:attrNameLst>
                                          <p:attrName>ppt_x</p:attrName>
                                        </p:attrNameLst>
                                      </p:cBhvr>
                                      <p:tavLst>
                                        <p:tav tm="0">
                                          <p:val>
                                            <p:strVal val="ppt_x"/>
                                          </p:val>
                                        </p:tav>
                                        <p:tav tm="100000">
                                          <p:val>
                                            <p:fltVal val="0.5"/>
                                          </p:val>
                                        </p:tav>
                                      </p:tavLst>
                                    </p:anim>
                                    <p:anim calcmode="lin" valueType="num">
                                      <p:cBhvr>
                                        <p:cTn id="263" dur="4000"/>
                                        <p:tgtEl>
                                          <p:spTgt spid="70"/>
                                        </p:tgtEl>
                                        <p:attrNameLst>
                                          <p:attrName>ppt_y</p:attrName>
                                        </p:attrNameLst>
                                      </p:cBhvr>
                                      <p:tavLst>
                                        <p:tav tm="0">
                                          <p:val>
                                            <p:strVal val="ppt_y"/>
                                          </p:val>
                                        </p:tav>
                                        <p:tav tm="100000">
                                          <p:val>
                                            <p:fltVal val="0.5"/>
                                          </p:val>
                                        </p:tav>
                                      </p:tavLst>
                                    </p:anim>
                                    <p:set>
                                      <p:cBhvr>
                                        <p:cTn id="264" dur="1" fill="hold">
                                          <p:stCondLst>
                                            <p:cond delay="3999"/>
                                          </p:stCondLst>
                                        </p:cTn>
                                        <p:tgtEl>
                                          <p:spTgt spid="70"/>
                                        </p:tgtEl>
                                        <p:attrNameLst>
                                          <p:attrName>style.visibility</p:attrName>
                                        </p:attrNameLst>
                                      </p:cBhvr>
                                      <p:to>
                                        <p:strVal val="hidden"/>
                                      </p:to>
                                    </p:set>
                                  </p:childTnLst>
                                </p:cTn>
                              </p:par>
                              <p:par>
                                <p:cTn id="265" presetID="6" presetClass="emph" presetSubtype="0" fill="hold" nodeType="withEffect">
                                  <p:stCondLst>
                                    <p:cond delay="0"/>
                                  </p:stCondLst>
                                  <p:childTnLst>
                                    <p:animScale>
                                      <p:cBhvr>
                                        <p:cTn id="266" dur="4000" fill="hold"/>
                                        <p:tgtEl>
                                          <p:spTgt spid="70"/>
                                        </p:tgtEl>
                                      </p:cBhvr>
                                      <p:by x="150000" y="150000"/>
                                    </p:animScale>
                                  </p:childTnLst>
                                </p:cTn>
                              </p:par>
                              <p:par>
                                <p:cTn id="267" presetID="23" presetClass="exit" presetSubtype="544" fill="hold" nodeType="withEffect">
                                  <p:stCondLst>
                                    <p:cond delay="0"/>
                                  </p:stCondLst>
                                  <p:childTnLst>
                                    <p:anim calcmode="lin" valueType="num">
                                      <p:cBhvr>
                                        <p:cTn id="268" dur="4000"/>
                                        <p:tgtEl>
                                          <p:spTgt spid="71"/>
                                        </p:tgtEl>
                                        <p:attrNameLst>
                                          <p:attrName>ppt_w</p:attrName>
                                        </p:attrNameLst>
                                      </p:cBhvr>
                                      <p:tavLst>
                                        <p:tav tm="0">
                                          <p:val>
                                            <p:strVal val="ppt_w"/>
                                          </p:val>
                                        </p:tav>
                                        <p:tav tm="100000">
                                          <p:val>
                                            <p:fltVal val="0"/>
                                          </p:val>
                                        </p:tav>
                                      </p:tavLst>
                                    </p:anim>
                                    <p:anim calcmode="lin" valueType="num">
                                      <p:cBhvr>
                                        <p:cTn id="269" dur="4000"/>
                                        <p:tgtEl>
                                          <p:spTgt spid="71"/>
                                        </p:tgtEl>
                                        <p:attrNameLst>
                                          <p:attrName>ppt_h</p:attrName>
                                        </p:attrNameLst>
                                      </p:cBhvr>
                                      <p:tavLst>
                                        <p:tav tm="0">
                                          <p:val>
                                            <p:strVal val="ppt_h"/>
                                          </p:val>
                                        </p:tav>
                                        <p:tav tm="100000">
                                          <p:val>
                                            <p:fltVal val="0"/>
                                          </p:val>
                                        </p:tav>
                                      </p:tavLst>
                                    </p:anim>
                                    <p:anim calcmode="lin" valueType="num">
                                      <p:cBhvr>
                                        <p:cTn id="270" dur="4000"/>
                                        <p:tgtEl>
                                          <p:spTgt spid="71"/>
                                        </p:tgtEl>
                                        <p:attrNameLst>
                                          <p:attrName>ppt_x</p:attrName>
                                        </p:attrNameLst>
                                      </p:cBhvr>
                                      <p:tavLst>
                                        <p:tav tm="0">
                                          <p:val>
                                            <p:strVal val="ppt_x"/>
                                          </p:val>
                                        </p:tav>
                                        <p:tav tm="100000">
                                          <p:val>
                                            <p:fltVal val="0.5"/>
                                          </p:val>
                                        </p:tav>
                                      </p:tavLst>
                                    </p:anim>
                                    <p:anim calcmode="lin" valueType="num">
                                      <p:cBhvr>
                                        <p:cTn id="271" dur="4000"/>
                                        <p:tgtEl>
                                          <p:spTgt spid="71"/>
                                        </p:tgtEl>
                                        <p:attrNameLst>
                                          <p:attrName>ppt_y</p:attrName>
                                        </p:attrNameLst>
                                      </p:cBhvr>
                                      <p:tavLst>
                                        <p:tav tm="0">
                                          <p:val>
                                            <p:strVal val="ppt_y"/>
                                          </p:val>
                                        </p:tav>
                                        <p:tav tm="100000">
                                          <p:val>
                                            <p:fltVal val="0.5"/>
                                          </p:val>
                                        </p:tav>
                                      </p:tavLst>
                                    </p:anim>
                                    <p:set>
                                      <p:cBhvr>
                                        <p:cTn id="272" dur="1" fill="hold">
                                          <p:stCondLst>
                                            <p:cond delay="3999"/>
                                          </p:stCondLst>
                                        </p:cTn>
                                        <p:tgtEl>
                                          <p:spTgt spid="71"/>
                                        </p:tgtEl>
                                        <p:attrNameLst>
                                          <p:attrName>style.visibility</p:attrName>
                                        </p:attrNameLst>
                                      </p:cBhvr>
                                      <p:to>
                                        <p:strVal val="hidden"/>
                                      </p:to>
                                    </p:set>
                                  </p:childTnLst>
                                </p:cTn>
                              </p:par>
                              <p:par>
                                <p:cTn id="273" presetID="6" presetClass="emph" presetSubtype="0" fill="hold" nodeType="withEffect">
                                  <p:stCondLst>
                                    <p:cond delay="0"/>
                                  </p:stCondLst>
                                  <p:childTnLst>
                                    <p:animScale>
                                      <p:cBhvr>
                                        <p:cTn id="274" dur="4000" fill="hold"/>
                                        <p:tgtEl>
                                          <p:spTgt spid="71"/>
                                        </p:tgtEl>
                                      </p:cBhvr>
                                      <p:by x="150000" y="150000"/>
                                    </p:animScale>
                                  </p:childTnLst>
                                </p:cTn>
                              </p:par>
                              <p:par>
                                <p:cTn id="275" presetID="23" presetClass="exit" presetSubtype="32" fill="hold" nodeType="withEffect">
                                  <p:stCondLst>
                                    <p:cond delay="0"/>
                                  </p:stCondLst>
                                  <p:childTnLst>
                                    <p:anim calcmode="lin" valueType="num">
                                      <p:cBhvr>
                                        <p:cTn id="276" dur="4000"/>
                                        <p:tgtEl>
                                          <p:spTgt spid="83"/>
                                        </p:tgtEl>
                                        <p:attrNameLst>
                                          <p:attrName>ppt_w</p:attrName>
                                        </p:attrNameLst>
                                      </p:cBhvr>
                                      <p:tavLst>
                                        <p:tav tm="0">
                                          <p:val>
                                            <p:strVal val="ppt_w"/>
                                          </p:val>
                                        </p:tav>
                                        <p:tav tm="100000">
                                          <p:val>
                                            <p:fltVal val="0"/>
                                          </p:val>
                                        </p:tav>
                                      </p:tavLst>
                                    </p:anim>
                                    <p:anim calcmode="lin" valueType="num">
                                      <p:cBhvr>
                                        <p:cTn id="277" dur="4000"/>
                                        <p:tgtEl>
                                          <p:spTgt spid="83"/>
                                        </p:tgtEl>
                                        <p:attrNameLst>
                                          <p:attrName>ppt_h</p:attrName>
                                        </p:attrNameLst>
                                      </p:cBhvr>
                                      <p:tavLst>
                                        <p:tav tm="0">
                                          <p:val>
                                            <p:strVal val="ppt_h"/>
                                          </p:val>
                                        </p:tav>
                                        <p:tav tm="100000">
                                          <p:val>
                                            <p:fltVal val="0"/>
                                          </p:val>
                                        </p:tav>
                                      </p:tavLst>
                                    </p:anim>
                                    <p:set>
                                      <p:cBhvr>
                                        <p:cTn id="278" dur="1" fill="hold">
                                          <p:stCondLst>
                                            <p:cond delay="3999"/>
                                          </p:stCondLst>
                                        </p:cTn>
                                        <p:tgtEl>
                                          <p:spTgt spid="83"/>
                                        </p:tgtEl>
                                        <p:attrNameLst>
                                          <p:attrName>style.visibility</p:attrName>
                                        </p:attrNameLst>
                                      </p:cBhvr>
                                      <p:to>
                                        <p:strVal val="hidden"/>
                                      </p:to>
                                    </p:set>
                                  </p:childTnLst>
                                </p:cTn>
                              </p:par>
                              <p:par>
                                <p:cTn id="279" presetID="6" presetClass="emph" presetSubtype="0" fill="hold" nodeType="withEffect">
                                  <p:stCondLst>
                                    <p:cond delay="0"/>
                                  </p:stCondLst>
                                  <p:childTnLst>
                                    <p:animScale>
                                      <p:cBhvr>
                                        <p:cTn id="280" dur="4000" fill="hold"/>
                                        <p:tgtEl>
                                          <p:spTgt spid="83"/>
                                        </p:tgtEl>
                                      </p:cBhvr>
                                      <p:by x="150000" y="150000"/>
                                    </p:animScale>
                                  </p:childTnLst>
                                </p:cTn>
                              </p:par>
                              <p:par>
                                <p:cTn id="281" presetID="23" presetClass="exit" presetSubtype="32" fill="hold" nodeType="withEffect">
                                  <p:stCondLst>
                                    <p:cond delay="0"/>
                                  </p:stCondLst>
                                  <p:childTnLst>
                                    <p:anim calcmode="lin" valueType="num">
                                      <p:cBhvr>
                                        <p:cTn id="282" dur="4000"/>
                                        <p:tgtEl>
                                          <p:spTgt spid="82"/>
                                        </p:tgtEl>
                                        <p:attrNameLst>
                                          <p:attrName>ppt_w</p:attrName>
                                        </p:attrNameLst>
                                      </p:cBhvr>
                                      <p:tavLst>
                                        <p:tav tm="0">
                                          <p:val>
                                            <p:strVal val="ppt_w"/>
                                          </p:val>
                                        </p:tav>
                                        <p:tav tm="100000">
                                          <p:val>
                                            <p:fltVal val="0"/>
                                          </p:val>
                                        </p:tav>
                                      </p:tavLst>
                                    </p:anim>
                                    <p:anim calcmode="lin" valueType="num">
                                      <p:cBhvr>
                                        <p:cTn id="283" dur="4000"/>
                                        <p:tgtEl>
                                          <p:spTgt spid="82"/>
                                        </p:tgtEl>
                                        <p:attrNameLst>
                                          <p:attrName>ppt_h</p:attrName>
                                        </p:attrNameLst>
                                      </p:cBhvr>
                                      <p:tavLst>
                                        <p:tav tm="0">
                                          <p:val>
                                            <p:strVal val="ppt_h"/>
                                          </p:val>
                                        </p:tav>
                                        <p:tav tm="100000">
                                          <p:val>
                                            <p:fltVal val="0"/>
                                          </p:val>
                                        </p:tav>
                                      </p:tavLst>
                                    </p:anim>
                                    <p:set>
                                      <p:cBhvr>
                                        <p:cTn id="284" dur="1" fill="hold">
                                          <p:stCondLst>
                                            <p:cond delay="3999"/>
                                          </p:stCondLst>
                                        </p:cTn>
                                        <p:tgtEl>
                                          <p:spTgt spid="82"/>
                                        </p:tgtEl>
                                        <p:attrNameLst>
                                          <p:attrName>style.visibility</p:attrName>
                                        </p:attrNameLst>
                                      </p:cBhvr>
                                      <p:to>
                                        <p:strVal val="hidden"/>
                                      </p:to>
                                    </p:set>
                                  </p:childTnLst>
                                </p:cTn>
                              </p:par>
                              <p:par>
                                <p:cTn id="285" presetID="6" presetClass="emph" presetSubtype="0" fill="hold" nodeType="withEffect">
                                  <p:stCondLst>
                                    <p:cond delay="0"/>
                                  </p:stCondLst>
                                  <p:childTnLst>
                                    <p:animScale>
                                      <p:cBhvr>
                                        <p:cTn id="286" dur="4000" fill="hold"/>
                                        <p:tgtEl>
                                          <p:spTgt spid="82"/>
                                        </p:tgtEl>
                                      </p:cBhvr>
                                      <p:by x="150000" y="150000"/>
                                    </p:animScale>
                                  </p:childTnLst>
                                </p:cTn>
                              </p:par>
                              <p:par>
                                <p:cTn id="287" presetID="23" presetClass="exit" presetSubtype="32" fill="hold" nodeType="withEffect">
                                  <p:stCondLst>
                                    <p:cond delay="0"/>
                                  </p:stCondLst>
                                  <p:childTnLst>
                                    <p:anim calcmode="lin" valueType="num">
                                      <p:cBhvr>
                                        <p:cTn id="288" dur="4000"/>
                                        <p:tgtEl>
                                          <p:spTgt spid="79"/>
                                        </p:tgtEl>
                                        <p:attrNameLst>
                                          <p:attrName>ppt_w</p:attrName>
                                        </p:attrNameLst>
                                      </p:cBhvr>
                                      <p:tavLst>
                                        <p:tav tm="0">
                                          <p:val>
                                            <p:strVal val="ppt_w"/>
                                          </p:val>
                                        </p:tav>
                                        <p:tav tm="100000">
                                          <p:val>
                                            <p:fltVal val="0"/>
                                          </p:val>
                                        </p:tav>
                                      </p:tavLst>
                                    </p:anim>
                                    <p:anim calcmode="lin" valueType="num">
                                      <p:cBhvr>
                                        <p:cTn id="289" dur="4000"/>
                                        <p:tgtEl>
                                          <p:spTgt spid="79"/>
                                        </p:tgtEl>
                                        <p:attrNameLst>
                                          <p:attrName>ppt_h</p:attrName>
                                        </p:attrNameLst>
                                      </p:cBhvr>
                                      <p:tavLst>
                                        <p:tav tm="0">
                                          <p:val>
                                            <p:strVal val="ppt_h"/>
                                          </p:val>
                                        </p:tav>
                                        <p:tav tm="100000">
                                          <p:val>
                                            <p:fltVal val="0"/>
                                          </p:val>
                                        </p:tav>
                                      </p:tavLst>
                                    </p:anim>
                                    <p:set>
                                      <p:cBhvr>
                                        <p:cTn id="290" dur="1" fill="hold">
                                          <p:stCondLst>
                                            <p:cond delay="3999"/>
                                          </p:stCondLst>
                                        </p:cTn>
                                        <p:tgtEl>
                                          <p:spTgt spid="79"/>
                                        </p:tgtEl>
                                        <p:attrNameLst>
                                          <p:attrName>style.visibility</p:attrName>
                                        </p:attrNameLst>
                                      </p:cBhvr>
                                      <p:to>
                                        <p:strVal val="hidden"/>
                                      </p:to>
                                    </p:set>
                                  </p:childTnLst>
                                </p:cTn>
                              </p:par>
                              <p:par>
                                <p:cTn id="291" presetID="6" presetClass="emph" presetSubtype="0" fill="hold" nodeType="withEffect">
                                  <p:stCondLst>
                                    <p:cond delay="0"/>
                                  </p:stCondLst>
                                  <p:childTnLst>
                                    <p:animScale>
                                      <p:cBhvr>
                                        <p:cTn id="292" dur="4000" fill="hold"/>
                                        <p:tgtEl>
                                          <p:spTgt spid="79"/>
                                        </p:tgtEl>
                                      </p:cBhvr>
                                      <p:by x="150000" y="150000"/>
                                    </p:animScale>
                                  </p:childTnLst>
                                </p:cTn>
                              </p:par>
                              <p:par>
                                <p:cTn id="293" presetID="23" presetClass="exit" presetSubtype="32" fill="hold" nodeType="withEffect">
                                  <p:stCondLst>
                                    <p:cond delay="0"/>
                                  </p:stCondLst>
                                  <p:childTnLst>
                                    <p:anim calcmode="lin" valueType="num">
                                      <p:cBhvr>
                                        <p:cTn id="294" dur="4000"/>
                                        <p:tgtEl>
                                          <p:spTgt spid="80"/>
                                        </p:tgtEl>
                                        <p:attrNameLst>
                                          <p:attrName>ppt_w</p:attrName>
                                        </p:attrNameLst>
                                      </p:cBhvr>
                                      <p:tavLst>
                                        <p:tav tm="0">
                                          <p:val>
                                            <p:strVal val="ppt_w"/>
                                          </p:val>
                                        </p:tav>
                                        <p:tav tm="100000">
                                          <p:val>
                                            <p:fltVal val="0"/>
                                          </p:val>
                                        </p:tav>
                                      </p:tavLst>
                                    </p:anim>
                                    <p:anim calcmode="lin" valueType="num">
                                      <p:cBhvr>
                                        <p:cTn id="295" dur="4000"/>
                                        <p:tgtEl>
                                          <p:spTgt spid="80"/>
                                        </p:tgtEl>
                                        <p:attrNameLst>
                                          <p:attrName>ppt_h</p:attrName>
                                        </p:attrNameLst>
                                      </p:cBhvr>
                                      <p:tavLst>
                                        <p:tav tm="0">
                                          <p:val>
                                            <p:strVal val="ppt_h"/>
                                          </p:val>
                                        </p:tav>
                                        <p:tav tm="100000">
                                          <p:val>
                                            <p:fltVal val="0"/>
                                          </p:val>
                                        </p:tav>
                                      </p:tavLst>
                                    </p:anim>
                                    <p:set>
                                      <p:cBhvr>
                                        <p:cTn id="296" dur="1" fill="hold">
                                          <p:stCondLst>
                                            <p:cond delay="3999"/>
                                          </p:stCondLst>
                                        </p:cTn>
                                        <p:tgtEl>
                                          <p:spTgt spid="80"/>
                                        </p:tgtEl>
                                        <p:attrNameLst>
                                          <p:attrName>style.visibility</p:attrName>
                                        </p:attrNameLst>
                                      </p:cBhvr>
                                      <p:to>
                                        <p:strVal val="hidden"/>
                                      </p:to>
                                    </p:set>
                                  </p:childTnLst>
                                </p:cTn>
                              </p:par>
                              <p:par>
                                <p:cTn id="297" presetID="6" presetClass="emph" presetSubtype="0" fill="hold" nodeType="withEffect">
                                  <p:stCondLst>
                                    <p:cond delay="0"/>
                                  </p:stCondLst>
                                  <p:childTnLst>
                                    <p:animScale>
                                      <p:cBhvr>
                                        <p:cTn id="298" dur="4000" fill="hold"/>
                                        <p:tgtEl>
                                          <p:spTgt spid="80"/>
                                        </p:tgtEl>
                                      </p:cBhvr>
                                      <p:by x="150000" y="150000"/>
                                    </p:animScale>
                                  </p:childTnLst>
                                </p:cTn>
                              </p:par>
                              <p:par>
                                <p:cTn id="299" presetID="23" presetClass="exit" presetSubtype="32" fill="hold" nodeType="withEffect">
                                  <p:stCondLst>
                                    <p:cond delay="0"/>
                                  </p:stCondLst>
                                  <p:childTnLst>
                                    <p:anim calcmode="lin" valueType="num">
                                      <p:cBhvr>
                                        <p:cTn id="300" dur="4000"/>
                                        <p:tgtEl>
                                          <p:spTgt spid="81"/>
                                        </p:tgtEl>
                                        <p:attrNameLst>
                                          <p:attrName>ppt_w</p:attrName>
                                        </p:attrNameLst>
                                      </p:cBhvr>
                                      <p:tavLst>
                                        <p:tav tm="0">
                                          <p:val>
                                            <p:strVal val="ppt_w"/>
                                          </p:val>
                                        </p:tav>
                                        <p:tav tm="100000">
                                          <p:val>
                                            <p:fltVal val="0"/>
                                          </p:val>
                                        </p:tav>
                                      </p:tavLst>
                                    </p:anim>
                                    <p:anim calcmode="lin" valueType="num">
                                      <p:cBhvr>
                                        <p:cTn id="301" dur="4000"/>
                                        <p:tgtEl>
                                          <p:spTgt spid="81"/>
                                        </p:tgtEl>
                                        <p:attrNameLst>
                                          <p:attrName>ppt_h</p:attrName>
                                        </p:attrNameLst>
                                      </p:cBhvr>
                                      <p:tavLst>
                                        <p:tav tm="0">
                                          <p:val>
                                            <p:strVal val="ppt_h"/>
                                          </p:val>
                                        </p:tav>
                                        <p:tav tm="100000">
                                          <p:val>
                                            <p:fltVal val="0"/>
                                          </p:val>
                                        </p:tav>
                                      </p:tavLst>
                                    </p:anim>
                                    <p:set>
                                      <p:cBhvr>
                                        <p:cTn id="302" dur="1" fill="hold">
                                          <p:stCondLst>
                                            <p:cond delay="3999"/>
                                          </p:stCondLst>
                                        </p:cTn>
                                        <p:tgtEl>
                                          <p:spTgt spid="81"/>
                                        </p:tgtEl>
                                        <p:attrNameLst>
                                          <p:attrName>style.visibility</p:attrName>
                                        </p:attrNameLst>
                                      </p:cBhvr>
                                      <p:to>
                                        <p:strVal val="hidden"/>
                                      </p:to>
                                    </p:set>
                                  </p:childTnLst>
                                </p:cTn>
                              </p:par>
                              <p:par>
                                <p:cTn id="303" presetID="6" presetClass="emph" presetSubtype="0" fill="hold" nodeType="withEffect">
                                  <p:stCondLst>
                                    <p:cond delay="0"/>
                                  </p:stCondLst>
                                  <p:childTnLst>
                                    <p:animScale>
                                      <p:cBhvr>
                                        <p:cTn id="304" dur="4000" fill="hold"/>
                                        <p:tgtEl>
                                          <p:spTgt spid="81"/>
                                        </p:tgtEl>
                                      </p:cBhvr>
                                      <p:by x="150000" y="150000"/>
                                    </p:animScale>
                                  </p:childTnLst>
                                </p:cTn>
                              </p:par>
                              <p:par>
                                <p:cTn id="305" presetID="23" presetClass="exit" presetSubtype="32" fill="hold" nodeType="withEffect">
                                  <p:stCondLst>
                                    <p:cond delay="0"/>
                                  </p:stCondLst>
                                  <p:childTnLst>
                                    <p:anim calcmode="lin" valueType="num">
                                      <p:cBhvr>
                                        <p:cTn id="306" dur="4000"/>
                                        <p:tgtEl>
                                          <p:spTgt spid="78"/>
                                        </p:tgtEl>
                                        <p:attrNameLst>
                                          <p:attrName>ppt_w</p:attrName>
                                        </p:attrNameLst>
                                      </p:cBhvr>
                                      <p:tavLst>
                                        <p:tav tm="0">
                                          <p:val>
                                            <p:strVal val="ppt_w"/>
                                          </p:val>
                                        </p:tav>
                                        <p:tav tm="100000">
                                          <p:val>
                                            <p:fltVal val="0"/>
                                          </p:val>
                                        </p:tav>
                                      </p:tavLst>
                                    </p:anim>
                                    <p:anim calcmode="lin" valueType="num">
                                      <p:cBhvr>
                                        <p:cTn id="307" dur="4000"/>
                                        <p:tgtEl>
                                          <p:spTgt spid="78"/>
                                        </p:tgtEl>
                                        <p:attrNameLst>
                                          <p:attrName>ppt_h</p:attrName>
                                        </p:attrNameLst>
                                      </p:cBhvr>
                                      <p:tavLst>
                                        <p:tav tm="0">
                                          <p:val>
                                            <p:strVal val="ppt_h"/>
                                          </p:val>
                                        </p:tav>
                                        <p:tav tm="100000">
                                          <p:val>
                                            <p:fltVal val="0"/>
                                          </p:val>
                                        </p:tav>
                                      </p:tavLst>
                                    </p:anim>
                                    <p:set>
                                      <p:cBhvr>
                                        <p:cTn id="308" dur="1" fill="hold">
                                          <p:stCondLst>
                                            <p:cond delay="3999"/>
                                          </p:stCondLst>
                                        </p:cTn>
                                        <p:tgtEl>
                                          <p:spTgt spid="78"/>
                                        </p:tgtEl>
                                        <p:attrNameLst>
                                          <p:attrName>style.visibility</p:attrName>
                                        </p:attrNameLst>
                                      </p:cBhvr>
                                      <p:to>
                                        <p:strVal val="hidden"/>
                                      </p:to>
                                    </p:set>
                                  </p:childTnLst>
                                </p:cTn>
                              </p:par>
                              <p:par>
                                <p:cTn id="309" presetID="6" presetClass="emph" presetSubtype="0" fill="hold" nodeType="withEffect">
                                  <p:stCondLst>
                                    <p:cond delay="0"/>
                                  </p:stCondLst>
                                  <p:childTnLst>
                                    <p:animScale>
                                      <p:cBhvr>
                                        <p:cTn id="310" dur="4000" fill="hold"/>
                                        <p:tgtEl>
                                          <p:spTgt spid="78"/>
                                        </p:tgtEl>
                                      </p:cBhvr>
                                      <p:by x="150000" y="150000"/>
                                    </p:animScale>
                                  </p:childTnLst>
                                </p:cTn>
                              </p:par>
                              <p:par>
                                <p:cTn id="311" presetID="23" presetClass="exit" presetSubtype="32" fill="hold" nodeType="withEffect">
                                  <p:stCondLst>
                                    <p:cond delay="0"/>
                                  </p:stCondLst>
                                  <p:childTnLst>
                                    <p:anim calcmode="lin" valueType="num">
                                      <p:cBhvr>
                                        <p:cTn id="312" dur="4000"/>
                                        <p:tgtEl>
                                          <p:spTgt spid="77"/>
                                        </p:tgtEl>
                                        <p:attrNameLst>
                                          <p:attrName>ppt_w</p:attrName>
                                        </p:attrNameLst>
                                      </p:cBhvr>
                                      <p:tavLst>
                                        <p:tav tm="0">
                                          <p:val>
                                            <p:strVal val="ppt_w"/>
                                          </p:val>
                                        </p:tav>
                                        <p:tav tm="100000">
                                          <p:val>
                                            <p:fltVal val="0"/>
                                          </p:val>
                                        </p:tav>
                                      </p:tavLst>
                                    </p:anim>
                                    <p:anim calcmode="lin" valueType="num">
                                      <p:cBhvr>
                                        <p:cTn id="313" dur="4000"/>
                                        <p:tgtEl>
                                          <p:spTgt spid="77"/>
                                        </p:tgtEl>
                                        <p:attrNameLst>
                                          <p:attrName>ppt_h</p:attrName>
                                        </p:attrNameLst>
                                      </p:cBhvr>
                                      <p:tavLst>
                                        <p:tav tm="0">
                                          <p:val>
                                            <p:strVal val="ppt_h"/>
                                          </p:val>
                                        </p:tav>
                                        <p:tav tm="100000">
                                          <p:val>
                                            <p:fltVal val="0"/>
                                          </p:val>
                                        </p:tav>
                                      </p:tavLst>
                                    </p:anim>
                                    <p:set>
                                      <p:cBhvr>
                                        <p:cTn id="314" dur="1" fill="hold">
                                          <p:stCondLst>
                                            <p:cond delay="3999"/>
                                          </p:stCondLst>
                                        </p:cTn>
                                        <p:tgtEl>
                                          <p:spTgt spid="77"/>
                                        </p:tgtEl>
                                        <p:attrNameLst>
                                          <p:attrName>style.visibility</p:attrName>
                                        </p:attrNameLst>
                                      </p:cBhvr>
                                      <p:to>
                                        <p:strVal val="hidden"/>
                                      </p:to>
                                    </p:set>
                                  </p:childTnLst>
                                </p:cTn>
                              </p:par>
                              <p:par>
                                <p:cTn id="315" presetID="6" presetClass="emph" presetSubtype="0" fill="hold" nodeType="withEffect">
                                  <p:stCondLst>
                                    <p:cond delay="0"/>
                                  </p:stCondLst>
                                  <p:childTnLst>
                                    <p:animScale>
                                      <p:cBhvr>
                                        <p:cTn id="316" dur="4000" fill="hold"/>
                                        <p:tgtEl>
                                          <p:spTgt spid="77"/>
                                        </p:tgtEl>
                                      </p:cBhvr>
                                      <p:by x="150000" y="150000"/>
                                    </p:animScale>
                                  </p:childTnLst>
                                </p:cTn>
                              </p:par>
                              <p:par>
                                <p:cTn id="317" presetID="23" presetClass="exit" presetSubtype="32" fill="hold" nodeType="withEffect">
                                  <p:stCondLst>
                                    <p:cond delay="0"/>
                                  </p:stCondLst>
                                  <p:childTnLst>
                                    <p:anim calcmode="lin" valueType="num">
                                      <p:cBhvr>
                                        <p:cTn id="318" dur="4000"/>
                                        <p:tgtEl>
                                          <p:spTgt spid="76"/>
                                        </p:tgtEl>
                                        <p:attrNameLst>
                                          <p:attrName>ppt_w</p:attrName>
                                        </p:attrNameLst>
                                      </p:cBhvr>
                                      <p:tavLst>
                                        <p:tav tm="0">
                                          <p:val>
                                            <p:strVal val="ppt_w"/>
                                          </p:val>
                                        </p:tav>
                                        <p:tav tm="100000">
                                          <p:val>
                                            <p:fltVal val="0"/>
                                          </p:val>
                                        </p:tav>
                                      </p:tavLst>
                                    </p:anim>
                                    <p:anim calcmode="lin" valueType="num">
                                      <p:cBhvr>
                                        <p:cTn id="319" dur="4000"/>
                                        <p:tgtEl>
                                          <p:spTgt spid="76"/>
                                        </p:tgtEl>
                                        <p:attrNameLst>
                                          <p:attrName>ppt_h</p:attrName>
                                        </p:attrNameLst>
                                      </p:cBhvr>
                                      <p:tavLst>
                                        <p:tav tm="0">
                                          <p:val>
                                            <p:strVal val="ppt_h"/>
                                          </p:val>
                                        </p:tav>
                                        <p:tav tm="100000">
                                          <p:val>
                                            <p:fltVal val="0"/>
                                          </p:val>
                                        </p:tav>
                                      </p:tavLst>
                                    </p:anim>
                                    <p:set>
                                      <p:cBhvr>
                                        <p:cTn id="320" dur="1" fill="hold">
                                          <p:stCondLst>
                                            <p:cond delay="3999"/>
                                          </p:stCondLst>
                                        </p:cTn>
                                        <p:tgtEl>
                                          <p:spTgt spid="76"/>
                                        </p:tgtEl>
                                        <p:attrNameLst>
                                          <p:attrName>style.visibility</p:attrName>
                                        </p:attrNameLst>
                                      </p:cBhvr>
                                      <p:to>
                                        <p:strVal val="hidden"/>
                                      </p:to>
                                    </p:set>
                                  </p:childTnLst>
                                </p:cTn>
                              </p:par>
                              <p:par>
                                <p:cTn id="321" presetID="6" presetClass="emph" presetSubtype="0" fill="hold" nodeType="withEffect">
                                  <p:stCondLst>
                                    <p:cond delay="0"/>
                                  </p:stCondLst>
                                  <p:childTnLst>
                                    <p:animScale>
                                      <p:cBhvr>
                                        <p:cTn id="322" dur="4000" fill="hold"/>
                                        <p:tgtEl>
                                          <p:spTgt spid="76"/>
                                        </p:tgtEl>
                                      </p:cBhvr>
                                      <p:by x="150000" y="150000"/>
                                    </p:animScale>
                                  </p:childTnLst>
                                </p:cTn>
                              </p:par>
                              <p:par>
                                <p:cTn id="323" presetID="23" presetClass="exit" presetSubtype="32" fill="hold" nodeType="withEffect">
                                  <p:stCondLst>
                                    <p:cond delay="0"/>
                                  </p:stCondLst>
                                  <p:childTnLst>
                                    <p:anim calcmode="lin" valueType="num">
                                      <p:cBhvr>
                                        <p:cTn id="324" dur="4000"/>
                                        <p:tgtEl>
                                          <p:spTgt spid="74"/>
                                        </p:tgtEl>
                                        <p:attrNameLst>
                                          <p:attrName>ppt_w</p:attrName>
                                        </p:attrNameLst>
                                      </p:cBhvr>
                                      <p:tavLst>
                                        <p:tav tm="0">
                                          <p:val>
                                            <p:strVal val="ppt_w"/>
                                          </p:val>
                                        </p:tav>
                                        <p:tav tm="100000">
                                          <p:val>
                                            <p:fltVal val="0"/>
                                          </p:val>
                                        </p:tav>
                                      </p:tavLst>
                                    </p:anim>
                                    <p:anim calcmode="lin" valueType="num">
                                      <p:cBhvr>
                                        <p:cTn id="325" dur="4000"/>
                                        <p:tgtEl>
                                          <p:spTgt spid="74"/>
                                        </p:tgtEl>
                                        <p:attrNameLst>
                                          <p:attrName>ppt_h</p:attrName>
                                        </p:attrNameLst>
                                      </p:cBhvr>
                                      <p:tavLst>
                                        <p:tav tm="0">
                                          <p:val>
                                            <p:strVal val="ppt_h"/>
                                          </p:val>
                                        </p:tav>
                                        <p:tav tm="100000">
                                          <p:val>
                                            <p:fltVal val="0"/>
                                          </p:val>
                                        </p:tav>
                                      </p:tavLst>
                                    </p:anim>
                                    <p:set>
                                      <p:cBhvr>
                                        <p:cTn id="326" dur="1" fill="hold">
                                          <p:stCondLst>
                                            <p:cond delay="3999"/>
                                          </p:stCondLst>
                                        </p:cTn>
                                        <p:tgtEl>
                                          <p:spTgt spid="74"/>
                                        </p:tgtEl>
                                        <p:attrNameLst>
                                          <p:attrName>style.visibility</p:attrName>
                                        </p:attrNameLst>
                                      </p:cBhvr>
                                      <p:to>
                                        <p:strVal val="hidden"/>
                                      </p:to>
                                    </p:set>
                                  </p:childTnLst>
                                </p:cTn>
                              </p:par>
                              <p:par>
                                <p:cTn id="327" presetID="6" presetClass="emph" presetSubtype="0" fill="hold" nodeType="withEffect">
                                  <p:stCondLst>
                                    <p:cond delay="0"/>
                                  </p:stCondLst>
                                  <p:childTnLst>
                                    <p:animScale>
                                      <p:cBhvr>
                                        <p:cTn id="328" dur="4000" fill="hold"/>
                                        <p:tgtEl>
                                          <p:spTgt spid="74"/>
                                        </p:tgtEl>
                                      </p:cBhvr>
                                      <p:by x="150000" y="150000"/>
                                    </p:animScale>
                                  </p:childTnLst>
                                </p:cTn>
                              </p:par>
                              <p:par>
                                <p:cTn id="329" presetID="23" presetClass="exit" presetSubtype="32" fill="hold" nodeType="withEffect">
                                  <p:stCondLst>
                                    <p:cond delay="0"/>
                                  </p:stCondLst>
                                  <p:childTnLst>
                                    <p:anim calcmode="lin" valueType="num">
                                      <p:cBhvr>
                                        <p:cTn id="330" dur="4000"/>
                                        <p:tgtEl>
                                          <p:spTgt spid="75"/>
                                        </p:tgtEl>
                                        <p:attrNameLst>
                                          <p:attrName>ppt_w</p:attrName>
                                        </p:attrNameLst>
                                      </p:cBhvr>
                                      <p:tavLst>
                                        <p:tav tm="0">
                                          <p:val>
                                            <p:strVal val="ppt_w"/>
                                          </p:val>
                                        </p:tav>
                                        <p:tav tm="100000">
                                          <p:val>
                                            <p:fltVal val="0"/>
                                          </p:val>
                                        </p:tav>
                                      </p:tavLst>
                                    </p:anim>
                                    <p:anim calcmode="lin" valueType="num">
                                      <p:cBhvr>
                                        <p:cTn id="331" dur="4000"/>
                                        <p:tgtEl>
                                          <p:spTgt spid="75"/>
                                        </p:tgtEl>
                                        <p:attrNameLst>
                                          <p:attrName>ppt_h</p:attrName>
                                        </p:attrNameLst>
                                      </p:cBhvr>
                                      <p:tavLst>
                                        <p:tav tm="0">
                                          <p:val>
                                            <p:strVal val="ppt_h"/>
                                          </p:val>
                                        </p:tav>
                                        <p:tav tm="100000">
                                          <p:val>
                                            <p:fltVal val="0"/>
                                          </p:val>
                                        </p:tav>
                                      </p:tavLst>
                                    </p:anim>
                                    <p:set>
                                      <p:cBhvr>
                                        <p:cTn id="332" dur="1" fill="hold">
                                          <p:stCondLst>
                                            <p:cond delay="3999"/>
                                          </p:stCondLst>
                                        </p:cTn>
                                        <p:tgtEl>
                                          <p:spTgt spid="75"/>
                                        </p:tgtEl>
                                        <p:attrNameLst>
                                          <p:attrName>style.visibility</p:attrName>
                                        </p:attrNameLst>
                                      </p:cBhvr>
                                      <p:to>
                                        <p:strVal val="hidden"/>
                                      </p:to>
                                    </p:set>
                                  </p:childTnLst>
                                </p:cTn>
                              </p:par>
                              <p:par>
                                <p:cTn id="333" presetID="6" presetClass="emph" presetSubtype="0" fill="hold" nodeType="withEffect">
                                  <p:stCondLst>
                                    <p:cond delay="0"/>
                                  </p:stCondLst>
                                  <p:childTnLst>
                                    <p:animScale>
                                      <p:cBhvr>
                                        <p:cTn id="334" dur="4000" fill="hold"/>
                                        <p:tgtEl>
                                          <p:spTgt spid="75"/>
                                        </p:tgtEl>
                                      </p:cBhvr>
                                      <p:by x="150000" y="150000"/>
                                    </p:animScale>
                                  </p:childTnLst>
                                </p:cTn>
                              </p:par>
                              <p:par>
                                <p:cTn id="335" presetID="23" presetClass="exit" presetSubtype="32" fill="hold" nodeType="withEffect">
                                  <p:stCondLst>
                                    <p:cond delay="0"/>
                                  </p:stCondLst>
                                  <p:childTnLst>
                                    <p:anim calcmode="lin" valueType="num">
                                      <p:cBhvr>
                                        <p:cTn id="336" dur="4000"/>
                                        <p:tgtEl>
                                          <p:spTgt spid="73"/>
                                        </p:tgtEl>
                                        <p:attrNameLst>
                                          <p:attrName>ppt_w</p:attrName>
                                        </p:attrNameLst>
                                      </p:cBhvr>
                                      <p:tavLst>
                                        <p:tav tm="0">
                                          <p:val>
                                            <p:strVal val="ppt_w"/>
                                          </p:val>
                                        </p:tav>
                                        <p:tav tm="100000">
                                          <p:val>
                                            <p:fltVal val="0"/>
                                          </p:val>
                                        </p:tav>
                                      </p:tavLst>
                                    </p:anim>
                                    <p:anim calcmode="lin" valueType="num">
                                      <p:cBhvr>
                                        <p:cTn id="337" dur="4000"/>
                                        <p:tgtEl>
                                          <p:spTgt spid="73"/>
                                        </p:tgtEl>
                                        <p:attrNameLst>
                                          <p:attrName>ppt_h</p:attrName>
                                        </p:attrNameLst>
                                      </p:cBhvr>
                                      <p:tavLst>
                                        <p:tav tm="0">
                                          <p:val>
                                            <p:strVal val="ppt_h"/>
                                          </p:val>
                                        </p:tav>
                                        <p:tav tm="100000">
                                          <p:val>
                                            <p:fltVal val="0"/>
                                          </p:val>
                                        </p:tav>
                                      </p:tavLst>
                                    </p:anim>
                                    <p:set>
                                      <p:cBhvr>
                                        <p:cTn id="338" dur="1" fill="hold">
                                          <p:stCondLst>
                                            <p:cond delay="3999"/>
                                          </p:stCondLst>
                                        </p:cTn>
                                        <p:tgtEl>
                                          <p:spTgt spid="73"/>
                                        </p:tgtEl>
                                        <p:attrNameLst>
                                          <p:attrName>style.visibility</p:attrName>
                                        </p:attrNameLst>
                                      </p:cBhvr>
                                      <p:to>
                                        <p:strVal val="hidden"/>
                                      </p:to>
                                    </p:set>
                                  </p:childTnLst>
                                </p:cTn>
                              </p:par>
                              <p:par>
                                <p:cTn id="339" presetID="6" presetClass="emph" presetSubtype="0" fill="hold" nodeType="withEffect">
                                  <p:stCondLst>
                                    <p:cond delay="0"/>
                                  </p:stCondLst>
                                  <p:childTnLst>
                                    <p:animScale>
                                      <p:cBhvr>
                                        <p:cTn id="340" dur="4000" fill="hold"/>
                                        <p:tgtEl>
                                          <p:spTgt spid="73"/>
                                        </p:tgtEl>
                                      </p:cBhvr>
                                      <p:by x="150000" y="150000"/>
                                    </p:animScale>
                                  </p:childTnLst>
                                </p:cTn>
                              </p:par>
                              <p:par>
                                <p:cTn id="341" presetID="23" presetClass="exit" presetSubtype="32" fill="hold" nodeType="withEffect">
                                  <p:stCondLst>
                                    <p:cond delay="0"/>
                                  </p:stCondLst>
                                  <p:childTnLst>
                                    <p:anim calcmode="lin" valueType="num">
                                      <p:cBhvr>
                                        <p:cTn id="342" dur="4000"/>
                                        <p:tgtEl>
                                          <p:spTgt spid="72"/>
                                        </p:tgtEl>
                                        <p:attrNameLst>
                                          <p:attrName>ppt_w</p:attrName>
                                        </p:attrNameLst>
                                      </p:cBhvr>
                                      <p:tavLst>
                                        <p:tav tm="0">
                                          <p:val>
                                            <p:strVal val="ppt_w"/>
                                          </p:val>
                                        </p:tav>
                                        <p:tav tm="100000">
                                          <p:val>
                                            <p:fltVal val="0"/>
                                          </p:val>
                                        </p:tav>
                                      </p:tavLst>
                                    </p:anim>
                                    <p:anim calcmode="lin" valueType="num">
                                      <p:cBhvr>
                                        <p:cTn id="343" dur="4000"/>
                                        <p:tgtEl>
                                          <p:spTgt spid="72"/>
                                        </p:tgtEl>
                                        <p:attrNameLst>
                                          <p:attrName>ppt_h</p:attrName>
                                        </p:attrNameLst>
                                      </p:cBhvr>
                                      <p:tavLst>
                                        <p:tav tm="0">
                                          <p:val>
                                            <p:strVal val="ppt_h"/>
                                          </p:val>
                                        </p:tav>
                                        <p:tav tm="100000">
                                          <p:val>
                                            <p:fltVal val="0"/>
                                          </p:val>
                                        </p:tav>
                                      </p:tavLst>
                                    </p:anim>
                                    <p:set>
                                      <p:cBhvr>
                                        <p:cTn id="344" dur="1" fill="hold">
                                          <p:stCondLst>
                                            <p:cond delay="3999"/>
                                          </p:stCondLst>
                                        </p:cTn>
                                        <p:tgtEl>
                                          <p:spTgt spid="72"/>
                                        </p:tgtEl>
                                        <p:attrNameLst>
                                          <p:attrName>style.visibility</p:attrName>
                                        </p:attrNameLst>
                                      </p:cBhvr>
                                      <p:to>
                                        <p:strVal val="hidden"/>
                                      </p:to>
                                    </p:set>
                                  </p:childTnLst>
                                </p:cTn>
                              </p:par>
                              <p:par>
                                <p:cTn id="345" presetID="6" presetClass="emph" presetSubtype="0" fill="hold" nodeType="withEffect">
                                  <p:stCondLst>
                                    <p:cond delay="0"/>
                                  </p:stCondLst>
                                  <p:childTnLst>
                                    <p:animScale>
                                      <p:cBhvr>
                                        <p:cTn id="346" dur="4000" fill="hold"/>
                                        <p:tgtEl>
                                          <p:spTgt spid="72"/>
                                        </p:tgtEl>
                                      </p:cBhvr>
                                      <p:by x="150000" y="150000"/>
                                    </p:animScale>
                                  </p:childTnLst>
                                </p:cTn>
                              </p:par>
                              <p:par>
                                <p:cTn id="347" presetID="21" presetClass="entr" presetSubtype="8" fill="hold" nodeType="withEffect">
                                  <p:stCondLst>
                                    <p:cond delay="0"/>
                                  </p:stCondLst>
                                  <p:childTnLst>
                                    <p:set>
                                      <p:cBhvr>
                                        <p:cTn id="348" dur="1" fill="hold">
                                          <p:stCondLst>
                                            <p:cond delay="0"/>
                                          </p:stCondLst>
                                        </p:cTn>
                                        <p:tgtEl>
                                          <p:spTgt spid="84"/>
                                        </p:tgtEl>
                                        <p:attrNameLst>
                                          <p:attrName>style.visibility</p:attrName>
                                        </p:attrNameLst>
                                      </p:cBhvr>
                                      <p:to>
                                        <p:strVal val="visible"/>
                                      </p:to>
                                    </p:set>
                                    <p:animEffect transition="in" filter="wheel(8)">
                                      <p:cBhvr>
                                        <p:cTn id="349" dur="4000"/>
                                        <p:tgtEl>
                                          <p:spTgt spid="84"/>
                                        </p:tgtEl>
                                      </p:cBhvr>
                                    </p:animEffect>
                                  </p:childTnLst>
                                </p:cTn>
                              </p:par>
                              <p:par>
                                <p:cTn id="350" presetID="23" presetClass="entr" presetSubtype="288" fill="hold" nodeType="withEffect">
                                  <p:stCondLst>
                                    <p:cond delay="0"/>
                                  </p:stCondLst>
                                  <p:childTnLst>
                                    <p:set>
                                      <p:cBhvr>
                                        <p:cTn id="351" dur="1" fill="hold">
                                          <p:stCondLst>
                                            <p:cond delay="0"/>
                                          </p:stCondLst>
                                        </p:cTn>
                                        <p:tgtEl>
                                          <p:spTgt spid="84"/>
                                        </p:tgtEl>
                                        <p:attrNameLst>
                                          <p:attrName>style.visibility</p:attrName>
                                        </p:attrNameLst>
                                      </p:cBhvr>
                                      <p:to>
                                        <p:strVal val="visible"/>
                                      </p:to>
                                    </p:set>
                                    <p:anim calcmode="lin" valueType="num">
                                      <p:cBhvr>
                                        <p:cTn id="352" dur="4000" fill="hold"/>
                                        <p:tgtEl>
                                          <p:spTgt spid="84"/>
                                        </p:tgtEl>
                                        <p:attrNameLst>
                                          <p:attrName>ppt_w</p:attrName>
                                        </p:attrNameLst>
                                      </p:cBhvr>
                                      <p:tavLst>
                                        <p:tav tm="0">
                                          <p:val>
                                            <p:strVal val="4/3*#ppt_w"/>
                                          </p:val>
                                        </p:tav>
                                        <p:tav tm="100000">
                                          <p:val>
                                            <p:strVal val="#ppt_w"/>
                                          </p:val>
                                        </p:tav>
                                      </p:tavLst>
                                    </p:anim>
                                    <p:anim calcmode="lin" valueType="num">
                                      <p:cBhvr>
                                        <p:cTn id="353" dur="4000" fill="hold"/>
                                        <p:tgtEl>
                                          <p:spTgt spid="84"/>
                                        </p:tgtEl>
                                        <p:attrNameLst>
                                          <p:attrName>ppt_h</p:attrName>
                                        </p:attrNameLst>
                                      </p:cBhvr>
                                      <p:tavLst>
                                        <p:tav tm="0">
                                          <p:val>
                                            <p:strVal val="4/3*#ppt_h"/>
                                          </p:val>
                                        </p:tav>
                                        <p:tav tm="100000">
                                          <p:val>
                                            <p:strVal val="#ppt_h"/>
                                          </p:val>
                                        </p:tav>
                                      </p:tavLst>
                                    </p:anim>
                                  </p:childTnLst>
                                </p:cTn>
                              </p:par>
                              <p:par>
                                <p:cTn id="354" presetID="23" presetClass="entr" presetSubtype="528" fill="hold" nodeType="withEffect">
                                  <p:stCondLst>
                                    <p:cond delay="1500"/>
                                  </p:stCondLst>
                                  <p:childTnLst>
                                    <p:set>
                                      <p:cBhvr>
                                        <p:cTn id="355" dur="1" fill="hold">
                                          <p:stCondLst>
                                            <p:cond delay="0"/>
                                          </p:stCondLst>
                                        </p:cTn>
                                        <p:tgtEl>
                                          <p:spTgt spid="7172"/>
                                        </p:tgtEl>
                                        <p:attrNameLst>
                                          <p:attrName>style.visibility</p:attrName>
                                        </p:attrNameLst>
                                      </p:cBhvr>
                                      <p:to>
                                        <p:strVal val="visible"/>
                                      </p:to>
                                    </p:set>
                                    <p:anim calcmode="lin" valueType="num">
                                      <p:cBhvr>
                                        <p:cTn id="356" dur="2500" fill="hold"/>
                                        <p:tgtEl>
                                          <p:spTgt spid="7172"/>
                                        </p:tgtEl>
                                        <p:attrNameLst>
                                          <p:attrName>ppt_w</p:attrName>
                                        </p:attrNameLst>
                                      </p:cBhvr>
                                      <p:tavLst>
                                        <p:tav tm="0">
                                          <p:val>
                                            <p:fltVal val="0"/>
                                          </p:val>
                                        </p:tav>
                                        <p:tav tm="100000">
                                          <p:val>
                                            <p:strVal val="#ppt_w"/>
                                          </p:val>
                                        </p:tav>
                                      </p:tavLst>
                                    </p:anim>
                                    <p:anim calcmode="lin" valueType="num">
                                      <p:cBhvr>
                                        <p:cTn id="357" dur="2500" fill="hold"/>
                                        <p:tgtEl>
                                          <p:spTgt spid="7172"/>
                                        </p:tgtEl>
                                        <p:attrNameLst>
                                          <p:attrName>ppt_h</p:attrName>
                                        </p:attrNameLst>
                                      </p:cBhvr>
                                      <p:tavLst>
                                        <p:tav tm="0">
                                          <p:val>
                                            <p:fltVal val="0"/>
                                          </p:val>
                                        </p:tav>
                                        <p:tav tm="100000">
                                          <p:val>
                                            <p:strVal val="#ppt_h"/>
                                          </p:val>
                                        </p:tav>
                                      </p:tavLst>
                                    </p:anim>
                                    <p:anim calcmode="lin" valueType="num">
                                      <p:cBhvr>
                                        <p:cTn id="358" dur="2500" fill="hold"/>
                                        <p:tgtEl>
                                          <p:spTgt spid="7172"/>
                                        </p:tgtEl>
                                        <p:attrNameLst>
                                          <p:attrName>ppt_x</p:attrName>
                                        </p:attrNameLst>
                                      </p:cBhvr>
                                      <p:tavLst>
                                        <p:tav tm="0">
                                          <p:val>
                                            <p:fltVal val="0.5"/>
                                          </p:val>
                                        </p:tav>
                                        <p:tav tm="100000">
                                          <p:val>
                                            <p:strVal val="#ppt_x"/>
                                          </p:val>
                                        </p:tav>
                                      </p:tavLst>
                                    </p:anim>
                                    <p:anim calcmode="lin" valueType="num">
                                      <p:cBhvr>
                                        <p:cTn id="359" dur="2500" fill="hold"/>
                                        <p:tgtEl>
                                          <p:spTgt spid="717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90 Rectángulo"/>
          <p:cNvSpPr/>
          <p:nvPr/>
        </p:nvSpPr>
        <p:spPr>
          <a:xfrm>
            <a:off x="-31213" y="948"/>
            <a:ext cx="9144000" cy="5143500"/>
          </a:xfrm>
          <a:prstGeom prst="rect">
            <a:avLst/>
          </a:prstGeom>
          <a:gradFill flip="none" rotWithShape="1">
            <a:gsLst>
              <a:gs pos="833">
                <a:schemeClr val="tx1"/>
              </a:gs>
              <a:gs pos="63000">
                <a:srgbClr val="21160A">
                  <a:lumMod val="0"/>
                </a:srgbClr>
              </a:gs>
              <a:gs pos="70000">
                <a:srgbClr val="2C2116">
                  <a:lumMod val="0"/>
                </a:srgbClr>
              </a:gs>
              <a:gs pos="57000">
                <a:srgbClr val="0C0906">
                  <a:lumMod val="0"/>
                </a:srgbClr>
              </a:gs>
              <a:gs pos="6000">
                <a:srgbClr val="3E1F00">
                  <a:lumMod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0" name="Picture 2"/>
          <p:cNvPicPr>
            <a:picLocks noChangeAspect="1" noChangeArrowheads="1"/>
          </p:cNvPicPr>
          <p:nvPr/>
        </p:nvPicPr>
        <p:blipFill>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0" y="-2080036"/>
            <a:ext cx="9168203" cy="9188290"/>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4" cstate="email">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846138" y="-1216025"/>
            <a:ext cx="7450137" cy="7460183"/>
          </a:xfrm>
          <a:prstGeom prst="rect">
            <a:avLst/>
          </a:prstGeom>
          <a:noFill/>
          <a:ln w="9525">
            <a:noFill/>
            <a:miter lim="800000"/>
            <a:headEnd/>
            <a:tailEnd/>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Lst>
        </p:spPr>
      </p:pic>
      <p:pic>
        <p:nvPicPr>
          <p:cNvPr id="86" name="85 Imagen" descr="Diapositiva22"/>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b="-1"/>
          <a:stretch/>
        </p:blipFill>
        <p:spPr>
          <a:xfrm>
            <a:off x="0" y="0"/>
            <a:ext cx="9144000" cy="5143500"/>
          </a:xfrm>
          <a:prstGeom prst="rect">
            <a:avLst/>
          </a:prstGeom>
          <a:noFill/>
          <a:ln>
            <a:noFill/>
          </a:ln>
        </p:spPr>
      </p:pic>
      <p:pic>
        <p:nvPicPr>
          <p:cNvPr id="38"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0800000" flipV="1">
            <a:off x="4320000" y="2664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1785703" flipV="1">
            <a:off x="4716000" y="254407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2791996" flipV="1">
            <a:off x="5051113" y="244800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9911103" flipV="1">
            <a:off x="3960000" y="2628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flipV="1">
            <a:off x="4211960" y="72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985703" flipV="1">
            <a:off x="3888000" y="14400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991996" flipV="1">
            <a:off x="3564000" y="24007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2"/>
          <p:cNvPicPr>
            <a:picLocks noChangeAspect="1" noChangeArrowheads="1"/>
          </p:cNvPicPr>
          <p:nvPr/>
        </p:nvPicPr>
        <p:blipFill>
          <a:blip r:embed="rId8" cstate="email">
            <a:lum bright="70000" contrast="-70000"/>
            <a:extLst>
              <a:ext uri="{28A0092B-C50C-407E-A947-70E740481C1C}">
                <a14:useLocalDpi xmlns:a14="http://schemas.microsoft.com/office/drawing/2010/main"/>
              </a:ext>
            </a:extLst>
          </a:blip>
          <a:srcRect/>
          <a:stretch>
            <a:fillRect/>
          </a:stretch>
        </p:blipFill>
        <p:spPr bwMode="auto">
          <a:xfrm rot="20711103" flipV="1">
            <a:off x="4536000" y="72000"/>
            <a:ext cx="639763" cy="2479333"/>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6"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7958429" flipV="1">
            <a:off x="5436000" y="612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8944132" flipV="1">
            <a:off x="5143761" y="354146"/>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9950425" flipV="1">
            <a:off x="4901391" y="11864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9"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7138408" flipV="1">
            <a:off x="5580000" y="936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4576041" flipV="1">
            <a:off x="5475327" y="194834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5561744" flipV="1">
            <a:off x="5590633" y="160977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6568037" flipV="1">
            <a:off x="5652509" y="127754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3687144" flipV="1">
            <a:off x="5291320" y="221821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7298364" flipV="1">
            <a:off x="3060000" y="2033654"/>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8284067" flipV="1">
            <a:off x="3355292" y="2265914"/>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9290360" flipV="1">
            <a:off x="3607045" y="249136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6409467" flipV="1">
            <a:off x="2916000" y="1736238"/>
            <a:ext cx="639763" cy="2395537"/>
          </a:xfrm>
          <a:prstGeom prst="rect">
            <a:avLst/>
          </a:prstGeom>
          <a:noFill/>
          <a:ln>
            <a:noFill/>
          </a:ln>
          <a:effectLst>
            <a:glow rad="12700">
              <a:srgbClr val="FFC000">
                <a:alpha val="26000"/>
              </a:srgbClr>
            </a:glo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3672993" flipV="1">
            <a:off x="3060000" y="756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4658696" flipV="1">
            <a:off x="2990065" y="1072805"/>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5664989" flipV="1">
            <a:off x="2918260" y="1403032"/>
            <a:ext cx="628650" cy="2444750"/>
          </a:xfrm>
          <a:prstGeom prst="rect">
            <a:avLst/>
          </a:prstGeom>
          <a:noFill/>
          <a:ln>
            <a:noFill/>
          </a:ln>
          <a:effectLst>
            <a:glow rad="12700">
              <a:srgbClr val="FFC000">
                <a:alpha val="26000"/>
              </a:srgbClr>
            </a:glo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2784096" flipV="1">
            <a:off x="3240000" y="468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5054253" flipV="1">
            <a:off x="4396233" y="2767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6039956" flipV="1">
            <a:off x="4792233" y="264770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7046249" flipV="1">
            <a:off x="5127346" y="255163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5"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4165356" flipV="1">
            <a:off x="4036233" y="2731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6"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5854253" flipV="1">
            <a:off x="4288193" y="175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7"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6839956" flipV="1">
            <a:off x="3964233" y="24763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8"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7846249" flipV="1">
            <a:off x="3640233" y="34370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9" name="Picture 2"/>
          <p:cNvPicPr>
            <a:picLocks noChangeAspect="1" noChangeArrowheads="1"/>
          </p:cNvPicPr>
          <p:nvPr/>
        </p:nvPicPr>
        <p:blipFill>
          <a:blip r:embed="rId8" cstate="email">
            <a:lum bright="70000" contrast="-70000"/>
            <a:extLst>
              <a:ext uri="{28A0092B-C50C-407E-A947-70E740481C1C}">
                <a14:useLocalDpi xmlns:a14="http://schemas.microsoft.com/office/drawing/2010/main"/>
              </a:ext>
            </a:extLst>
          </a:blip>
          <a:srcRect/>
          <a:stretch>
            <a:fillRect/>
          </a:stretch>
        </p:blipFill>
        <p:spPr bwMode="auto">
          <a:xfrm rot="14965356" flipV="1">
            <a:off x="4612233" y="175630"/>
            <a:ext cx="639763" cy="2479333"/>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0"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2212682" flipV="1">
            <a:off x="5512233" y="715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3198385" flipV="1">
            <a:off x="5219994" y="457776"/>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4204678" flipV="1">
            <a:off x="4977624" y="22227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3"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1392661" flipV="1">
            <a:off x="5656233" y="1039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4"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8830294" flipV="1">
            <a:off x="5551560" y="205197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5"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9815997" flipV="1">
            <a:off x="5666866" y="171340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6"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10822290" flipV="1">
            <a:off x="5728742" y="138117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7"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7941397" flipV="1">
            <a:off x="5367553" y="232184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8"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552617" flipV="1">
            <a:off x="3136233" y="2137284"/>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9"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2538320" flipV="1">
            <a:off x="3431525" y="2369544"/>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0"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3544613" flipV="1">
            <a:off x="3683278" y="259499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663720" flipV="1">
            <a:off x="2992233" y="183986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9527246" flipV="1">
            <a:off x="3136233" y="859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20512949" flipV="1">
            <a:off x="3066298" y="1176435"/>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4" name="Picture 3"/>
          <p:cNvPicPr>
            <a:picLocks noChangeAspect="1" noChangeArrowheads="1"/>
          </p:cNvPicPr>
          <p:nvPr/>
        </p:nvPicPr>
        <p:blipFill>
          <a:blip r:embed="rId7" cstate="email">
            <a:lum bright="70000" contrast="-70000"/>
            <a:extLst>
              <a:ext uri="{28A0092B-C50C-407E-A947-70E740481C1C}">
                <a14:useLocalDpi xmlns:a14="http://schemas.microsoft.com/office/drawing/2010/main"/>
              </a:ext>
            </a:extLst>
          </a:blip>
          <a:srcRect/>
          <a:stretch>
            <a:fillRect/>
          </a:stretch>
        </p:blipFill>
        <p:spPr bwMode="auto">
          <a:xfrm rot="21519242" flipV="1">
            <a:off x="2994493" y="1506662"/>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5"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18638349" flipV="1">
            <a:off x="3316233" y="57163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7" name="86 CuadroTexto"/>
          <p:cNvSpPr txBox="1"/>
          <p:nvPr/>
        </p:nvSpPr>
        <p:spPr>
          <a:xfrm>
            <a:off x="3203848" y="123478"/>
            <a:ext cx="5796136" cy="1938992"/>
          </a:xfrm>
          <a:prstGeom prst="rect">
            <a:avLst/>
          </a:prstGeom>
          <a:noFill/>
        </p:spPr>
        <p:txBody>
          <a:bodyPr wrap="square" rtlCol="0">
            <a:spAutoFit/>
            <a:scene3d>
              <a:camera prst="obliqueBottomLeft"/>
              <a:lightRig rig="flat" dir="t"/>
            </a:scene3d>
            <a:sp3d extrusionH="25400" prstMaterial="powder">
              <a:extrusionClr>
                <a:srgbClr val="FFC000"/>
              </a:extrusionClr>
            </a:sp3d>
          </a:bodyPr>
          <a:lstStyle/>
          <a:p>
            <a:pPr algn="ctr">
              <a:tabLst>
                <a:tab pos="1263650" algn="l"/>
              </a:tabLst>
            </a:pPr>
            <a:r>
              <a:rPr lang="es-ES" sz="2400" dirty="0" smtClean="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Conoce aquí las </a:t>
            </a:r>
            <a:r>
              <a:rPr lang="es-ES" sz="2400" dirty="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cualidades </a:t>
            </a:r>
            <a:r>
              <a:rPr lang="es-ES" sz="2400" dirty="0" smtClean="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del huevo, un </a:t>
            </a:r>
            <a:r>
              <a:rPr lang="es-ES" sz="2400" dirty="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alimento versátil, económico, y con muchos componentes beneficiosos </a:t>
            </a:r>
            <a:endParaRPr lang="es-ES" sz="2400" dirty="0" smtClean="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endParaRPr>
          </a:p>
          <a:p>
            <a:pPr algn="ctr">
              <a:tabLst>
                <a:tab pos="1263650" algn="l"/>
              </a:tabLst>
            </a:pPr>
            <a:r>
              <a:rPr lang="es-ES" sz="2400" dirty="0" smtClean="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para </a:t>
            </a:r>
            <a:r>
              <a:rPr lang="es-ES" sz="2400" dirty="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la </a:t>
            </a:r>
            <a:r>
              <a:rPr lang="es-ES" sz="2400" dirty="0" smtClean="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salud</a:t>
            </a:r>
            <a:endParaRPr lang="es-ES" sz="2400" dirty="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endParaRPr>
          </a:p>
          <a:p>
            <a:pPr algn="ctr">
              <a:tabLst>
                <a:tab pos="1263650" algn="l"/>
              </a:tabLst>
            </a:pPr>
            <a:r>
              <a:rPr lang="es-ES" sz="2000" dirty="0" smtClean="0">
                <a:gradFill>
                  <a:gsLst>
                    <a:gs pos="0">
                      <a:srgbClr val="FFEFD1"/>
                    </a:gs>
                    <a:gs pos="50000">
                      <a:srgbClr val="F0EBD5">
                        <a:lumMod val="0"/>
                        <a:lumOff val="100000"/>
                      </a:srgbClr>
                    </a:gs>
                    <a:gs pos="100000">
                      <a:srgbClr val="D1C39F">
                        <a:lumMod val="0"/>
                        <a:lumOff val="100000"/>
                      </a:srgbClr>
                    </a:gs>
                  </a:gsLst>
                  <a:lin ang="5400000" scaled="0"/>
                </a:gradFill>
                <a:effectLst>
                  <a:outerShdw blurRad="50800" dist="50800" dir="5400000" algn="ctr" rotWithShape="0">
                    <a:schemeClr val="tx2">
                      <a:lumMod val="10000"/>
                    </a:schemeClr>
                  </a:outerShdw>
                </a:effectLst>
                <a:latin typeface="AR BERKLEY" panose="02000000000000000000" pitchFamily="2" charset="0"/>
              </a:rPr>
              <a:t> </a:t>
            </a:r>
          </a:p>
        </p:txBody>
      </p:sp>
      <p:sp>
        <p:nvSpPr>
          <p:cNvPr id="94" name="93 Rectángulo"/>
          <p:cNvSpPr/>
          <p:nvPr/>
        </p:nvSpPr>
        <p:spPr>
          <a:xfrm flipH="1">
            <a:off x="0" y="-2252786"/>
            <a:ext cx="9144000" cy="9289032"/>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5951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250" fill="hold"/>
                                        <p:tgtEl>
                                          <p:spTgt spid="38"/>
                                        </p:tgtEl>
                                        <p:attrNameLst>
                                          <p:attrName>ppt_w</p:attrName>
                                        </p:attrNameLst>
                                      </p:cBhvr>
                                      <p:tavLst>
                                        <p:tav tm="0">
                                          <p:val>
                                            <p:fltVal val="0"/>
                                          </p:val>
                                        </p:tav>
                                        <p:tav tm="100000">
                                          <p:val>
                                            <p:strVal val="#ppt_w"/>
                                          </p:val>
                                        </p:tav>
                                      </p:tavLst>
                                    </p:anim>
                                    <p:anim calcmode="lin" valueType="num">
                                      <p:cBhvr>
                                        <p:cTn id="8" dur="3250" fill="hold"/>
                                        <p:tgtEl>
                                          <p:spTgt spid="38"/>
                                        </p:tgtEl>
                                        <p:attrNameLst>
                                          <p:attrName>ppt_h</p:attrName>
                                        </p:attrNameLst>
                                      </p:cBhvr>
                                      <p:tavLst>
                                        <p:tav tm="0">
                                          <p:val>
                                            <p:fltVal val="0"/>
                                          </p:val>
                                        </p:tav>
                                        <p:tav tm="100000">
                                          <p:val>
                                            <p:strVal val="#ppt_h"/>
                                          </p:val>
                                        </p:tav>
                                      </p:tavLst>
                                    </p:anim>
                                    <p:anim calcmode="lin" valueType="num">
                                      <p:cBhvr>
                                        <p:cTn id="9" dur="3250" fill="hold"/>
                                        <p:tgtEl>
                                          <p:spTgt spid="38"/>
                                        </p:tgtEl>
                                        <p:attrNameLst>
                                          <p:attrName>ppt_x</p:attrName>
                                        </p:attrNameLst>
                                      </p:cBhvr>
                                      <p:tavLst>
                                        <p:tav tm="0">
                                          <p:val>
                                            <p:fltVal val="0.5"/>
                                          </p:val>
                                        </p:tav>
                                        <p:tav tm="100000">
                                          <p:val>
                                            <p:strVal val="#ppt_x"/>
                                          </p:val>
                                        </p:tav>
                                      </p:tavLst>
                                    </p:anim>
                                    <p:anim calcmode="lin" valueType="num">
                                      <p:cBhvr>
                                        <p:cTn id="10" dur="3250" fill="hold"/>
                                        <p:tgtEl>
                                          <p:spTgt spid="38"/>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p:cTn id="13" dur="3250" fill="hold"/>
                                        <p:tgtEl>
                                          <p:spTgt spid="39"/>
                                        </p:tgtEl>
                                        <p:attrNameLst>
                                          <p:attrName>ppt_w</p:attrName>
                                        </p:attrNameLst>
                                      </p:cBhvr>
                                      <p:tavLst>
                                        <p:tav tm="0">
                                          <p:val>
                                            <p:fltVal val="0"/>
                                          </p:val>
                                        </p:tav>
                                        <p:tav tm="100000">
                                          <p:val>
                                            <p:strVal val="#ppt_w"/>
                                          </p:val>
                                        </p:tav>
                                      </p:tavLst>
                                    </p:anim>
                                    <p:anim calcmode="lin" valueType="num">
                                      <p:cBhvr>
                                        <p:cTn id="14" dur="3250" fill="hold"/>
                                        <p:tgtEl>
                                          <p:spTgt spid="39"/>
                                        </p:tgtEl>
                                        <p:attrNameLst>
                                          <p:attrName>ppt_h</p:attrName>
                                        </p:attrNameLst>
                                      </p:cBhvr>
                                      <p:tavLst>
                                        <p:tav tm="0">
                                          <p:val>
                                            <p:fltVal val="0"/>
                                          </p:val>
                                        </p:tav>
                                        <p:tav tm="100000">
                                          <p:val>
                                            <p:strVal val="#ppt_h"/>
                                          </p:val>
                                        </p:tav>
                                      </p:tavLst>
                                    </p:anim>
                                    <p:anim calcmode="lin" valueType="num">
                                      <p:cBhvr>
                                        <p:cTn id="15" dur="3250" fill="hold"/>
                                        <p:tgtEl>
                                          <p:spTgt spid="39"/>
                                        </p:tgtEl>
                                        <p:attrNameLst>
                                          <p:attrName>ppt_x</p:attrName>
                                        </p:attrNameLst>
                                      </p:cBhvr>
                                      <p:tavLst>
                                        <p:tav tm="0">
                                          <p:val>
                                            <p:fltVal val="0.5"/>
                                          </p:val>
                                        </p:tav>
                                        <p:tav tm="100000">
                                          <p:val>
                                            <p:strVal val="#ppt_x"/>
                                          </p:val>
                                        </p:tav>
                                      </p:tavLst>
                                    </p:anim>
                                    <p:anim calcmode="lin" valueType="num">
                                      <p:cBhvr>
                                        <p:cTn id="16" dur="3250" fill="hold"/>
                                        <p:tgtEl>
                                          <p:spTgt spid="39"/>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3250" fill="hold"/>
                                        <p:tgtEl>
                                          <p:spTgt spid="40"/>
                                        </p:tgtEl>
                                        <p:attrNameLst>
                                          <p:attrName>ppt_w</p:attrName>
                                        </p:attrNameLst>
                                      </p:cBhvr>
                                      <p:tavLst>
                                        <p:tav tm="0">
                                          <p:val>
                                            <p:fltVal val="0"/>
                                          </p:val>
                                        </p:tav>
                                        <p:tav tm="100000">
                                          <p:val>
                                            <p:strVal val="#ppt_w"/>
                                          </p:val>
                                        </p:tav>
                                      </p:tavLst>
                                    </p:anim>
                                    <p:anim calcmode="lin" valueType="num">
                                      <p:cBhvr>
                                        <p:cTn id="20" dur="3250" fill="hold"/>
                                        <p:tgtEl>
                                          <p:spTgt spid="40"/>
                                        </p:tgtEl>
                                        <p:attrNameLst>
                                          <p:attrName>ppt_h</p:attrName>
                                        </p:attrNameLst>
                                      </p:cBhvr>
                                      <p:tavLst>
                                        <p:tav tm="0">
                                          <p:val>
                                            <p:fltVal val="0"/>
                                          </p:val>
                                        </p:tav>
                                        <p:tav tm="100000">
                                          <p:val>
                                            <p:strVal val="#ppt_h"/>
                                          </p:val>
                                        </p:tav>
                                      </p:tavLst>
                                    </p:anim>
                                    <p:anim calcmode="lin" valueType="num">
                                      <p:cBhvr>
                                        <p:cTn id="21" dur="3250" fill="hold"/>
                                        <p:tgtEl>
                                          <p:spTgt spid="40"/>
                                        </p:tgtEl>
                                        <p:attrNameLst>
                                          <p:attrName>ppt_x</p:attrName>
                                        </p:attrNameLst>
                                      </p:cBhvr>
                                      <p:tavLst>
                                        <p:tav tm="0">
                                          <p:val>
                                            <p:fltVal val="0.5"/>
                                          </p:val>
                                        </p:tav>
                                        <p:tav tm="100000">
                                          <p:val>
                                            <p:strVal val="#ppt_x"/>
                                          </p:val>
                                        </p:tav>
                                      </p:tavLst>
                                    </p:anim>
                                    <p:anim calcmode="lin" valueType="num">
                                      <p:cBhvr>
                                        <p:cTn id="22" dur="3250" fill="hold"/>
                                        <p:tgtEl>
                                          <p:spTgt spid="4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3250" fill="hold"/>
                                        <p:tgtEl>
                                          <p:spTgt spid="41"/>
                                        </p:tgtEl>
                                        <p:attrNameLst>
                                          <p:attrName>ppt_w</p:attrName>
                                        </p:attrNameLst>
                                      </p:cBhvr>
                                      <p:tavLst>
                                        <p:tav tm="0">
                                          <p:val>
                                            <p:fltVal val="0"/>
                                          </p:val>
                                        </p:tav>
                                        <p:tav tm="100000">
                                          <p:val>
                                            <p:strVal val="#ppt_w"/>
                                          </p:val>
                                        </p:tav>
                                      </p:tavLst>
                                    </p:anim>
                                    <p:anim calcmode="lin" valueType="num">
                                      <p:cBhvr>
                                        <p:cTn id="26" dur="3250" fill="hold"/>
                                        <p:tgtEl>
                                          <p:spTgt spid="41"/>
                                        </p:tgtEl>
                                        <p:attrNameLst>
                                          <p:attrName>ppt_h</p:attrName>
                                        </p:attrNameLst>
                                      </p:cBhvr>
                                      <p:tavLst>
                                        <p:tav tm="0">
                                          <p:val>
                                            <p:fltVal val="0"/>
                                          </p:val>
                                        </p:tav>
                                        <p:tav tm="100000">
                                          <p:val>
                                            <p:strVal val="#ppt_h"/>
                                          </p:val>
                                        </p:tav>
                                      </p:tavLst>
                                    </p:anim>
                                    <p:anim calcmode="lin" valueType="num">
                                      <p:cBhvr>
                                        <p:cTn id="27" dur="3250" fill="hold"/>
                                        <p:tgtEl>
                                          <p:spTgt spid="41"/>
                                        </p:tgtEl>
                                        <p:attrNameLst>
                                          <p:attrName>ppt_x</p:attrName>
                                        </p:attrNameLst>
                                      </p:cBhvr>
                                      <p:tavLst>
                                        <p:tav tm="0">
                                          <p:val>
                                            <p:fltVal val="0.5"/>
                                          </p:val>
                                        </p:tav>
                                        <p:tav tm="100000">
                                          <p:val>
                                            <p:strVal val="#ppt_x"/>
                                          </p:val>
                                        </p:tav>
                                      </p:tavLst>
                                    </p:anim>
                                    <p:anim calcmode="lin" valueType="num">
                                      <p:cBhvr>
                                        <p:cTn id="28" dur="3250" fill="hold"/>
                                        <p:tgtEl>
                                          <p:spTgt spid="41"/>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3250" fill="hold"/>
                                        <p:tgtEl>
                                          <p:spTgt spid="42"/>
                                        </p:tgtEl>
                                        <p:attrNameLst>
                                          <p:attrName>ppt_w</p:attrName>
                                        </p:attrNameLst>
                                      </p:cBhvr>
                                      <p:tavLst>
                                        <p:tav tm="0">
                                          <p:val>
                                            <p:fltVal val="0"/>
                                          </p:val>
                                        </p:tav>
                                        <p:tav tm="100000">
                                          <p:val>
                                            <p:strVal val="#ppt_w"/>
                                          </p:val>
                                        </p:tav>
                                      </p:tavLst>
                                    </p:anim>
                                    <p:anim calcmode="lin" valueType="num">
                                      <p:cBhvr>
                                        <p:cTn id="32" dur="3250" fill="hold"/>
                                        <p:tgtEl>
                                          <p:spTgt spid="42"/>
                                        </p:tgtEl>
                                        <p:attrNameLst>
                                          <p:attrName>ppt_h</p:attrName>
                                        </p:attrNameLst>
                                      </p:cBhvr>
                                      <p:tavLst>
                                        <p:tav tm="0">
                                          <p:val>
                                            <p:fltVal val="0"/>
                                          </p:val>
                                        </p:tav>
                                        <p:tav tm="100000">
                                          <p:val>
                                            <p:strVal val="#ppt_h"/>
                                          </p:val>
                                        </p:tav>
                                      </p:tavLst>
                                    </p:anim>
                                    <p:anim calcmode="lin" valueType="num">
                                      <p:cBhvr>
                                        <p:cTn id="33" dur="3250" fill="hold"/>
                                        <p:tgtEl>
                                          <p:spTgt spid="42"/>
                                        </p:tgtEl>
                                        <p:attrNameLst>
                                          <p:attrName>ppt_x</p:attrName>
                                        </p:attrNameLst>
                                      </p:cBhvr>
                                      <p:tavLst>
                                        <p:tav tm="0">
                                          <p:val>
                                            <p:fltVal val="0.5"/>
                                          </p:val>
                                        </p:tav>
                                        <p:tav tm="100000">
                                          <p:val>
                                            <p:strVal val="#ppt_x"/>
                                          </p:val>
                                        </p:tav>
                                      </p:tavLst>
                                    </p:anim>
                                    <p:anim calcmode="lin" valueType="num">
                                      <p:cBhvr>
                                        <p:cTn id="34" dur="3250" fill="hold"/>
                                        <p:tgtEl>
                                          <p:spTgt spid="4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3250" fill="hold"/>
                                        <p:tgtEl>
                                          <p:spTgt spid="43"/>
                                        </p:tgtEl>
                                        <p:attrNameLst>
                                          <p:attrName>ppt_w</p:attrName>
                                        </p:attrNameLst>
                                      </p:cBhvr>
                                      <p:tavLst>
                                        <p:tav tm="0">
                                          <p:val>
                                            <p:fltVal val="0"/>
                                          </p:val>
                                        </p:tav>
                                        <p:tav tm="100000">
                                          <p:val>
                                            <p:strVal val="#ppt_w"/>
                                          </p:val>
                                        </p:tav>
                                      </p:tavLst>
                                    </p:anim>
                                    <p:anim calcmode="lin" valueType="num">
                                      <p:cBhvr>
                                        <p:cTn id="38" dur="3250" fill="hold"/>
                                        <p:tgtEl>
                                          <p:spTgt spid="43"/>
                                        </p:tgtEl>
                                        <p:attrNameLst>
                                          <p:attrName>ppt_h</p:attrName>
                                        </p:attrNameLst>
                                      </p:cBhvr>
                                      <p:tavLst>
                                        <p:tav tm="0">
                                          <p:val>
                                            <p:fltVal val="0"/>
                                          </p:val>
                                        </p:tav>
                                        <p:tav tm="100000">
                                          <p:val>
                                            <p:strVal val="#ppt_h"/>
                                          </p:val>
                                        </p:tav>
                                      </p:tavLst>
                                    </p:anim>
                                    <p:anim calcmode="lin" valueType="num">
                                      <p:cBhvr>
                                        <p:cTn id="39" dur="3250" fill="hold"/>
                                        <p:tgtEl>
                                          <p:spTgt spid="43"/>
                                        </p:tgtEl>
                                        <p:attrNameLst>
                                          <p:attrName>ppt_x</p:attrName>
                                        </p:attrNameLst>
                                      </p:cBhvr>
                                      <p:tavLst>
                                        <p:tav tm="0">
                                          <p:val>
                                            <p:fltVal val="0.5"/>
                                          </p:val>
                                        </p:tav>
                                        <p:tav tm="100000">
                                          <p:val>
                                            <p:strVal val="#ppt_x"/>
                                          </p:val>
                                        </p:tav>
                                      </p:tavLst>
                                    </p:anim>
                                    <p:anim calcmode="lin" valueType="num">
                                      <p:cBhvr>
                                        <p:cTn id="40" dur="3250" fill="hold"/>
                                        <p:tgtEl>
                                          <p:spTgt spid="4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3250" fill="hold"/>
                                        <p:tgtEl>
                                          <p:spTgt spid="44"/>
                                        </p:tgtEl>
                                        <p:attrNameLst>
                                          <p:attrName>ppt_w</p:attrName>
                                        </p:attrNameLst>
                                      </p:cBhvr>
                                      <p:tavLst>
                                        <p:tav tm="0">
                                          <p:val>
                                            <p:fltVal val="0"/>
                                          </p:val>
                                        </p:tav>
                                        <p:tav tm="100000">
                                          <p:val>
                                            <p:strVal val="#ppt_w"/>
                                          </p:val>
                                        </p:tav>
                                      </p:tavLst>
                                    </p:anim>
                                    <p:anim calcmode="lin" valueType="num">
                                      <p:cBhvr>
                                        <p:cTn id="44" dur="3250" fill="hold"/>
                                        <p:tgtEl>
                                          <p:spTgt spid="44"/>
                                        </p:tgtEl>
                                        <p:attrNameLst>
                                          <p:attrName>ppt_h</p:attrName>
                                        </p:attrNameLst>
                                      </p:cBhvr>
                                      <p:tavLst>
                                        <p:tav tm="0">
                                          <p:val>
                                            <p:fltVal val="0"/>
                                          </p:val>
                                        </p:tav>
                                        <p:tav tm="100000">
                                          <p:val>
                                            <p:strVal val="#ppt_h"/>
                                          </p:val>
                                        </p:tav>
                                      </p:tavLst>
                                    </p:anim>
                                    <p:anim calcmode="lin" valueType="num">
                                      <p:cBhvr>
                                        <p:cTn id="45" dur="3250" fill="hold"/>
                                        <p:tgtEl>
                                          <p:spTgt spid="44"/>
                                        </p:tgtEl>
                                        <p:attrNameLst>
                                          <p:attrName>ppt_x</p:attrName>
                                        </p:attrNameLst>
                                      </p:cBhvr>
                                      <p:tavLst>
                                        <p:tav tm="0">
                                          <p:val>
                                            <p:fltVal val="0.5"/>
                                          </p:val>
                                        </p:tav>
                                        <p:tav tm="100000">
                                          <p:val>
                                            <p:strVal val="#ppt_x"/>
                                          </p:val>
                                        </p:tav>
                                      </p:tavLst>
                                    </p:anim>
                                    <p:anim calcmode="lin" valueType="num">
                                      <p:cBhvr>
                                        <p:cTn id="46" dur="3250" fill="hold"/>
                                        <p:tgtEl>
                                          <p:spTgt spid="4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p:cTn id="49" dur="3250" fill="hold"/>
                                        <p:tgtEl>
                                          <p:spTgt spid="45"/>
                                        </p:tgtEl>
                                        <p:attrNameLst>
                                          <p:attrName>ppt_w</p:attrName>
                                        </p:attrNameLst>
                                      </p:cBhvr>
                                      <p:tavLst>
                                        <p:tav tm="0">
                                          <p:val>
                                            <p:fltVal val="0"/>
                                          </p:val>
                                        </p:tav>
                                        <p:tav tm="100000">
                                          <p:val>
                                            <p:strVal val="#ppt_w"/>
                                          </p:val>
                                        </p:tav>
                                      </p:tavLst>
                                    </p:anim>
                                    <p:anim calcmode="lin" valueType="num">
                                      <p:cBhvr>
                                        <p:cTn id="50" dur="3250" fill="hold"/>
                                        <p:tgtEl>
                                          <p:spTgt spid="45"/>
                                        </p:tgtEl>
                                        <p:attrNameLst>
                                          <p:attrName>ppt_h</p:attrName>
                                        </p:attrNameLst>
                                      </p:cBhvr>
                                      <p:tavLst>
                                        <p:tav tm="0">
                                          <p:val>
                                            <p:fltVal val="0"/>
                                          </p:val>
                                        </p:tav>
                                        <p:tav tm="100000">
                                          <p:val>
                                            <p:strVal val="#ppt_h"/>
                                          </p:val>
                                        </p:tav>
                                      </p:tavLst>
                                    </p:anim>
                                    <p:anim calcmode="lin" valueType="num">
                                      <p:cBhvr>
                                        <p:cTn id="51" dur="3250" fill="hold"/>
                                        <p:tgtEl>
                                          <p:spTgt spid="45"/>
                                        </p:tgtEl>
                                        <p:attrNameLst>
                                          <p:attrName>ppt_x</p:attrName>
                                        </p:attrNameLst>
                                      </p:cBhvr>
                                      <p:tavLst>
                                        <p:tav tm="0">
                                          <p:val>
                                            <p:fltVal val="0.5"/>
                                          </p:val>
                                        </p:tav>
                                        <p:tav tm="100000">
                                          <p:val>
                                            <p:strVal val="#ppt_x"/>
                                          </p:val>
                                        </p:tav>
                                      </p:tavLst>
                                    </p:anim>
                                    <p:anim calcmode="lin" valueType="num">
                                      <p:cBhvr>
                                        <p:cTn id="52" dur="3250" fill="hold"/>
                                        <p:tgtEl>
                                          <p:spTgt spid="4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p:cTn id="55" dur="3250" fill="hold"/>
                                        <p:tgtEl>
                                          <p:spTgt spid="46"/>
                                        </p:tgtEl>
                                        <p:attrNameLst>
                                          <p:attrName>ppt_w</p:attrName>
                                        </p:attrNameLst>
                                      </p:cBhvr>
                                      <p:tavLst>
                                        <p:tav tm="0">
                                          <p:val>
                                            <p:fltVal val="0"/>
                                          </p:val>
                                        </p:tav>
                                        <p:tav tm="100000">
                                          <p:val>
                                            <p:strVal val="#ppt_w"/>
                                          </p:val>
                                        </p:tav>
                                      </p:tavLst>
                                    </p:anim>
                                    <p:anim calcmode="lin" valueType="num">
                                      <p:cBhvr>
                                        <p:cTn id="56" dur="3250" fill="hold"/>
                                        <p:tgtEl>
                                          <p:spTgt spid="46"/>
                                        </p:tgtEl>
                                        <p:attrNameLst>
                                          <p:attrName>ppt_h</p:attrName>
                                        </p:attrNameLst>
                                      </p:cBhvr>
                                      <p:tavLst>
                                        <p:tav tm="0">
                                          <p:val>
                                            <p:fltVal val="0"/>
                                          </p:val>
                                        </p:tav>
                                        <p:tav tm="100000">
                                          <p:val>
                                            <p:strVal val="#ppt_h"/>
                                          </p:val>
                                        </p:tav>
                                      </p:tavLst>
                                    </p:anim>
                                    <p:anim calcmode="lin" valueType="num">
                                      <p:cBhvr>
                                        <p:cTn id="57" dur="3250" fill="hold"/>
                                        <p:tgtEl>
                                          <p:spTgt spid="46"/>
                                        </p:tgtEl>
                                        <p:attrNameLst>
                                          <p:attrName>ppt_x</p:attrName>
                                        </p:attrNameLst>
                                      </p:cBhvr>
                                      <p:tavLst>
                                        <p:tav tm="0">
                                          <p:val>
                                            <p:fltVal val="0.5"/>
                                          </p:val>
                                        </p:tav>
                                        <p:tav tm="100000">
                                          <p:val>
                                            <p:strVal val="#ppt_x"/>
                                          </p:val>
                                        </p:tav>
                                      </p:tavLst>
                                    </p:anim>
                                    <p:anim calcmode="lin" valueType="num">
                                      <p:cBhvr>
                                        <p:cTn id="58" dur="3250" fill="hold"/>
                                        <p:tgtEl>
                                          <p:spTgt spid="4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p:cTn id="61" dur="3250" fill="hold"/>
                                        <p:tgtEl>
                                          <p:spTgt spid="47"/>
                                        </p:tgtEl>
                                        <p:attrNameLst>
                                          <p:attrName>ppt_w</p:attrName>
                                        </p:attrNameLst>
                                      </p:cBhvr>
                                      <p:tavLst>
                                        <p:tav tm="0">
                                          <p:val>
                                            <p:fltVal val="0"/>
                                          </p:val>
                                        </p:tav>
                                        <p:tav tm="100000">
                                          <p:val>
                                            <p:strVal val="#ppt_w"/>
                                          </p:val>
                                        </p:tav>
                                      </p:tavLst>
                                    </p:anim>
                                    <p:anim calcmode="lin" valueType="num">
                                      <p:cBhvr>
                                        <p:cTn id="62" dur="3250" fill="hold"/>
                                        <p:tgtEl>
                                          <p:spTgt spid="47"/>
                                        </p:tgtEl>
                                        <p:attrNameLst>
                                          <p:attrName>ppt_h</p:attrName>
                                        </p:attrNameLst>
                                      </p:cBhvr>
                                      <p:tavLst>
                                        <p:tav tm="0">
                                          <p:val>
                                            <p:fltVal val="0"/>
                                          </p:val>
                                        </p:tav>
                                        <p:tav tm="100000">
                                          <p:val>
                                            <p:strVal val="#ppt_h"/>
                                          </p:val>
                                        </p:tav>
                                      </p:tavLst>
                                    </p:anim>
                                    <p:anim calcmode="lin" valueType="num">
                                      <p:cBhvr>
                                        <p:cTn id="63" dur="3250" fill="hold"/>
                                        <p:tgtEl>
                                          <p:spTgt spid="47"/>
                                        </p:tgtEl>
                                        <p:attrNameLst>
                                          <p:attrName>ppt_x</p:attrName>
                                        </p:attrNameLst>
                                      </p:cBhvr>
                                      <p:tavLst>
                                        <p:tav tm="0">
                                          <p:val>
                                            <p:fltVal val="0.5"/>
                                          </p:val>
                                        </p:tav>
                                        <p:tav tm="100000">
                                          <p:val>
                                            <p:strVal val="#ppt_x"/>
                                          </p:val>
                                        </p:tav>
                                      </p:tavLst>
                                    </p:anim>
                                    <p:anim calcmode="lin" valueType="num">
                                      <p:cBhvr>
                                        <p:cTn id="64" dur="3250" fill="hold"/>
                                        <p:tgtEl>
                                          <p:spTgt spid="4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p:cTn id="67" dur="3250" fill="hold"/>
                                        <p:tgtEl>
                                          <p:spTgt spid="48"/>
                                        </p:tgtEl>
                                        <p:attrNameLst>
                                          <p:attrName>ppt_w</p:attrName>
                                        </p:attrNameLst>
                                      </p:cBhvr>
                                      <p:tavLst>
                                        <p:tav tm="0">
                                          <p:val>
                                            <p:fltVal val="0"/>
                                          </p:val>
                                        </p:tav>
                                        <p:tav tm="100000">
                                          <p:val>
                                            <p:strVal val="#ppt_w"/>
                                          </p:val>
                                        </p:tav>
                                      </p:tavLst>
                                    </p:anim>
                                    <p:anim calcmode="lin" valueType="num">
                                      <p:cBhvr>
                                        <p:cTn id="68" dur="3250" fill="hold"/>
                                        <p:tgtEl>
                                          <p:spTgt spid="48"/>
                                        </p:tgtEl>
                                        <p:attrNameLst>
                                          <p:attrName>ppt_h</p:attrName>
                                        </p:attrNameLst>
                                      </p:cBhvr>
                                      <p:tavLst>
                                        <p:tav tm="0">
                                          <p:val>
                                            <p:fltVal val="0"/>
                                          </p:val>
                                        </p:tav>
                                        <p:tav tm="100000">
                                          <p:val>
                                            <p:strVal val="#ppt_h"/>
                                          </p:val>
                                        </p:tav>
                                      </p:tavLst>
                                    </p:anim>
                                    <p:anim calcmode="lin" valueType="num">
                                      <p:cBhvr>
                                        <p:cTn id="69" dur="3250" fill="hold"/>
                                        <p:tgtEl>
                                          <p:spTgt spid="48"/>
                                        </p:tgtEl>
                                        <p:attrNameLst>
                                          <p:attrName>ppt_x</p:attrName>
                                        </p:attrNameLst>
                                      </p:cBhvr>
                                      <p:tavLst>
                                        <p:tav tm="0">
                                          <p:val>
                                            <p:fltVal val="0.5"/>
                                          </p:val>
                                        </p:tav>
                                        <p:tav tm="100000">
                                          <p:val>
                                            <p:strVal val="#ppt_x"/>
                                          </p:val>
                                        </p:tav>
                                      </p:tavLst>
                                    </p:anim>
                                    <p:anim calcmode="lin" valueType="num">
                                      <p:cBhvr>
                                        <p:cTn id="70" dur="3250" fill="hold"/>
                                        <p:tgtEl>
                                          <p:spTgt spid="4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p:cTn id="73" dur="3250" fill="hold"/>
                                        <p:tgtEl>
                                          <p:spTgt spid="49"/>
                                        </p:tgtEl>
                                        <p:attrNameLst>
                                          <p:attrName>ppt_w</p:attrName>
                                        </p:attrNameLst>
                                      </p:cBhvr>
                                      <p:tavLst>
                                        <p:tav tm="0">
                                          <p:val>
                                            <p:fltVal val="0"/>
                                          </p:val>
                                        </p:tav>
                                        <p:tav tm="100000">
                                          <p:val>
                                            <p:strVal val="#ppt_w"/>
                                          </p:val>
                                        </p:tav>
                                      </p:tavLst>
                                    </p:anim>
                                    <p:anim calcmode="lin" valueType="num">
                                      <p:cBhvr>
                                        <p:cTn id="74" dur="3250" fill="hold"/>
                                        <p:tgtEl>
                                          <p:spTgt spid="49"/>
                                        </p:tgtEl>
                                        <p:attrNameLst>
                                          <p:attrName>ppt_h</p:attrName>
                                        </p:attrNameLst>
                                      </p:cBhvr>
                                      <p:tavLst>
                                        <p:tav tm="0">
                                          <p:val>
                                            <p:fltVal val="0"/>
                                          </p:val>
                                        </p:tav>
                                        <p:tav tm="100000">
                                          <p:val>
                                            <p:strVal val="#ppt_h"/>
                                          </p:val>
                                        </p:tav>
                                      </p:tavLst>
                                    </p:anim>
                                    <p:anim calcmode="lin" valueType="num">
                                      <p:cBhvr>
                                        <p:cTn id="75" dur="3250" fill="hold"/>
                                        <p:tgtEl>
                                          <p:spTgt spid="49"/>
                                        </p:tgtEl>
                                        <p:attrNameLst>
                                          <p:attrName>ppt_x</p:attrName>
                                        </p:attrNameLst>
                                      </p:cBhvr>
                                      <p:tavLst>
                                        <p:tav tm="0">
                                          <p:val>
                                            <p:fltVal val="0.5"/>
                                          </p:val>
                                        </p:tav>
                                        <p:tav tm="100000">
                                          <p:val>
                                            <p:strVal val="#ppt_x"/>
                                          </p:val>
                                        </p:tav>
                                      </p:tavLst>
                                    </p:anim>
                                    <p:anim calcmode="lin" valueType="num">
                                      <p:cBhvr>
                                        <p:cTn id="76" dur="3250" fill="hold"/>
                                        <p:tgtEl>
                                          <p:spTgt spid="4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p:cTn id="79" dur="3250" fill="hold"/>
                                        <p:tgtEl>
                                          <p:spTgt spid="50"/>
                                        </p:tgtEl>
                                        <p:attrNameLst>
                                          <p:attrName>ppt_w</p:attrName>
                                        </p:attrNameLst>
                                      </p:cBhvr>
                                      <p:tavLst>
                                        <p:tav tm="0">
                                          <p:val>
                                            <p:fltVal val="0"/>
                                          </p:val>
                                        </p:tav>
                                        <p:tav tm="100000">
                                          <p:val>
                                            <p:strVal val="#ppt_w"/>
                                          </p:val>
                                        </p:tav>
                                      </p:tavLst>
                                    </p:anim>
                                    <p:anim calcmode="lin" valueType="num">
                                      <p:cBhvr>
                                        <p:cTn id="80" dur="3250" fill="hold"/>
                                        <p:tgtEl>
                                          <p:spTgt spid="50"/>
                                        </p:tgtEl>
                                        <p:attrNameLst>
                                          <p:attrName>ppt_h</p:attrName>
                                        </p:attrNameLst>
                                      </p:cBhvr>
                                      <p:tavLst>
                                        <p:tav tm="0">
                                          <p:val>
                                            <p:fltVal val="0"/>
                                          </p:val>
                                        </p:tav>
                                        <p:tav tm="100000">
                                          <p:val>
                                            <p:strVal val="#ppt_h"/>
                                          </p:val>
                                        </p:tav>
                                      </p:tavLst>
                                    </p:anim>
                                    <p:anim calcmode="lin" valueType="num">
                                      <p:cBhvr>
                                        <p:cTn id="81" dur="3250" fill="hold"/>
                                        <p:tgtEl>
                                          <p:spTgt spid="50"/>
                                        </p:tgtEl>
                                        <p:attrNameLst>
                                          <p:attrName>ppt_x</p:attrName>
                                        </p:attrNameLst>
                                      </p:cBhvr>
                                      <p:tavLst>
                                        <p:tav tm="0">
                                          <p:val>
                                            <p:fltVal val="0.5"/>
                                          </p:val>
                                        </p:tav>
                                        <p:tav tm="100000">
                                          <p:val>
                                            <p:strVal val="#ppt_x"/>
                                          </p:val>
                                        </p:tav>
                                      </p:tavLst>
                                    </p:anim>
                                    <p:anim calcmode="lin" valueType="num">
                                      <p:cBhvr>
                                        <p:cTn id="82" dur="3250" fill="hold"/>
                                        <p:tgtEl>
                                          <p:spTgt spid="5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51"/>
                                        </p:tgtEl>
                                        <p:attrNameLst>
                                          <p:attrName>style.visibility</p:attrName>
                                        </p:attrNameLst>
                                      </p:cBhvr>
                                      <p:to>
                                        <p:strVal val="visible"/>
                                      </p:to>
                                    </p:set>
                                    <p:anim calcmode="lin" valueType="num">
                                      <p:cBhvr>
                                        <p:cTn id="85" dur="3250" fill="hold"/>
                                        <p:tgtEl>
                                          <p:spTgt spid="51"/>
                                        </p:tgtEl>
                                        <p:attrNameLst>
                                          <p:attrName>ppt_w</p:attrName>
                                        </p:attrNameLst>
                                      </p:cBhvr>
                                      <p:tavLst>
                                        <p:tav tm="0">
                                          <p:val>
                                            <p:fltVal val="0"/>
                                          </p:val>
                                        </p:tav>
                                        <p:tav tm="100000">
                                          <p:val>
                                            <p:strVal val="#ppt_w"/>
                                          </p:val>
                                        </p:tav>
                                      </p:tavLst>
                                    </p:anim>
                                    <p:anim calcmode="lin" valueType="num">
                                      <p:cBhvr>
                                        <p:cTn id="86" dur="3250" fill="hold"/>
                                        <p:tgtEl>
                                          <p:spTgt spid="51"/>
                                        </p:tgtEl>
                                        <p:attrNameLst>
                                          <p:attrName>ppt_h</p:attrName>
                                        </p:attrNameLst>
                                      </p:cBhvr>
                                      <p:tavLst>
                                        <p:tav tm="0">
                                          <p:val>
                                            <p:fltVal val="0"/>
                                          </p:val>
                                        </p:tav>
                                        <p:tav tm="100000">
                                          <p:val>
                                            <p:strVal val="#ppt_h"/>
                                          </p:val>
                                        </p:tav>
                                      </p:tavLst>
                                    </p:anim>
                                    <p:anim calcmode="lin" valueType="num">
                                      <p:cBhvr>
                                        <p:cTn id="87" dur="3250" fill="hold"/>
                                        <p:tgtEl>
                                          <p:spTgt spid="51"/>
                                        </p:tgtEl>
                                        <p:attrNameLst>
                                          <p:attrName>ppt_x</p:attrName>
                                        </p:attrNameLst>
                                      </p:cBhvr>
                                      <p:tavLst>
                                        <p:tav tm="0">
                                          <p:val>
                                            <p:fltVal val="0.5"/>
                                          </p:val>
                                        </p:tav>
                                        <p:tav tm="100000">
                                          <p:val>
                                            <p:strVal val="#ppt_x"/>
                                          </p:val>
                                        </p:tav>
                                      </p:tavLst>
                                    </p:anim>
                                    <p:anim calcmode="lin" valueType="num">
                                      <p:cBhvr>
                                        <p:cTn id="88" dur="3250" fill="hold"/>
                                        <p:tgtEl>
                                          <p:spTgt spid="5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52"/>
                                        </p:tgtEl>
                                        <p:attrNameLst>
                                          <p:attrName>style.visibility</p:attrName>
                                        </p:attrNameLst>
                                      </p:cBhvr>
                                      <p:to>
                                        <p:strVal val="visible"/>
                                      </p:to>
                                    </p:set>
                                    <p:anim calcmode="lin" valueType="num">
                                      <p:cBhvr>
                                        <p:cTn id="91" dur="3250" fill="hold"/>
                                        <p:tgtEl>
                                          <p:spTgt spid="52"/>
                                        </p:tgtEl>
                                        <p:attrNameLst>
                                          <p:attrName>ppt_w</p:attrName>
                                        </p:attrNameLst>
                                      </p:cBhvr>
                                      <p:tavLst>
                                        <p:tav tm="0">
                                          <p:val>
                                            <p:fltVal val="0"/>
                                          </p:val>
                                        </p:tav>
                                        <p:tav tm="100000">
                                          <p:val>
                                            <p:strVal val="#ppt_w"/>
                                          </p:val>
                                        </p:tav>
                                      </p:tavLst>
                                    </p:anim>
                                    <p:anim calcmode="lin" valueType="num">
                                      <p:cBhvr>
                                        <p:cTn id="92" dur="3250" fill="hold"/>
                                        <p:tgtEl>
                                          <p:spTgt spid="52"/>
                                        </p:tgtEl>
                                        <p:attrNameLst>
                                          <p:attrName>ppt_h</p:attrName>
                                        </p:attrNameLst>
                                      </p:cBhvr>
                                      <p:tavLst>
                                        <p:tav tm="0">
                                          <p:val>
                                            <p:fltVal val="0"/>
                                          </p:val>
                                        </p:tav>
                                        <p:tav tm="100000">
                                          <p:val>
                                            <p:strVal val="#ppt_h"/>
                                          </p:val>
                                        </p:tav>
                                      </p:tavLst>
                                    </p:anim>
                                    <p:anim calcmode="lin" valueType="num">
                                      <p:cBhvr>
                                        <p:cTn id="93" dur="3250" fill="hold"/>
                                        <p:tgtEl>
                                          <p:spTgt spid="52"/>
                                        </p:tgtEl>
                                        <p:attrNameLst>
                                          <p:attrName>ppt_x</p:attrName>
                                        </p:attrNameLst>
                                      </p:cBhvr>
                                      <p:tavLst>
                                        <p:tav tm="0">
                                          <p:val>
                                            <p:fltVal val="0.5"/>
                                          </p:val>
                                        </p:tav>
                                        <p:tav tm="100000">
                                          <p:val>
                                            <p:strVal val="#ppt_x"/>
                                          </p:val>
                                        </p:tav>
                                      </p:tavLst>
                                    </p:anim>
                                    <p:anim calcmode="lin" valueType="num">
                                      <p:cBhvr>
                                        <p:cTn id="94" dur="3250" fill="hold"/>
                                        <p:tgtEl>
                                          <p:spTgt spid="5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0"/>
                                  </p:stCondLst>
                                  <p:childTnLst>
                                    <p:set>
                                      <p:cBhvr>
                                        <p:cTn id="96" dur="1" fill="hold">
                                          <p:stCondLst>
                                            <p:cond delay="0"/>
                                          </p:stCondLst>
                                        </p:cTn>
                                        <p:tgtEl>
                                          <p:spTgt spid="53"/>
                                        </p:tgtEl>
                                        <p:attrNameLst>
                                          <p:attrName>style.visibility</p:attrName>
                                        </p:attrNameLst>
                                      </p:cBhvr>
                                      <p:to>
                                        <p:strVal val="visible"/>
                                      </p:to>
                                    </p:set>
                                    <p:anim calcmode="lin" valueType="num">
                                      <p:cBhvr>
                                        <p:cTn id="97" dur="3250" fill="hold"/>
                                        <p:tgtEl>
                                          <p:spTgt spid="53"/>
                                        </p:tgtEl>
                                        <p:attrNameLst>
                                          <p:attrName>ppt_w</p:attrName>
                                        </p:attrNameLst>
                                      </p:cBhvr>
                                      <p:tavLst>
                                        <p:tav tm="0">
                                          <p:val>
                                            <p:fltVal val="0"/>
                                          </p:val>
                                        </p:tav>
                                        <p:tav tm="100000">
                                          <p:val>
                                            <p:strVal val="#ppt_w"/>
                                          </p:val>
                                        </p:tav>
                                      </p:tavLst>
                                    </p:anim>
                                    <p:anim calcmode="lin" valueType="num">
                                      <p:cBhvr>
                                        <p:cTn id="98" dur="3250" fill="hold"/>
                                        <p:tgtEl>
                                          <p:spTgt spid="53"/>
                                        </p:tgtEl>
                                        <p:attrNameLst>
                                          <p:attrName>ppt_h</p:attrName>
                                        </p:attrNameLst>
                                      </p:cBhvr>
                                      <p:tavLst>
                                        <p:tav tm="0">
                                          <p:val>
                                            <p:fltVal val="0"/>
                                          </p:val>
                                        </p:tav>
                                        <p:tav tm="100000">
                                          <p:val>
                                            <p:strVal val="#ppt_h"/>
                                          </p:val>
                                        </p:tav>
                                      </p:tavLst>
                                    </p:anim>
                                    <p:anim calcmode="lin" valueType="num">
                                      <p:cBhvr>
                                        <p:cTn id="99" dur="3250" fill="hold"/>
                                        <p:tgtEl>
                                          <p:spTgt spid="53"/>
                                        </p:tgtEl>
                                        <p:attrNameLst>
                                          <p:attrName>ppt_x</p:attrName>
                                        </p:attrNameLst>
                                      </p:cBhvr>
                                      <p:tavLst>
                                        <p:tav tm="0">
                                          <p:val>
                                            <p:fltVal val="0.5"/>
                                          </p:val>
                                        </p:tav>
                                        <p:tav tm="100000">
                                          <p:val>
                                            <p:strVal val="#ppt_x"/>
                                          </p:val>
                                        </p:tav>
                                      </p:tavLst>
                                    </p:anim>
                                    <p:anim calcmode="lin" valueType="num">
                                      <p:cBhvr>
                                        <p:cTn id="100" dur="3250" fill="hold"/>
                                        <p:tgtEl>
                                          <p:spTgt spid="5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p:cTn id="103" dur="3250" fill="hold"/>
                                        <p:tgtEl>
                                          <p:spTgt spid="54"/>
                                        </p:tgtEl>
                                        <p:attrNameLst>
                                          <p:attrName>ppt_w</p:attrName>
                                        </p:attrNameLst>
                                      </p:cBhvr>
                                      <p:tavLst>
                                        <p:tav tm="0">
                                          <p:val>
                                            <p:fltVal val="0"/>
                                          </p:val>
                                        </p:tav>
                                        <p:tav tm="100000">
                                          <p:val>
                                            <p:strVal val="#ppt_w"/>
                                          </p:val>
                                        </p:tav>
                                      </p:tavLst>
                                    </p:anim>
                                    <p:anim calcmode="lin" valueType="num">
                                      <p:cBhvr>
                                        <p:cTn id="104" dur="3250" fill="hold"/>
                                        <p:tgtEl>
                                          <p:spTgt spid="54"/>
                                        </p:tgtEl>
                                        <p:attrNameLst>
                                          <p:attrName>ppt_h</p:attrName>
                                        </p:attrNameLst>
                                      </p:cBhvr>
                                      <p:tavLst>
                                        <p:tav tm="0">
                                          <p:val>
                                            <p:fltVal val="0"/>
                                          </p:val>
                                        </p:tav>
                                        <p:tav tm="100000">
                                          <p:val>
                                            <p:strVal val="#ppt_h"/>
                                          </p:val>
                                        </p:tav>
                                      </p:tavLst>
                                    </p:anim>
                                    <p:anim calcmode="lin" valueType="num">
                                      <p:cBhvr>
                                        <p:cTn id="105" dur="3250" fill="hold"/>
                                        <p:tgtEl>
                                          <p:spTgt spid="54"/>
                                        </p:tgtEl>
                                        <p:attrNameLst>
                                          <p:attrName>ppt_x</p:attrName>
                                        </p:attrNameLst>
                                      </p:cBhvr>
                                      <p:tavLst>
                                        <p:tav tm="0">
                                          <p:val>
                                            <p:fltVal val="0.5"/>
                                          </p:val>
                                        </p:tav>
                                        <p:tav tm="100000">
                                          <p:val>
                                            <p:strVal val="#ppt_x"/>
                                          </p:val>
                                        </p:tav>
                                      </p:tavLst>
                                    </p:anim>
                                    <p:anim calcmode="lin" valueType="num">
                                      <p:cBhvr>
                                        <p:cTn id="106" dur="3250" fill="hold"/>
                                        <p:tgtEl>
                                          <p:spTgt spid="54"/>
                                        </p:tgtEl>
                                        <p:attrNameLst>
                                          <p:attrName>ppt_y</p:attrName>
                                        </p:attrNameLst>
                                      </p:cBhvr>
                                      <p:tavLst>
                                        <p:tav tm="0">
                                          <p:val>
                                            <p:fltVal val="0.5"/>
                                          </p:val>
                                        </p:tav>
                                        <p:tav tm="100000">
                                          <p:val>
                                            <p:strVal val="#ppt_y"/>
                                          </p:val>
                                        </p:tav>
                                      </p:tavLst>
                                    </p:anim>
                                  </p:childTnLst>
                                </p:cTn>
                              </p:par>
                              <p:par>
                                <p:cTn id="107" presetID="23" presetClass="entr" presetSubtype="528" fill="hold" nodeType="withEffect">
                                  <p:stCondLst>
                                    <p:cond delay="0"/>
                                  </p:stCondLst>
                                  <p:childTnLst>
                                    <p:set>
                                      <p:cBhvr>
                                        <p:cTn id="108" dur="1" fill="hold">
                                          <p:stCondLst>
                                            <p:cond delay="0"/>
                                          </p:stCondLst>
                                        </p:cTn>
                                        <p:tgtEl>
                                          <p:spTgt spid="55"/>
                                        </p:tgtEl>
                                        <p:attrNameLst>
                                          <p:attrName>style.visibility</p:attrName>
                                        </p:attrNameLst>
                                      </p:cBhvr>
                                      <p:to>
                                        <p:strVal val="visible"/>
                                      </p:to>
                                    </p:set>
                                    <p:anim calcmode="lin" valueType="num">
                                      <p:cBhvr>
                                        <p:cTn id="109" dur="3250" fill="hold"/>
                                        <p:tgtEl>
                                          <p:spTgt spid="55"/>
                                        </p:tgtEl>
                                        <p:attrNameLst>
                                          <p:attrName>ppt_w</p:attrName>
                                        </p:attrNameLst>
                                      </p:cBhvr>
                                      <p:tavLst>
                                        <p:tav tm="0">
                                          <p:val>
                                            <p:fltVal val="0"/>
                                          </p:val>
                                        </p:tav>
                                        <p:tav tm="100000">
                                          <p:val>
                                            <p:strVal val="#ppt_w"/>
                                          </p:val>
                                        </p:tav>
                                      </p:tavLst>
                                    </p:anim>
                                    <p:anim calcmode="lin" valueType="num">
                                      <p:cBhvr>
                                        <p:cTn id="110" dur="3250" fill="hold"/>
                                        <p:tgtEl>
                                          <p:spTgt spid="55"/>
                                        </p:tgtEl>
                                        <p:attrNameLst>
                                          <p:attrName>ppt_h</p:attrName>
                                        </p:attrNameLst>
                                      </p:cBhvr>
                                      <p:tavLst>
                                        <p:tav tm="0">
                                          <p:val>
                                            <p:fltVal val="0"/>
                                          </p:val>
                                        </p:tav>
                                        <p:tav tm="100000">
                                          <p:val>
                                            <p:strVal val="#ppt_h"/>
                                          </p:val>
                                        </p:tav>
                                      </p:tavLst>
                                    </p:anim>
                                    <p:anim calcmode="lin" valueType="num">
                                      <p:cBhvr>
                                        <p:cTn id="111" dur="3250" fill="hold"/>
                                        <p:tgtEl>
                                          <p:spTgt spid="55"/>
                                        </p:tgtEl>
                                        <p:attrNameLst>
                                          <p:attrName>ppt_x</p:attrName>
                                        </p:attrNameLst>
                                      </p:cBhvr>
                                      <p:tavLst>
                                        <p:tav tm="0">
                                          <p:val>
                                            <p:fltVal val="0.5"/>
                                          </p:val>
                                        </p:tav>
                                        <p:tav tm="100000">
                                          <p:val>
                                            <p:strVal val="#ppt_x"/>
                                          </p:val>
                                        </p:tav>
                                      </p:tavLst>
                                    </p:anim>
                                    <p:anim calcmode="lin" valueType="num">
                                      <p:cBhvr>
                                        <p:cTn id="112" dur="3250" fill="hold"/>
                                        <p:tgtEl>
                                          <p:spTgt spid="55"/>
                                        </p:tgtEl>
                                        <p:attrNameLst>
                                          <p:attrName>ppt_y</p:attrName>
                                        </p:attrNameLst>
                                      </p:cBhvr>
                                      <p:tavLst>
                                        <p:tav tm="0">
                                          <p:val>
                                            <p:fltVal val="0.5"/>
                                          </p:val>
                                        </p:tav>
                                        <p:tav tm="100000">
                                          <p:val>
                                            <p:strVal val="#ppt_y"/>
                                          </p:val>
                                        </p:tav>
                                      </p:tavLst>
                                    </p:anim>
                                  </p:childTnLst>
                                </p:cTn>
                              </p:par>
                              <p:par>
                                <p:cTn id="113" presetID="23" presetClass="entr" presetSubtype="528" fill="hold" nodeType="withEffect">
                                  <p:stCondLst>
                                    <p:cond delay="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3250" fill="hold"/>
                                        <p:tgtEl>
                                          <p:spTgt spid="56"/>
                                        </p:tgtEl>
                                        <p:attrNameLst>
                                          <p:attrName>ppt_w</p:attrName>
                                        </p:attrNameLst>
                                      </p:cBhvr>
                                      <p:tavLst>
                                        <p:tav tm="0">
                                          <p:val>
                                            <p:fltVal val="0"/>
                                          </p:val>
                                        </p:tav>
                                        <p:tav tm="100000">
                                          <p:val>
                                            <p:strVal val="#ppt_w"/>
                                          </p:val>
                                        </p:tav>
                                      </p:tavLst>
                                    </p:anim>
                                    <p:anim calcmode="lin" valueType="num">
                                      <p:cBhvr>
                                        <p:cTn id="116" dur="3250" fill="hold"/>
                                        <p:tgtEl>
                                          <p:spTgt spid="56"/>
                                        </p:tgtEl>
                                        <p:attrNameLst>
                                          <p:attrName>ppt_h</p:attrName>
                                        </p:attrNameLst>
                                      </p:cBhvr>
                                      <p:tavLst>
                                        <p:tav tm="0">
                                          <p:val>
                                            <p:fltVal val="0"/>
                                          </p:val>
                                        </p:tav>
                                        <p:tav tm="100000">
                                          <p:val>
                                            <p:strVal val="#ppt_h"/>
                                          </p:val>
                                        </p:tav>
                                      </p:tavLst>
                                    </p:anim>
                                    <p:anim calcmode="lin" valueType="num">
                                      <p:cBhvr>
                                        <p:cTn id="117" dur="3250" fill="hold"/>
                                        <p:tgtEl>
                                          <p:spTgt spid="56"/>
                                        </p:tgtEl>
                                        <p:attrNameLst>
                                          <p:attrName>ppt_x</p:attrName>
                                        </p:attrNameLst>
                                      </p:cBhvr>
                                      <p:tavLst>
                                        <p:tav tm="0">
                                          <p:val>
                                            <p:fltVal val="0.5"/>
                                          </p:val>
                                        </p:tav>
                                        <p:tav tm="100000">
                                          <p:val>
                                            <p:strVal val="#ppt_x"/>
                                          </p:val>
                                        </p:tav>
                                      </p:tavLst>
                                    </p:anim>
                                    <p:anim calcmode="lin" valueType="num">
                                      <p:cBhvr>
                                        <p:cTn id="118" dur="3250" fill="hold"/>
                                        <p:tgtEl>
                                          <p:spTgt spid="56"/>
                                        </p:tgtEl>
                                        <p:attrNameLst>
                                          <p:attrName>ppt_y</p:attrName>
                                        </p:attrNameLst>
                                      </p:cBhvr>
                                      <p:tavLst>
                                        <p:tav tm="0">
                                          <p:val>
                                            <p:fltVal val="0.5"/>
                                          </p:val>
                                        </p:tav>
                                        <p:tav tm="100000">
                                          <p:val>
                                            <p:strVal val="#ppt_y"/>
                                          </p:val>
                                        </p:tav>
                                      </p:tavLst>
                                    </p:anim>
                                  </p:childTnLst>
                                </p:cTn>
                              </p:par>
                              <p:par>
                                <p:cTn id="119" presetID="23" presetClass="entr" presetSubtype="528" fill="hold" nodeType="withEffect">
                                  <p:stCondLst>
                                    <p:cond delay="0"/>
                                  </p:stCondLst>
                                  <p:childTnLst>
                                    <p:set>
                                      <p:cBhvr>
                                        <p:cTn id="120" dur="1" fill="hold">
                                          <p:stCondLst>
                                            <p:cond delay="0"/>
                                          </p:stCondLst>
                                        </p:cTn>
                                        <p:tgtEl>
                                          <p:spTgt spid="57"/>
                                        </p:tgtEl>
                                        <p:attrNameLst>
                                          <p:attrName>style.visibility</p:attrName>
                                        </p:attrNameLst>
                                      </p:cBhvr>
                                      <p:to>
                                        <p:strVal val="visible"/>
                                      </p:to>
                                    </p:set>
                                    <p:anim calcmode="lin" valueType="num">
                                      <p:cBhvr>
                                        <p:cTn id="121" dur="3250" fill="hold"/>
                                        <p:tgtEl>
                                          <p:spTgt spid="57"/>
                                        </p:tgtEl>
                                        <p:attrNameLst>
                                          <p:attrName>ppt_w</p:attrName>
                                        </p:attrNameLst>
                                      </p:cBhvr>
                                      <p:tavLst>
                                        <p:tav tm="0">
                                          <p:val>
                                            <p:fltVal val="0"/>
                                          </p:val>
                                        </p:tav>
                                        <p:tav tm="100000">
                                          <p:val>
                                            <p:strVal val="#ppt_w"/>
                                          </p:val>
                                        </p:tav>
                                      </p:tavLst>
                                    </p:anim>
                                    <p:anim calcmode="lin" valueType="num">
                                      <p:cBhvr>
                                        <p:cTn id="122" dur="3250" fill="hold"/>
                                        <p:tgtEl>
                                          <p:spTgt spid="57"/>
                                        </p:tgtEl>
                                        <p:attrNameLst>
                                          <p:attrName>ppt_h</p:attrName>
                                        </p:attrNameLst>
                                      </p:cBhvr>
                                      <p:tavLst>
                                        <p:tav tm="0">
                                          <p:val>
                                            <p:fltVal val="0"/>
                                          </p:val>
                                        </p:tav>
                                        <p:tav tm="100000">
                                          <p:val>
                                            <p:strVal val="#ppt_h"/>
                                          </p:val>
                                        </p:tav>
                                      </p:tavLst>
                                    </p:anim>
                                    <p:anim calcmode="lin" valueType="num">
                                      <p:cBhvr>
                                        <p:cTn id="123" dur="3250" fill="hold"/>
                                        <p:tgtEl>
                                          <p:spTgt spid="57"/>
                                        </p:tgtEl>
                                        <p:attrNameLst>
                                          <p:attrName>ppt_x</p:attrName>
                                        </p:attrNameLst>
                                      </p:cBhvr>
                                      <p:tavLst>
                                        <p:tav tm="0">
                                          <p:val>
                                            <p:fltVal val="0.5"/>
                                          </p:val>
                                        </p:tav>
                                        <p:tav tm="100000">
                                          <p:val>
                                            <p:strVal val="#ppt_x"/>
                                          </p:val>
                                        </p:tav>
                                      </p:tavLst>
                                    </p:anim>
                                    <p:anim calcmode="lin" valueType="num">
                                      <p:cBhvr>
                                        <p:cTn id="124" dur="3250" fill="hold"/>
                                        <p:tgtEl>
                                          <p:spTgt spid="57"/>
                                        </p:tgtEl>
                                        <p:attrNameLst>
                                          <p:attrName>ppt_y</p:attrName>
                                        </p:attrNameLst>
                                      </p:cBhvr>
                                      <p:tavLst>
                                        <p:tav tm="0">
                                          <p:val>
                                            <p:fltVal val="0.5"/>
                                          </p:val>
                                        </p:tav>
                                        <p:tav tm="100000">
                                          <p:val>
                                            <p:strVal val="#ppt_y"/>
                                          </p:val>
                                        </p:tav>
                                      </p:tavLst>
                                    </p:anim>
                                  </p:childTnLst>
                                </p:cTn>
                              </p:par>
                              <p:par>
                                <p:cTn id="125" presetID="23" presetClass="entr" presetSubtype="528" fill="hold" nodeType="withEffect">
                                  <p:stCondLst>
                                    <p:cond delay="0"/>
                                  </p:stCondLst>
                                  <p:childTnLst>
                                    <p:set>
                                      <p:cBhvr>
                                        <p:cTn id="126" dur="1" fill="hold">
                                          <p:stCondLst>
                                            <p:cond delay="0"/>
                                          </p:stCondLst>
                                        </p:cTn>
                                        <p:tgtEl>
                                          <p:spTgt spid="58"/>
                                        </p:tgtEl>
                                        <p:attrNameLst>
                                          <p:attrName>style.visibility</p:attrName>
                                        </p:attrNameLst>
                                      </p:cBhvr>
                                      <p:to>
                                        <p:strVal val="visible"/>
                                      </p:to>
                                    </p:set>
                                    <p:anim calcmode="lin" valueType="num">
                                      <p:cBhvr>
                                        <p:cTn id="127" dur="3250" fill="hold"/>
                                        <p:tgtEl>
                                          <p:spTgt spid="58"/>
                                        </p:tgtEl>
                                        <p:attrNameLst>
                                          <p:attrName>ppt_w</p:attrName>
                                        </p:attrNameLst>
                                      </p:cBhvr>
                                      <p:tavLst>
                                        <p:tav tm="0">
                                          <p:val>
                                            <p:fltVal val="0"/>
                                          </p:val>
                                        </p:tav>
                                        <p:tav tm="100000">
                                          <p:val>
                                            <p:strVal val="#ppt_w"/>
                                          </p:val>
                                        </p:tav>
                                      </p:tavLst>
                                    </p:anim>
                                    <p:anim calcmode="lin" valueType="num">
                                      <p:cBhvr>
                                        <p:cTn id="128" dur="3250" fill="hold"/>
                                        <p:tgtEl>
                                          <p:spTgt spid="58"/>
                                        </p:tgtEl>
                                        <p:attrNameLst>
                                          <p:attrName>ppt_h</p:attrName>
                                        </p:attrNameLst>
                                      </p:cBhvr>
                                      <p:tavLst>
                                        <p:tav tm="0">
                                          <p:val>
                                            <p:fltVal val="0"/>
                                          </p:val>
                                        </p:tav>
                                        <p:tav tm="100000">
                                          <p:val>
                                            <p:strVal val="#ppt_h"/>
                                          </p:val>
                                        </p:tav>
                                      </p:tavLst>
                                    </p:anim>
                                    <p:anim calcmode="lin" valueType="num">
                                      <p:cBhvr>
                                        <p:cTn id="129" dur="3250" fill="hold"/>
                                        <p:tgtEl>
                                          <p:spTgt spid="58"/>
                                        </p:tgtEl>
                                        <p:attrNameLst>
                                          <p:attrName>ppt_x</p:attrName>
                                        </p:attrNameLst>
                                      </p:cBhvr>
                                      <p:tavLst>
                                        <p:tav tm="0">
                                          <p:val>
                                            <p:fltVal val="0.5"/>
                                          </p:val>
                                        </p:tav>
                                        <p:tav tm="100000">
                                          <p:val>
                                            <p:strVal val="#ppt_x"/>
                                          </p:val>
                                        </p:tav>
                                      </p:tavLst>
                                    </p:anim>
                                    <p:anim calcmode="lin" valueType="num">
                                      <p:cBhvr>
                                        <p:cTn id="130" dur="3250" fill="hold"/>
                                        <p:tgtEl>
                                          <p:spTgt spid="58"/>
                                        </p:tgtEl>
                                        <p:attrNameLst>
                                          <p:attrName>ppt_y</p:attrName>
                                        </p:attrNameLst>
                                      </p:cBhvr>
                                      <p:tavLst>
                                        <p:tav tm="0">
                                          <p:val>
                                            <p:fltVal val="0.5"/>
                                          </p:val>
                                        </p:tav>
                                        <p:tav tm="100000">
                                          <p:val>
                                            <p:strVal val="#ppt_y"/>
                                          </p:val>
                                        </p:tav>
                                      </p:tavLst>
                                    </p:anim>
                                  </p:childTnLst>
                                </p:cTn>
                              </p:par>
                              <p:par>
                                <p:cTn id="131" presetID="23" presetClass="entr" presetSubtype="528" fill="hold" nodeType="withEffect">
                                  <p:stCondLst>
                                    <p:cond delay="0"/>
                                  </p:stCondLst>
                                  <p:childTnLst>
                                    <p:set>
                                      <p:cBhvr>
                                        <p:cTn id="132" dur="1" fill="hold">
                                          <p:stCondLst>
                                            <p:cond delay="0"/>
                                          </p:stCondLst>
                                        </p:cTn>
                                        <p:tgtEl>
                                          <p:spTgt spid="59"/>
                                        </p:tgtEl>
                                        <p:attrNameLst>
                                          <p:attrName>style.visibility</p:attrName>
                                        </p:attrNameLst>
                                      </p:cBhvr>
                                      <p:to>
                                        <p:strVal val="visible"/>
                                      </p:to>
                                    </p:set>
                                    <p:anim calcmode="lin" valueType="num">
                                      <p:cBhvr>
                                        <p:cTn id="133" dur="3250" fill="hold"/>
                                        <p:tgtEl>
                                          <p:spTgt spid="59"/>
                                        </p:tgtEl>
                                        <p:attrNameLst>
                                          <p:attrName>ppt_w</p:attrName>
                                        </p:attrNameLst>
                                      </p:cBhvr>
                                      <p:tavLst>
                                        <p:tav tm="0">
                                          <p:val>
                                            <p:fltVal val="0"/>
                                          </p:val>
                                        </p:tav>
                                        <p:tav tm="100000">
                                          <p:val>
                                            <p:strVal val="#ppt_w"/>
                                          </p:val>
                                        </p:tav>
                                      </p:tavLst>
                                    </p:anim>
                                    <p:anim calcmode="lin" valueType="num">
                                      <p:cBhvr>
                                        <p:cTn id="134" dur="3250" fill="hold"/>
                                        <p:tgtEl>
                                          <p:spTgt spid="59"/>
                                        </p:tgtEl>
                                        <p:attrNameLst>
                                          <p:attrName>ppt_h</p:attrName>
                                        </p:attrNameLst>
                                      </p:cBhvr>
                                      <p:tavLst>
                                        <p:tav tm="0">
                                          <p:val>
                                            <p:fltVal val="0"/>
                                          </p:val>
                                        </p:tav>
                                        <p:tav tm="100000">
                                          <p:val>
                                            <p:strVal val="#ppt_h"/>
                                          </p:val>
                                        </p:tav>
                                      </p:tavLst>
                                    </p:anim>
                                    <p:anim calcmode="lin" valueType="num">
                                      <p:cBhvr>
                                        <p:cTn id="135" dur="3250" fill="hold"/>
                                        <p:tgtEl>
                                          <p:spTgt spid="59"/>
                                        </p:tgtEl>
                                        <p:attrNameLst>
                                          <p:attrName>ppt_x</p:attrName>
                                        </p:attrNameLst>
                                      </p:cBhvr>
                                      <p:tavLst>
                                        <p:tav tm="0">
                                          <p:val>
                                            <p:fltVal val="0.5"/>
                                          </p:val>
                                        </p:tav>
                                        <p:tav tm="100000">
                                          <p:val>
                                            <p:strVal val="#ppt_x"/>
                                          </p:val>
                                        </p:tav>
                                      </p:tavLst>
                                    </p:anim>
                                    <p:anim calcmode="lin" valueType="num">
                                      <p:cBhvr>
                                        <p:cTn id="136" dur="3250" fill="hold"/>
                                        <p:tgtEl>
                                          <p:spTgt spid="59"/>
                                        </p:tgtEl>
                                        <p:attrNameLst>
                                          <p:attrName>ppt_y</p:attrName>
                                        </p:attrNameLst>
                                      </p:cBhvr>
                                      <p:tavLst>
                                        <p:tav tm="0">
                                          <p:val>
                                            <p:fltVal val="0.5"/>
                                          </p:val>
                                        </p:tav>
                                        <p:tav tm="100000">
                                          <p:val>
                                            <p:strVal val="#ppt_y"/>
                                          </p:val>
                                        </p:tav>
                                      </p:tavLst>
                                    </p:anim>
                                  </p:childTnLst>
                                </p:cTn>
                              </p:par>
                              <p:par>
                                <p:cTn id="137" presetID="23" presetClass="entr" presetSubtype="528" fill="hold" nodeType="withEffect">
                                  <p:stCondLst>
                                    <p:cond delay="0"/>
                                  </p:stCondLst>
                                  <p:childTnLst>
                                    <p:set>
                                      <p:cBhvr>
                                        <p:cTn id="138" dur="1" fill="hold">
                                          <p:stCondLst>
                                            <p:cond delay="0"/>
                                          </p:stCondLst>
                                        </p:cTn>
                                        <p:tgtEl>
                                          <p:spTgt spid="60"/>
                                        </p:tgtEl>
                                        <p:attrNameLst>
                                          <p:attrName>style.visibility</p:attrName>
                                        </p:attrNameLst>
                                      </p:cBhvr>
                                      <p:to>
                                        <p:strVal val="visible"/>
                                      </p:to>
                                    </p:set>
                                    <p:anim calcmode="lin" valueType="num">
                                      <p:cBhvr>
                                        <p:cTn id="139" dur="3250" fill="hold"/>
                                        <p:tgtEl>
                                          <p:spTgt spid="60"/>
                                        </p:tgtEl>
                                        <p:attrNameLst>
                                          <p:attrName>ppt_w</p:attrName>
                                        </p:attrNameLst>
                                      </p:cBhvr>
                                      <p:tavLst>
                                        <p:tav tm="0">
                                          <p:val>
                                            <p:fltVal val="0"/>
                                          </p:val>
                                        </p:tav>
                                        <p:tav tm="100000">
                                          <p:val>
                                            <p:strVal val="#ppt_w"/>
                                          </p:val>
                                        </p:tav>
                                      </p:tavLst>
                                    </p:anim>
                                    <p:anim calcmode="lin" valueType="num">
                                      <p:cBhvr>
                                        <p:cTn id="140" dur="3250" fill="hold"/>
                                        <p:tgtEl>
                                          <p:spTgt spid="60"/>
                                        </p:tgtEl>
                                        <p:attrNameLst>
                                          <p:attrName>ppt_h</p:attrName>
                                        </p:attrNameLst>
                                      </p:cBhvr>
                                      <p:tavLst>
                                        <p:tav tm="0">
                                          <p:val>
                                            <p:fltVal val="0"/>
                                          </p:val>
                                        </p:tav>
                                        <p:tav tm="100000">
                                          <p:val>
                                            <p:strVal val="#ppt_h"/>
                                          </p:val>
                                        </p:tav>
                                      </p:tavLst>
                                    </p:anim>
                                    <p:anim calcmode="lin" valueType="num">
                                      <p:cBhvr>
                                        <p:cTn id="141" dur="3250" fill="hold"/>
                                        <p:tgtEl>
                                          <p:spTgt spid="60"/>
                                        </p:tgtEl>
                                        <p:attrNameLst>
                                          <p:attrName>ppt_x</p:attrName>
                                        </p:attrNameLst>
                                      </p:cBhvr>
                                      <p:tavLst>
                                        <p:tav tm="0">
                                          <p:val>
                                            <p:fltVal val="0.5"/>
                                          </p:val>
                                        </p:tav>
                                        <p:tav tm="100000">
                                          <p:val>
                                            <p:strVal val="#ppt_x"/>
                                          </p:val>
                                        </p:tav>
                                      </p:tavLst>
                                    </p:anim>
                                    <p:anim calcmode="lin" valueType="num">
                                      <p:cBhvr>
                                        <p:cTn id="142" dur="3250" fill="hold"/>
                                        <p:tgtEl>
                                          <p:spTgt spid="60"/>
                                        </p:tgtEl>
                                        <p:attrNameLst>
                                          <p:attrName>ppt_y</p:attrName>
                                        </p:attrNameLst>
                                      </p:cBhvr>
                                      <p:tavLst>
                                        <p:tav tm="0">
                                          <p:val>
                                            <p:fltVal val="0.5"/>
                                          </p:val>
                                        </p:tav>
                                        <p:tav tm="100000">
                                          <p:val>
                                            <p:strVal val="#ppt_y"/>
                                          </p:val>
                                        </p:tav>
                                      </p:tavLst>
                                    </p:anim>
                                  </p:childTnLst>
                                </p:cTn>
                              </p:par>
                              <p:par>
                                <p:cTn id="143" presetID="23" presetClass="entr" presetSubtype="528" fill="hold" nodeType="withEffect">
                                  <p:stCondLst>
                                    <p:cond delay="0"/>
                                  </p:stCondLst>
                                  <p:childTnLst>
                                    <p:set>
                                      <p:cBhvr>
                                        <p:cTn id="144" dur="1" fill="hold">
                                          <p:stCondLst>
                                            <p:cond delay="0"/>
                                          </p:stCondLst>
                                        </p:cTn>
                                        <p:tgtEl>
                                          <p:spTgt spid="61"/>
                                        </p:tgtEl>
                                        <p:attrNameLst>
                                          <p:attrName>style.visibility</p:attrName>
                                        </p:attrNameLst>
                                      </p:cBhvr>
                                      <p:to>
                                        <p:strVal val="visible"/>
                                      </p:to>
                                    </p:set>
                                    <p:anim calcmode="lin" valueType="num">
                                      <p:cBhvr>
                                        <p:cTn id="145" dur="3250" fill="hold"/>
                                        <p:tgtEl>
                                          <p:spTgt spid="61"/>
                                        </p:tgtEl>
                                        <p:attrNameLst>
                                          <p:attrName>ppt_w</p:attrName>
                                        </p:attrNameLst>
                                      </p:cBhvr>
                                      <p:tavLst>
                                        <p:tav tm="0">
                                          <p:val>
                                            <p:fltVal val="0"/>
                                          </p:val>
                                        </p:tav>
                                        <p:tav tm="100000">
                                          <p:val>
                                            <p:strVal val="#ppt_w"/>
                                          </p:val>
                                        </p:tav>
                                      </p:tavLst>
                                    </p:anim>
                                    <p:anim calcmode="lin" valueType="num">
                                      <p:cBhvr>
                                        <p:cTn id="146" dur="3250" fill="hold"/>
                                        <p:tgtEl>
                                          <p:spTgt spid="61"/>
                                        </p:tgtEl>
                                        <p:attrNameLst>
                                          <p:attrName>ppt_h</p:attrName>
                                        </p:attrNameLst>
                                      </p:cBhvr>
                                      <p:tavLst>
                                        <p:tav tm="0">
                                          <p:val>
                                            <p:fltVal val="0"/>
                                          </p:val>
                                        </p:tav>
                                        <p:tav tm="100000">
                                          <p:val>
                                            <p:strVal val="#ppt_h"/>
                                          </p:val>
                                        </p:tav>
                                      </p:tavLst>
                                    </p:anim>
                                    <p:anim calcmode="lin" valueType="num">
                                      <p:cBhvr>
                                        <p:cTn id="147" dur="3250" fill="hold"/>
                                        <p:tgtEl>
                                          <p:spTgt spid="61"/>
                                        </p:tgtEl>
                                        <p:attrNameLst>
                                          <p:attrName>ppt_x</p:attrName>
                                        </p:attrNameLst>
                                      </p:cBhvr>
                                      <p:tavLst>
                                        <p:tav tm="0">
                                          <p:val>
                                            <p:fltVal val="0.5"/>
                                          </p:val>
                                        </p:tav>
                                        <p:tav tm="100000">
                                          <p:val>
                                            <p:strVal val="#ppt_x"/>
                                          </p:val>
                                        </p:tav>
                                      </p:tavLst>
                                    </p:anim>
                                    <p:anim calcmode="lin" valueType="num">
                                      <p:cBhvr>
                                        <p:cTn id="148" dur="3250" fill="hold"/>
                                        <p:tgtEl>
                                          <p:spTgt spid="61"/>
                                        </p:tgtEl>
                                        <p:attrNameLst>
                                          <p:attrName>ppt_y</p:attrName>
                                        </p:attrNameLst>
                                      </p:cBhvr>
                                      <p:tavLst>
                                        <p:tav tm="0">
                                          <p:val>
                                            <p:fltVal val="0.5"/>
                                          </p:val>
                                        </p:tav>
                                        <p:tav tm="100000">
                                          <p:val>
                                            <p:strVal val="#ppt_y"/>
                                          </p:val>
                                        </p:tav>
                                      </p:tavLst>
                                    </p:anim>
                                  </p:childTnLst>
                                </p:cTn>
                              </p:par>
                              <p:par>
                                <p:cTn id="149" presetID="8" presetClass="emph" presetSubtype="0" repeatCount="indefinite" fill="hold" nodeType="withEffect">
                                  <p:stCondLst>
                                    <p:cond delay="0"/>
                                  </p:stCondLst>
                                  <p:childTnLst>
                                    <p:animRot by="21600000">
                                      <p:cBhvr>
                                        <p:cTn id="150" dur="3250" fill="hold"/>
                                        <p:tgtEl>
                                          <p:spTgt spid="38"/>
                                        </p:tgtEl>
                                        <p:attrNameLst>
                                          <p:attrName>r</p:attrName>
                                        </p:attrNameLst>
                                      </p:cBhvr>
                                    </p:animRot>
                                  </p:childTnLst>
                                </p:cTn>
                              </p:par>
                              <p:par>
                                <p:cTn id="151" presetID="8" presetClass="emph" presetSubtype="0" repeatCount="indefinite" fill="hold" nodeType="withEffect">
                                  <p:stCondLst>
                                    <p:cond delay="0"/>
                                  </p:stCondLst>
                                  <p:childTnLst>
                                    <p:animRot by="21600000">
                                      <p:cBhvr>
                                        <p:cTn id="152" dur="3250" fill="hold"/>
                                        <p:tgtEl>
                                          <p:spTgt spid="39"/>
                                        </p:tgtEl>
                                        <p:attrNameLst>
                                          <p:attrName>r</p:attrName>
                                        </p:attrNameLst>
                                      </p:cBhvr>
                                    </p:animRot>
                                  </p:childTnLst>
                                </p:cTn>
                              </p:par>
                              <p:par>
                                <p:cTn id="153" presetID="8" presetClass="emph" presetSubtype="0" repeatCount="indefinite" fill="hold" nodeType="withEffect">
                                  <p:stCondLst>
                                    <p:cond delay="0"/>
                                  </p:stCondLst>
                                  <p:childTnLst>
                                    <p:animRot by="21600000">
                                      <p:cBhvr>
                                        <p:cTn id="154" dur="3250" fill="hold"/>
                                        <p:tgtEl>
                                          <p:spTgt spid="40"/>
                                        </p:tgtEl>
                                        <p:attrNameLst>
                                          <p:attrName>r</p:attrName>
                                        </p:attrNameLst>
                                      </p:cBhvr>
                                    </p:animRot>
                                  </p:childTnLst>
                                </p:cTn>
                              </p:par>
                              <p:par>
                                <p:cTn id="155" presetID="8" presetClass="emph" presetSubtype="0" repeatCount="indefinite" fill="hold" nodeType="withEffect">
                                  <p:stCondLst>
                                    <p:cond delay="0"/>
                                  </p:stCondLst>
                                  <p:childTnLst>
                                    <p:animRot by="21600000">
                                      <p:cBhvr>
                                        <p:cTn id="156" dur="3250" fill="hold"/>
                                        <p:tgtEl>
                                          <p:spTgt spid="41"/>
                                        </p:tgtEl>
                                        <p:attrNameLst>
                                          <p:attrName>r</p:attrName>
                                        </p:attrNameLst>
                                      </p:cBhvr>
                                    </p:animRot>
                                  </p:childTnLst>
                                </p:cTn>
                              </p:par>
                              <p:par>
                                <p:cTn id="157" presetID="8" presetClass="emph" presetSubtype="0" repeatCount="indefinite" fill="hold" nodeType="withEffect">
                                  <p:stCondLst>
                                    <p:cond delay="0"/>
                                  </p:stCondLst>
                                  <p:childTnLst>
                                    <p:animRot by="21600000">
                                      <p:cBhvr>
                                        <p:cTn id="158" dur="3250" fill="hold"/>
                                        <p:tgtEl>
                                          <p:spTgt spid="42"/>
                                        </p:tgtEl>
                                        <p:attrNameLst>
                                          <p:attrName>r</p:attrName>
                                        </p:attrNameLst>
                                      </p:cBhvr>
                                    </p:animRot>
                                  </p:childTnLst>
                                </p:cTn>
                              </p:par>
                              <p:par>
                                <p:cTn id="159" presetID="8" presetClass="emph" presetSubtype="0" repeatCount="indefinite" fill="hold" nodeType="withEffect">
                                  <p:stCondLst>
                                    <p:cond delay="0"/>
                                  </p:stCondLst>
                                  <p:childTnLst>
                                    <p:animRot by="21600000">
                                      <p:cBhvr>
                                        <p:cTn id="160" dur="3250" fill="hold"/>
                                        <p:tgtEl>
                                          <p:spTgt spid="43"/>
                                        </p:tgtEl>
                                        <p:attrNameLst>
                                          <p:attrName>r</p:attrName>
                                        </p:attrNameLst>
                                      </p:cBhvr>
                                    </p:animRot>
                                  </p:childTnLst>
                                </p:cTn>
                              </p:par>
                              <p:par>
                                <p:cTn id="161" presetID="8" presetClass="emph" presetSubtype="0" repeatCount="indefinite" fill="hold" nodeType="withEffect">
                                  <p:stCondLst>
                                    <p:cond delay="0"/>
                                  </p:stCondLst>
                                  <p:childTnLst>
                                    <p:animRot by="21600000">
                                      <p:cBhvr>
                                        <p:cTn id="162" dur="3250" fill="hold"/>
                                        <p:tgtEl>
                                          <p:spTgt spid="44"/>
                                        </p:tgtEl>
                                        <p:attrNameLst>
                                          <p:attrName>r</p:attrName>
                                        </p:attrNameLst>
                                      </p:cBhvr>
                                    </p:animRot>
                                  </p:childTnLst>
                                </p:cTn>
                              </p:par>
                              <p:par>
                                <p:cTn id="163" presetID="8" presetClass="emph" presetSubtype="0" repeatCount="indefinite" fill="hold" nodeType="withEffect">
                                  <p:stCondLst>
                                    <p:cond delay="0"/>
                                  </p:stCondLst>
                                  <p:childTnLst>
                                    <p:animRot by="21600000">
                                      <p:cBhvr>
                                        <p:cTn id="164" dur="3250" fill="hold"/>
                                        <p:tgtEl>
                                          <p:spTgt spid="45"/>
                                        </p:tgtEl>
                                        <p:attrNameLst>
                                          <p:attrName>r</p:attrName>
                                        </p:attrNameLst>
                                      </p:cBhvr>
                                    </p:animRot>
                                  </p:childTnLst>
                                </p:cTn>
                              </p:par>
                              <p:par>
                                <p:cTn id="165" presetID="8" presetClass="emph" presetSubtype="0" repeatCount="indefinite" fill="hold" nodeType="withEffect">
                                  <p:stCondLst>
                                    <p:cond delay="0"/>
                                  </p:stCondLst>
                                  <p:childTnLst>
                                    <p:animRot by="21600000">
                                      <p:cBhvr>
                                        <p:cTn id="166" dur="3250" fill="hold"/>
                                        <p:tgtEl>
                                          <p:spTgt spid="46"/>
                                        </p:tgtEl>
                                        <p:attrNameLst>
                                          <p:attrName>r</p:attrName>
                                        </p:attrNameLst>
                                      </p:cBhvr>
                                    </p:animRot>
                                  </p:childTnLst>
                                </p:cTn>
                              </p:par>
                              <p:par>
                                <p:cTn id="167" presetID="8" presetClass="emph" presetSubtype="0" repeatCount="indefinite" fill="hold" nodeType="withEffect">
                                  <p:stCondLst>
                                    <p:cond delay="0"/>
                                  </p:stCondLst>
                                  <p:childTnLst>
                                    <p:animRot by="21600000">
                                      <p:cBhvr>
                                        <p:cTn id="168" dur="3250" fill="hold"/>
                                        <p:tgtEl>
                                          <p:spTgt spid="47"/>
                                        </p:tgtEl>
                                        <p:attrNameLst>
                                          <p:attrName>r</p:attrName>
                                        </p:attrNameLst>
                                      </p:cBhvr>
                                    </p:animRot>
                                  </p:childTnLst>
                                </p:cTn>
                              </p:par>
                              <p:par>
                                <p:cTn id="169" presetID="8" presetClass="emph" presetSubtype="0" repeatCount="indefinite" fill="hold" nodeType="withEffect">
                                  <p:stCondLst>
                                    <p:cond delay="0"/>
                                  </p:stCondLst>
                                  <p:childTnLst>
                                    <p:animRot by="21600000">
                                      <p:cBhvr>
                                        <p:cTn id="170" dur="3250" fill="hold"/>
                                        <p:tgtEl>
                                          <p:spTgt spid="48"/>
                                        </p:tgtEl>
                                        <p:attrNameLst>
                                          <p:attrName>r</p:attrName>
                                        </p:attrNameLst>
                                      </p:cBhvr>
                                    </p:animRot>
                                  </p:childTnLst>
                                </p:cTn>
                              </p:par>
                              <p:par>
                                <p:cTn id="171" presetID="8" presetClass="emph" presetSubtype="0" repeatCount="indefinite" fill="hold" nodeType="withEffect">
                                  <p:stCondLst>
                                    <p:cond delay="0"/>
                                  </p:stCondLst>
                                  <p:childTnLst>
                                    <p:animRot by="21600000">
                                      <p:cBhvr>
                                        <p:cTn id="172" dur="3250" fill="hold"/>
                                        <p:tgtEl>
                                          <p:spTgt spid="49"/>
                                        </p:tgtEl>
                                        <p:attrNameLst>
                                          <p:attrName>r</p:attrName>
                                        </p:attrNameLst>
                                      </p:cBhvr>
                                    </p:animRot>
                                  </p:childTnLst>
                                </p:cTn>
                              </p:par>
                              <p:par>
                                <p:cTn id="173" presetID="8" presetClass="emph" presetSubtype="0" repeatCount="indefinite" fill="hold" nodeType="withEffect">
                                  <p:stCondLst>
                                    <p:cond delay="0"/>
                                  </p:stCondLst>
                                  <p:childTnLst>
                                    <p:animRot by="21600000">
                                      <p:cBhvr>
                                        <p:cTn id="174" dur="3250" fill="hold"/>
                                        <p:tgtEl>
                                          <p:spTgt spid="50"/>
                                        </p:tgtEl>
                                        <p:attrNameLst>
                                          <p:attrName>r</p:attrName>
                                        </p:attrNameLst>
                                      </p:cBhvr>
                                    </p:animRot>
                                  </p:childTnLst>
                                </p:cTn>
                              </p:par>
                              <p:par>
                                <p:cTn id="175" presetID="8" presetClass="emph" presetSubtype="0" repeatCount="indefinite" fill="hold" nodeType="withEffect">
                                  <p:stCondLst>
                                    <p:cond delay="0"/>
                                  </p:stCondLst>
                                  <p:childTnLst>
                                    <p:animRot by="21600000">
                                      <p:cBhvr>
                                        <p:cTn id="176" dur="3250" fill="hold"/>
                                        <p:tgtEl>
                                          <p:spTgt spid="51"/>
                                        </p:tgtEl>
                                        <p:attrNameLst>
                                          <p:attrName>r</p:attrName>
                                        </p:attrNameLst>
                                      </p:cBhvr>
                                    </p:animRot>
                                  </p:childTnLst>
                                </p:cTn>
                              </p:par>
                              <p:par>
                                <p:cTn id="177" presetID="8" presetClass="emph" presetSubtype="0" repeatCount="indefinite" fill="hold" nodeType="withEffect">
                                  <p:stCondLst>
                                    <p:cond delay="0"/>
                                  </p:stCondLst>
                                  <p:childTnLst>
                                    <p:animRot by="21600000">
                                      <p:cBhvr>
                                        <p:cTn id="178" dur="3250" fill="hold"/>
                                        <p:tgtEl>
                                          <p:spTgt spid="52"/>
                                        </p:tgtEl>
                                        <p:attrNameLst>
                                          <p:attrName>r</p:attrName>
                                        </p:attrNameLst>
                                      </p:cBhvr>
                                    </p:animRot>
                                  </p:childTnLst>
                                </p:cTn>
                              </p:par>
                              <p:par>
                                <p:cTn id="179" presetID="8" presetClass="emph" presetSubtype="0" repeatCount="indefinite" fill="hold" nodeType="withEffect">
                                  <p:stCondLst>
                                    <p:cond delay="0"/>
                                  </p:stCondLst>
                                  <p:childTnLst>
                                    <p:animRot by="21600000">
                                      <p:cBhvr>
                                        <p:cTn id="180" dur="3250" fill="hold"/>
                                        <p:tgtEl>
                                          <p:spTgt spid="53"/>
                                        </p:tgtEl>
                                        <p:attrNameLst>
                                          <p:attrName>r</p:attrName>
                                        </p:attrNameLst>
                                      </p:cBhvr>
                                    </p:animRot>
                                  </p:childTnLst>
                                </p:cTn>
                              </p:par>
                              <p:par>
                                <p:cTn id="181" presetID="8" presetClass="emph" presetSubtype="0" repeatCount="indefinite" fill="hold" nodeType="withEffect">
                                  <p:stCondLst>
                                    <p:cond delay="0"/>
                                  </p:stCondLst>
                                  <p:childTnLst>
                                    <p:animRot by="21600000">
                                      <p:cBhvr>
                                        <p:cTn id="182" dur="3250" fill="hold"/>
                                        <p:tgtEl>
                                          <p:spTgt spid="54"/>
                                        </p:tgtEl>
                                        <p:attrNameLst>
                                          <p:attrName>r</p:attrName>
                                        </p:attrNameLst>
                                      </p:cBhvr>
                                    </p:animRot>
                                  </p:childTnLst>
                                </p:cTn>
                              </p:par>
                              <p:par>
                                <p:cTn id="183" presetID="8" presetClass="emph" presetSubtype="0" repeatCount="indefinite" fill="hold" nodeType="withEffect">
                                  <p:stCondLst>
                                    <p:cond delay="0"/>
                                  </p:stCondLst>
                                  <p:childTnLst>
                                    <p:animRot by="21600000">
                                      <p:cBhvr>
                                        <p:cTn id="184" dur="3250" fill="hold"/>
                                        <p:tgtEl>
                                          <p:spTgt spid="55"/>
                                        </p:tgtEl>
                                        <p:attrNameLst>
                                          <p:attrName>r</p:attrName>
                                        </p:attrNameLst>
                                      </p:cBhvr>
                                    </p:animRot>
                                  </p:childTnLst>
                                </p:cTn>
                              </p:par>
                              <p:par>
                                <p:cTn id="185" presetID="8" presetClass="emph" presetSubtype="0" repeatCount="indefinite" fill="hold" nodeType="withEffect">
                                  <p:stCondLst>
                                    <p:cond delay="0"/>
                                  </p:stCondLst>
                                  <p:childTnLst>
                                    <p:animRot by="21600000">
                                      <p:cBhvr>
                                        <p:cTn id="186" dur="3250" fill="hold"/>
                                        <p:tgtEl>
                                          <p:spTgt spid="56"/>
                                        </p:tgtEl>
                                        <p:attrNameLst>
                                          <p:attrName>r</p:attrName>
                                        </p:attrNameLst>
                                      </p:cBhvr>
                                    </p:animRot>
                                  </p:childTnLst>
                                </p:cTn>
                              </p:par>
                              <p:par>
                                <p:cTn id="187" presetID="8" presetClass="emph" presetSubtype="0" repeatCount="indefinite" fill="hold" nodeType="withEffect">
                                  <p:stCondLst>
                                    <p:cond delay="0"/>
                                  </p:stCondLst>
                                  <p:childTnLst>
                                    <p:animRot by="21600000">
                                      <p:cBhvr>
                                        <p:cTn id="188" dur="3250" fill="hold"/>
                                        <p:tgtEl>
                                          <p:spTgt spid="57"/>
                                        </p:tgtEl>
                                        <p:attrNameLst>
                                          <p:attrName>r</p:attrName>
                                        </p:attrNameLst>
                                      </p:cBhvr>
                                    </p:animRot>
                                  </p:childTnLst>
                                </p:cTn>
                              </p:par>
                              <p:par>
                                <p:cTn id="189" presetID="8" presetClass="emph" presetSubtype="0" repeatCount="indefinite" fill="hold" nodeType="withEffect">
                                  <p:stCondLst>
                                    <p:cond delay="0"/>
                                  </p:stCondLst>
                                  <p:childTnLst>
                                    <p:animRot by="21600000">
                                      <p:cBhvr>
                                        <p:cTn id="190" dur="3250" fill="hold"/>
                                        <p:tgtEl>
                                          <p:spTgt spid="58"/>
                                        </p:tgtEl>
                                        <p:attrNameLst>
                                          <p:attrName>r</p:attrName>
                                        </p:attrNameLst>
                                      </p:cBhvr>
                                    </p:animRot>
                                  </p:childTnLst>
                                </p:cTn>
                              </p:par>
                              <p:par>
                                <p:cTn id="191" presetID="8" presetClass="emph" presetSubtype="0" repeatCount="indefinite" fill="hold" nodeType="withEffect">
                                  <p:stCondLst>
                                    <p:cond delay="0"/>
                                  </p:stCondLst>
                                  <p:childTnLst>
                                    <p:animRot by="21600000">
                                      <p:cBhvr>
                                        <p:cTn id="192" dur="3250" fill="hold"/>
                                        <p:tgtEl>
                                          <p:spTgt spid="59"/>
                                        </p:tgtEl>
                                        <p:attrNameLst>
                                          <p:attrName>r</p:attrName>
                                        </p:attrNameLst>
                                      </p:cBhvr>
                                    </p:animRot>
                                  </p:childTnLst>
                                </p:cTn>
                              </p:par>
                              <p:par>
                                <p:cTn id="193" presetID="8" presetClass="emph" presetSubtype="0" repeatCount="indefinite" fill="hold" nodeType="withEffect">
                                  <p:stCondLst>
                                    <p:cond delay="0"/>
                                  </p:stCondLst>
                                  <p:childTnLst>
                                    <p:animRot by="21600000">
                                      <p:cBhvr>
                                        <p:cTn id="194" dur="3250" fill="hold"/>
                                        <p:tgtEl>
                                          <p:spTgt spid="60"/>
                                        </p:tgtEl>
                                        <p:attrNameLst>
                                          <p:attrName>r</p:attrName>
                                        </p:attrNameLst>
                                      </p:cBhvr>
                                    </p:animRot>
                                  </p:childTnLst>
                                </p:cTn>
                              </p:par>
                              <p:par>
                                <p:cTn id="195" presetID="8" presetClass="emph" presetSubtype="0" repeatCount="indefinite" fill="hold" nodeType="withEffect">
                                  <p:stCondLst>
                                    <p:cond delay="0"/>
                                  </p:stCondLst>
                                  <p:childTnLst>
                                    <p:animRot by="21600000">
                                      <p:cBhvr>
                                        <p:cTn id="196" dur="3250" fill="hold"/>
                                        <p:tgtEl>
                                          <p:spTgt spid="61"/>
                                        </p:tgtEl>
                                        <p:attrNameLst>
                                          <p:attrName>r</p:attrName>
                                        </p:attrNameLst>
                                      </p:cBhvr>
                                    </p:animRot>
                                  </p:childTnLst>
                                </p:cTn>
                              </p:par>
                              <p:par>
                                <p:cTn id="197" presetID="23" presetClass="entr" presetSubtype="528" fill="hold" nodeType="withEffect">
                                  <p:stCondLst>
                                    <p:cond delay="0"/>
                                  </p:stCondLst>
                                  <p:childTnLst>
                                    <p:set>
                                      <p:cBhvr>
                                        <p:cTn id="198" dur="1" fill="hold">
                                          <p:stCondLst>
                                            <p:cond delay="0"/>
                                          </p:stCondLst>
                                        </p:cTn>
                                        <p:tgtEl>
                                          <p:spTgt spid="62"/>
                                        </p:tgtEl>
                                        <p:attrNameLst>
                                          <p:attrName>style.visibility</p:attrName>
                                        </p:attrNameLst>
                                      </p:cBhvr>
                                      <p:to>
                                        <p:strVal val="visible"/>
                                      </p:to>
                                    </p:set>
                                    <p:anim calcmode="lin" valueType="num">
                                      <p:cBhvr>
                                        <p:cTn id="199" dur="3250" fill="hold"/>
                                        <p:tgtEl>
                                          <p:spTgt spid="62"/>
                                        </p:tgtEl>
                                        <p:attrNameLst>
                                          <p:attrName>ppt_w</p:attrName>
                                        </p:attrNameLst>
                                      </p:cBhvr>
                                      <p:tavLst>
                                        <p:tav tm="0">
                                          <p:val>
                                            <p:fltVal val="0"/>
                                          </p:val>
                                        </p:tav>
                                        <p:tav tm="100000">
                                          <p:val>
                                            <p:strVal val="#ppt_w"/>
                                          </p:val>
                                        </p:tav>
                                      </p:tavLst>
                                    </p:anim>
                                    <p:anim calcmode="lin" valueType="num">
                                      <p:cBhvr>
                                        <p:cTn id="200" dur="3250" fill="hold"/>
                                        <p:tgtEl>
                                          <p:spTgt spid="62"/>
                                        </p:tgtEl>
                                        <p:attrNameLst>
                                          <p:attrName>ppt_h</p:attrName>
                                        </p:attrNameLst>
                                      </p:cBhvr>
                                      <p:tavLst>
                                        <p:tav tm="0">
                                          <p:val>
                                            <p:fltVal val="0"/>
                                          </p:val>
                                        </p:tav>
                                        <p:tav tm="100000">
                                          <p:val>
                                            <p:strVal val="#ppt_h"/>
                                          </p:val>
                                        </p:tav>
                                      </p:tavLst>
                                    </p:anim>
                                    <p:anim calcmode="lin" valueType="num">
                                      <p:cBhvr>
                                        <p:cTn id="201" dur="3250" fill="hold"/>
                                        <p:tgtEl>
                                          <p:spTgt spid="62"/>
                                        </p:tgtEl>
                                        <p:attrNameLst>
                                          <p:attrName>ppt_x</p:attrName>
                                        </p:attrNameLst>
                                      </p:cBhvr>
                                      <p:tavLst>
                                        <p:tav tm="0">
                                          <p:val>
                                            <p:fltVal val="0.5"/>
                                          </p:val>
                                        </p:tav>
                                        <p:tav tm="100000">
                                          <p:val>
                                            <p:strVal val="#ppt_x"/>
                                          </p:val>
                                        </p:tav>
                                      </p:tavLst>
                                    </p:anim>
                                    <p:anim calcmode="lin" valueType="num">
                                      <p:cBhvr>
                                        <p:cTn id="202" dur="3250" fill="hold"/>
                                        <p:tgtEl>
                                          <p:spTgt spid="62"/>
                                        </p:tgtEl>
                                        <p:attrNameLst>
                                          <p:attrName>ppt_y</p:attrName>
                                        </p:attrNameLst>
                                      </p:cBhvr>
                                      <p:tavLst>
                                        <p:tav tm="0">
                                          <p:val>
                                            <p:fltVal val="0.5"/>
                                          </p:val>
                                        </p:tav>
                                        <p:tav tm="100000">
                                          <p:val>
                                            <p:strVal val="#ppt_y"/>
                                          </p:val>
                                        </p:tav>
                                      </p:tavLst>
                                    </p:anim>
                                  </p:childTnLst>
                                </p:cTn>
                              </p:par>
                              <p:par>
                                <p:cTn id="203" presetID="23" presetClass="entr" presetSubtype="528" fill="hold" nodeType="withEffect">
                                  <p:stCondLst>
                                    <p:cond delay="0"/>
                                  </p:stCondLst>
                                  <p:childTnLst>
                                    <p:set>
                                      <p:cBhvr>
                                        <p:cTn id="204" dur="1" fill="hold">
                                          <p:stCondLst>
                                            <p:cond delay="0"/>
                                          </p:stCondLst>
                                        </p:cTn>
                                        <p:tgtEl>
                                          <p:spTgt spid="63"/>
                                        </p:tgtEl>
                                        <p:attrNameLst>
                                          <p:attrName>style.visibility</p:attrName>
                                        </p:attrNameLst>
                                      </p:cBhvr>
                                      <p:to>
                                        <p:strVal val="visible"/>
                                      </p:to>
                                    </p:set>
                                    <p:anim calcmode="lin" valueType="num">
                                      <p:cBhvr>
                                        <p:cTn id="205" dur="3250" fill="hold"/>
                                        <p:tgtEl>
                                          <p:spTgt spid="63"/>
                                        </p:tgtEl>
                                        <p:attrNameLst>
                                          <p:attrName>ppt_w</p:attrName>
                                        </p:attrNameLst>
                                      </p:cBhvr>
                                      <p:tavLst>
                                        <p:tav tm="0">
                                          <p:val>
                                            <p:fltVal val="0"/>
                                          </p:val>
                                        </p:tav>
                                        <p:tav tm="100000">
                                          <p:val>
                                            <p:strVal val="#ppt_w"/>
                                          </p:val>
                                        </p:tav>
                                      </p:tavLst>
                                    </p:anim>
                                    <p:anim calcmode="lin" valueType="num">
                                      <p:cBhvr>
                                        <p:cTn id="206" dur="3250" fill="hold"/>
                                        <p:tgtEl>
                                          <p:spTgt spid="63"/>
                                        </p:tgtEl>
                                        <p:attrNameLst>
                                          <p:attrName>ppt_h</p:attrName>
                                        </p:attrNameLst>
                                      </p:cBhvr>
                                      <p:tavLst>
                                        <p:tav tm="0">
                                          <p:val>
                                            <p:fltVal val="0"/>
                                          </p:val>
                                        </p:tav>
                                        <p:tav tm="100000">
                                          <p:val>
                                            <p:strVal val="#ppt_h"/>
                                          </p:val>
                                        </p:tav>
                                      </p:tavLst>
                                    </p:anim>
                                    <p:anim calcmode="lin" valueType="num">
                                      <p:cBhvr>
                                        <p:cTn id="207" dur="3250" fill="hold"/>
                                        <p:tgtEl>
                                          <p:spTgt spid="63"/>
                                        </p:tgtEl>
                                        <p:attrNameLst>
                                          <p:attrName>ppt_x</p:attrName>
                                        </p:attrNameLst>
                                      </p:cBhvr>
                                      <p:tavLst>
                                        <p:tav tm="0">
                                          <p:val>
                                            <p:fltVal val="0.5"/>
                                          </p:val>
                                        </p:tav>
                                        <p:tav tm="100000">
                                          <p:val>
                                            <p:strVal val="#ppt_x"/>
                                          </p:val>
                                        </p:tav>
                                      </p:tavLst>
                                    </p:anim>
                                    <p:anim calcmode="lin" valueType="num">
                                      <p:cBhvr>
                                        <p:cTn id="208" dur="3250" fill="hold"/>
                                        <p:tgtEl>
                                          <p:spTgt spid="63"/>
                                        </p:tgtEl>
                                        <p:attrNameLst>
                                          <p:attrName>ppt_y</p:attrName>
                                        </p:attrNameLst>
                                      </p:cBhvr>
                                      <p:tavLst>
                                        <p:tav tm="0">
                                          <p:val>
                                            <p:fltVal val="0.5"/>
                                          </p:val>
                                        </p:tav>
                                        <p:tav tm="100000">
                                          <p:val>
                                            <p:strVal val="#ppt_y"/>
                                          </p:val>
                                        </p:tav>
                                      </p:tavLst>
                                    </p:anim>
                                  </p:childTnLst>
                                </p:cTn>
                              </p:par>
                              <p:par>
                                <p:cTn id="209" presetID="23" presetClass="entr" presetSubtype="528" fill="hold" nodeType="withEffect">
                                  <p:stCondLst>
                                    <p:cond delay="0"/>
                                  </p:stCondLst>
                                  <p:childTnLst>
                                    <p:set>
                                      <p:cBhvr>
                                        <p:cTn id="210" dur="1" fill="hold">
                                          <p:stCondLst>
                                            <p:cond delay="0"/>
                                          </p:stCondLst>
                                        </p:cTn>
                                        <p:tgtEl>
                                          <p:spTgt spid="64"/>
                                        </p:tgtEl>
                                        <p:attrNameLst>
                                          <p:attrName>style.visibility</p:attrName>
                                        </p:attrNameLst>
                                      </p:cBhvr>
                                      <p:to>
                                        <p:strVal val="visible"/>
                                      </p:to>
                                    </p:set>
                                    <p:anim calcmode="lin" valueType="num">
                                      <p:cBhvr>
                                        <p:cTn id="211" dur="3250" fill="hold"/>
                                        <p:tgtEl>
                                          <p:spTgt spid="64"/>
                                        </p:tgtEl>
                                        <p:attrNameLst>
                                          <p:attrName>ppt_w</p:attrName>
                                        </p:attrNameLst>
                                      </p:cBhvr>
                                      <p:tavLst>
                                        <p:tav tm="0">
                                          <p:val>
                                            <p:fltVal val="0"/>
                                          </p:val>
                                        </p:tav>
                                        <p:tav tm="100000">
                                          <p:val>
                                            <p:strVal val="#ppt_w"/>
                                          </p:val>
                                        </p:tav>
                                      </p:tavLst>
                                    </p:anim>
                                    <p:anim calcmode="lin" valueType="num">
                                      <p:cBhvr>
                                        <p:cTn id="212" dur="3250" fill="hold"/>
                                        <p:tgtEl>
                                          <p:spTgt spid="64"/>
                                        </p:tgtEl>
                                        <p:attrNameLst>
                                          <p:attrName>ppt_h</p:attrName>
                                        </p:attrNameLst>
                                      </p:cBhvr>
                                      <p:tavLst>
                                        <p:tav tm="0">
                                          <p:val>
                                            <p:fltVal val="0"/>
                                          </p:val>
                                        </p:tav>
                                        <p:tav tm="100000">
                                          <p:val>
                                            <p:strVal val="#ppt_h"/>
                                          </p:val>
                                        </p:tav>
                                      </p:tavLst>
                                    </p:anim>
                                    <p:anim calcmode="lin" valueType="num">
                                      <p:cBhvr>
                                        <p:cTn id="213" dur="3250" fill="hold"/>
                                        <p:tgtEl>
                                          <p:spTgt spid="64"/>
                                        </p:tgtEl>
                                        <p:attrNameLst>
                                          <p:attrName>ppt_x</p:attrName>
                                        </p:attrNameLst>
                                      </p:cBhvr>
                                      <p:tavLst>
                                        <p:tav tm="0">
                                          <p:val>
                                            <p:fltVal val="0.5"/>
                                          </p:val>
                                        </p:tav>
                                        <p:tav tm="100000">
                                          <p:val>
                                            <p:strVal val="#ppt_x"/>
                                          </p:val>
                                        </p:tav>
                                      </p:tavLst>
                                    </p:anim>
                                    <p:anim calcmode="lin" valueType="num">
                                      <p:cBhvr>
                                        <p:cTn id="214" dur="3250" fill="hold"/>
                                        <p:tgtEl>
                                          <p:spTgt spid="64"/>
                                        </p:tgtEl>
                                        <p:attrNameLst>
                                          <p:attrName>ppt_y</p:attrName>
                                        </p:attrNameLst>
                                      </p:cBhvr>
                                      <p:tavLst>
                                        <p:tav tm="0">
                                          <p:val>
                                            <p:fltVal val="0.5"/>
                                          </p:val>
                                        </p:tav>
                                        <p:tav tm="100000">
                                          <p:val>
                                            <p:strVal val="#ppt_y"/>
                                          </p:val>
                                        </p:tav>
                                      </p:tavLst>
                                    </p:anim>
                                  </p:childTnLst>
                                </p:cTn>
                              </p:par>
                              <p:par>
                                <p:cTn id="215" presetID="23" presetClass="entr" presetSubtype="528" fill="hold"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p:cTn id="217" dur="3250" fill="hold"/>
                                        <p:tgtEl>
                                          <p:spTgt spid="65"/>
                                        </p:tgtEl>
                                        <p:attrNameLst>
                                          <p:attrName>ppt_w</p:attrName>
                                        </p:attrNameLst>
                                      </p:cBhvr>
                                      <p:tavLst>
                                        <p:tav tm="0">
                                          <p:val>
                                            <p:fltVal val="0"/>
                                          </p:val>
                                        </p:tav>
                                        <p:tav tm="100000">
                                          <p:val>
                                            <p:strVal val="#ppt_w"/>
                                          </p:val>
                                        </p:tav>
                                      </p:tavLst>
                                    </p:anim>
                                    <p:anim calcmode="lin" valueType="num">
                                      <p:cBhvr>
                                        <p:cTn id="218" dur="3250" fill="hold"/>
                                        <p:tgtEl>
                                          <p:spTgt spid="65"/>
                                        </p:tgtEl>
                                        <p:attrNameLst>
                                          <p:attrName>ppt_h</p:attrName>
                                        </p:attrNameLst>
                                      </p:cBhvr>
                                      <p:tavLst>
                                        <p:tav tm="0">
                                          <p:val>
                                            <p:fltVal val="0"/>
                                          </p:val>
                                        </p:tav>
                                        <p:tav tm="100000">
                                          <p:val>
                                            <p:strVal val="#ppt_h"/>
                                          </p:val>
                                        </p:tav>
                                      </p:tavLst>
                                    </p:anim>
                                    <p:anim calcmode="lin" valueType="num">
                                      <p:cBhvr>
                                        <p:cTn id="219" dur="3250" fill="hold"/>
                                        <p:tgtEl>
                                          <p:spTgt spid="65"/>
                                        </p:tgtEl>
                                        <p:attrNameLst>
                                          <p:attrName>ppt_x</p:attrName>
                                        </p:attrNameLst>
                                      </p:cBhvr>
                                      <p:tavLst>
                                        <p:tav tm="0">
                                          <p:val>
                                            <p:fltVal val="0.5"/>
                                          </p:val>
                                        </p:tav>
                                        <p:tav tm="100000">
                                          <p:val>
                                            <p:strVal val="#ppt_x"/>
                                          </p:val>
                                        </p:tav>
                                      </p:tavLst>
                                    </p:anim>
                                    <p:anim calcmode="lin" valueType="num">
                                      <p:cBhvr>
                                        <p:cTn id="220" dur="3250" fill="hold"/>
                                        <p:tgtEl>
                                          <p:spTgt spid="65"/>
                                        </p:tgtEl>
                                        <p:attrNameLst>
                                          <p:attrName>ppt_y</p:attrName>
                                        </p:attrNameLst>
                                      </p:cBhvr>
                                      <p:tavLst>
                                        <p:tav tm="0">
                                          <p:val>
                                            <p:fltVal val="0.5"/>
                                          </p:val>
                                        </p:tav>
                                        <p:tav tm="100000">
                                          <p:val>
                                            <p:strVal val="#ppt_y"/>
                                          </p:val>
                                        </p:tav>
                                      </p:tavLst>
                                    </p:anim>
                                  </p:childTnLst>
                                </p:cTn>
                              </p:par>
                              <p:par>
                                <p:cTn id="221" presetID="23" presetClass="entr" presetSubtype="528" fill="hold" nodeType="withEffect">
                                  <p:stCondLst>
                                    <p:cond delay="0"/>
                                  </p:stCondLst>
                                  <p:childTnLst>
                                    <p:set>
                                      <p:cBhvr>
                                        <p:cTn id="222" dur="1" fill="hold">
                                          <p:stCondLst>
                                            <p:cond delay="0"/>
                                          </p:stCondLst>
                                        </p:cTn>
                                        <p:tgtEl>
                                          <p:spTgt spid="66"/>
                                        </p:tgtEl>
                                        <p:attrNameLst>
                                          <p:attrName>style.visibility</p:attrName>
                                        </p:attrNameLst>
                                      </p:cBhvr>
                                      <p:to>
                                        <p:strVal val="visible"/>
                                      </p:to>
                                    </p:set>
                                    <p:anim calcmode="lin" valueType="num">
                                      <p:cBhvr>
                                        <p:cTn id="223" dur="3250" fill="hold"/>
                                        <p:tgtEl>
                                          <p:spTgt spid="66"/>
                                        </p:tgtEl>
                                        <p:attrNameLst>
                                          <p:attrName>ppt_w</p:attrName>
                                        </p:attrNameLst>
                                      </p:cBhvr>
                                      <p:tavLst>
                                        <p:tav tm="0">
                                          <p:val>
                                            <p:fltVal val="0"/>
                                          </p:val>
                                        </p:tav>
                                        <p:tav tm="100000">
                                          <p:val>
                                            <p:strVal val="#ppt_w"/>
                                          </p:val>
                                        </p:tav>
                                      </p:tavLst>
                                    </p:anim>
                                    <p:anim calcmode="lin" valueType="num">
                                      <p:cBhvr>
                                        <p:cTn id="224" dur="3250" fill="hold"/>
                                        <p:tgtEl>
                                          <p:spTgt spid="66"/>
                                        </p:tgtEl>
                                        <p:attrNameLst>
                                          <p:attrName>ppt_h</p:attrName>
                                        </p:attrNameLst>
                                      </p:cBhvr>
                                      <p:tavLst>
                                        <p:tav tm="0">
                                          <p:val>
                                            <p:fltVal val="0"/>
                                          </p:val>
                                        </p:tav>
                                        <p:tav tm="100000">
                                          <p:val>
                                            <p:strVal val="#ppt_h"/>
                                          </p:val>
                                        </p:tav>
                                      </p:tavLst>
                                    </p:anim>
                                    <p:anim calcmode="lin" valueType="num">
                                      <p:cBhvr>
                                        <p:cTn id="225" dur="3250" fill="hold"/>
                                        <p:tgtEl>
                                          <p:spTgt spid="66"/>
                                        </p:tgtEl>
                                        <p:attrNameLst>
                                          <p:attrName>ppt_x</p:attrName>
                                        </p:attrNameLst>
                                      </p:cBhvr>
                                      <p:tavLst>
                                        <p:tav tm="0">
                                          <p:val>
                                            <p:fltVal val="0.5"/>
                                          </p:val>
                                        </p:tav>
                                        <p:tav tm="100000">
                                          <p:val>
                                            <p:strVal val="#ppt_x"/>
                                          </p:val>
                                        </p:tav>
                                      </p:tavLst>
                                    </p:anim>
                                    <p:anim calcmode="lin" valueType="num">
                                      <p:cBhvr>
                                        <p:cTn id="226" dur="3250" fill="hold"/>
                                        <p:tgtEl>
                                          <p:spTgt spid="66"/>
                                        </p:tgtEl>
                                        <p:attrNameLst>
                                          <p:attrName>ppt_y</p:attrName>
                                        </p:attrNameLst>
                                      </p:cBhvr>
                                      <p:tavLst>
                                        <p:tav tm="0">
                                          <p:val>
                                            <p:fltVal val="0.5"/>
                                          </p:val>
                                        </p:tav>
                                        <p:tav tm="100000">
                                          <p:val>
                                            <p:strVal val="#ppt_y"/>
                                          </p:val>
                                        </p:tav>
                                      </p:tavLst>
                                    </p:anim>
                                  </p:childTnLst>
                                </p:cTn>
                              </p:par>
                              <p:par>
                                <p:cTn id="227" presetID="23" presetClass="entr" presetSubtype="528" fill="hold" nodeType="withEffect">
                                  <p:stCondLst>
                                    <p:cond delay="0"/>
                                  </p:stCondLst>
                                  <p:childTnLst>
                                    <p:set>
                                      <p:cBhvr>
                                        <p:cTn id="228" dur="1" fill="hold">
                                          <p:stCondLst>
                                            <p:cond delay="0"/>
                                          </p:stCondLst>
                                        </p:cTn>
                                        <p:tgtEl>
                                          <p:spTgt spid="67"/>
                                        </p:tgtEl>
                                        <p:attrNameLst>
                                          <p:attrName>style.visibility</p:attrName>
                                        </p:attrNameLst>
                                      </p:cBhvr>
                                      <p:to>
                                        <p:strVal val="visible"/>
                                      </p:to>
                                    </p:set>
                                    <p:anim calcmode="lin" valueType="num">
                                      <p:cBhvr>
                                        <p:cTn id="229" dur="3250" fill="hold"/>
                                        <p:tgtEl>
                                          <p:spTgt spid="67"/>
                                        </p:tgtEl>
                                        <p:attrNameLst>
                                          <p:attrName>ppt_w</p:attrName>
                                        </p:attrNameLst>
                                      </p:cBhvr>
                                      <p:tavLst>
                                        <p:tav tm="0">
                                          <p:val>
                                            <p:fltVal val="0"/>
                                          </p:val>
                                        </p:tav>
                                        <p:tav tm="100000">
                                          <p:val>
                                            <p:strVal val="#ppt_w"/>
                                          </p:val>
                                        </p:tav>
                                      </p:tavLst>
                                    </p:anim>
                                    <p:anim calcmode="lin" valueType="num">
                                      <p:cBhvr>
                                        <p:cTn id="230" dur="3250" fill="hold"/>
                                        <p:tgtEl>
                                          <p:spTgt spid="67"/>
                                        </p:tgtEl>
                                        <p:attrNameLst>
                                          <p:attrName>ppt_h</p:attrName>
                                        </p:attrNameLst>
                                      </p:cBhvr>
                                      <p:tavLst>
                                        <p:tav tm="0">
                                          <p:val>
                                            <p:fltVal val="0"/>
                                          </p:val>
                                        </p:tav>
                                        <p:tav tm="100000">
                                          <p:val>
                                            <p:strVal val="#ppt_h"/>
                                          </p:val>
                                        </p:tav>
                                      </p:tavLst>
                                    </p:anim>
                                    <p:anim calcmode="lin" valueType="num">
                                      <p:cBhvr>
                                        <p:cTn id="231" dur="3250" fill="hold"/>
                                        <p:tgtEl>
                                          <p:spTgt spid="67"/>
                                        </p:tgtEl>
                                        <p:attrNameLst>
                                          <p:attrName>ppt_x</p:attrName>
                                        </p:attrNameLst>
                                      </p:cBhvr>
                                      <p:tavLst>
                                        <p:tav tm="0">
                                          <p:val>
                                            <p:fltVal val="0.5"/>
                                          </p:val>
                                        </p:tav>
                                        <p:tav tm="100000">
                                          <p:val>
                                            <p:strVal val="#ppt_x"/>
                                          </p:val>
                                        </p:tav>
                                      </p:tavLst>
                                    </p:anim>
                                    <p:anim calcmode="lin" valueType="num">
                                      <p:cBhvr>
                                        <p:cTn id="232" dur="3250" fill="hold"/>
                                        <p:tgtEl>
                                          <p:spTgt spid="67"/>
                                        </p:tgtEl>
                                        <p:attrNameLst>
                                          <p:attrName>ppt_y</p:attrName>
                                        </p:attrNameLst>
                                      </p:cBhvr>
                                      <p:tavLst>
                                        <p:tav tm="0">
                                          <p:val>
                                            <p:fltVal val="0.5"/>
                                          </p:val>
                                        </p:tav>
                                        <p:tav tm="100000">
                                          <p:val>
                                            <p:strVal val="#ppt_y"/>
                                          </p:val>
                                        </p:tav>
                                      </p:tavLst>
                                    </p:anim>
                                  </p:childTnLst>
                                </p:cTn>
                              </p:par>
                              <p:par>
                                <p:cTn id="233" presetID="23" presetClass="entr" presetSubtype="528" fill="hold" nodeType="withEffect">
                                  <p:stCondLst>
                                    <p:cond delay="0"/>
                                  </p:stCondLst>
                                  <p:childTnLst>
                                    <p:set>
                                      <p:cBhvr>
                                        <p:cTn id="234" dur="1" fill="hold">
                                          <p:stCondLst>
                                            <p:cond delay="0"/>
                                          </p:stCondLst>
                                        </p:cTn>
                                        <p:tgtEl>
                                          <p:spTgt spid="68"/>
                                        </p:tgtEl>
                                        <p:attrNameLst>
                                          <p:attrName>style.visibility</p:attrName>
                                        </p:attrNameLst>
                                      </p:cBhvr>
                                      <p:to>
                                        <p:strVal val="visible"/>
                                      </p:to>
                                    </p:set>
                                    <p:anim calcmode="lin" valueType="num">
                                      <p:cBhvr>
                                        <p:cTn id="235" dur="3250" fill="hold"/>
                                        <p:tgtEl>
                                          <p:spTgt spid="68"/>
                                        </p:tgtEl>
                                        <p:attrNameLst>
                                          <p:attrName>ppt_w</p:attrName>
                                        </p:attrNameLst>
                                      </p:cBhvr>
                                      <p:tavLst>
                                        <p:tav tm="0">
                                          <p:val>
                                            <p:fltVal val="0"/>
                                          </p:val>
                                        </p:tav>
                                        <p:tav tm="100000">
                                          <p:val>
                                            <p:strVal val="#ppt_w"/>
                                          </p:val>
                                        </p:tav>
                                      </p:tavLst>
                                    </p:anim>
                                    <p:anim calcmode="lin" valueType="num">
                                      <p:cBhvr>
                                        <p:cTn id="236" dur="3250" fill="hold"/>
                                        <p:tgtEl>
                                          <p:spTgt spid="68"/>
                                        </p:tgtEl>
                                        <p:attrNameLst>
                                          <p:attrName>ppt_h</p:attrName>
                                        </p:attrNameLst>
                                      </p:cBhvr>
                                      <p:tavLst>
                                        <p:tav tm="0">
                                          <p:val>
                                            <p:fltVal val="0"/>
                                          </p:val>
                                        </p:tav>
                                        <p:tav tm="100000">
                                          <p:val>
                                            <p:strVal val="#ppt_h"/>
                                          </p:val>
                                        </p:tav>
                                      </p:tavLst>
                                    </p:anim>
                                    <p:anim calcmode="lin" valueType="num">
                                      <p:cBhvr>
                                        <p:cTn id="237" dur="3250" fill="hold"/>
                                        <p:tgtEl>
                                          <p:spTgt spid="68"/>
                                        </p:tgtEl>
                                        <p:attrNameLst>
                                          <p:attrName>ppt_x</p:attrName>
                                        </p:attrNameLst>
                                      </p:cBhvr>
                                      <p:tavLst>
                                        <p:tav tm="0">
                                          <p:val>
                                            <p:fltVal val="0.5"/>
                                          </p:val>
                                        </p:tav>
                                        <p:tav tm="100000">
                                          <p:val>
                                            <p:strVal val="#ppt_x"/>
                                          </p:val>
                                        </p:tav>
                                      </p:tavLst>
                                    </p:anim>
                                    <p:anim calcmode="lin" valueType="num">
                                      <p:cBhvr>
                                        <p:cTn id="238" dur="3250" fill="hold"/>
                                        <p:tgtEl>
                                          <p:spTgt spid="68"/>
                                        </p:tgtEl>
                                        <p:attrNameLst>
                                          <p:attrName>ppt_y</p:attrName>
                                        </p:attrNameLst>
                                      </p:cBhvr>
                                      <p:tavLst>
                                        <p:tav tm="0">
                                          <p:val>
                                            <p:fltVal val="0.5"/>
                                          </p:val>
                                        </p:tav>
                                        <p:tav tm="100000">
                                          <p:val>
                                            <p:strVal val="#ppt_y"/>
                                          </p:val>
                                        </p:tav>
                                      </p:tavLst>
                                    </p:anim>
                                  </p:childTnLst>
                                </p:cTn>
                              </p:par>
                              <p:par>
                                <p:cTn id="239" presetID="23" presetClass="entr" presetSubtype="528" fill="hold" nodeType="withEffect">
                                  <p:stCondLst>
                                    <p:cond delay="0"/>
                                  </p:stCondLst>
                                  <p:childTnLst>
                                    <p:set>
                                      <p:cBhvr>
                                        <p:cTn id="240" dur="1" fill="hold">
                                          <p:stCondLst>
                                            <p:cond delay="0"/>
                                          </p:stCondLst>
                                        </p:cTn>
                                        <p:tgtEl>
                                          <p:spTgt spid="69"/>
                                        </p:tgtEl>
                                        <p:attrNameLst>
                                          <p:attrName>style.visibility</p:attrName>
                                        </p:attrNameLst>
                                      </p:cBhvr>
                                      <p:to>
                                        <p:strVal val="visible"/>
                                      </p:to>
                                    </p:set>
                                    <p:anim calcmode="lin" valueType="num">
                                      <p:cBhvr>
                                        <p:cTn id="241" dur="3250" fill="hold"/>
                                        <p:tgtEl>
                                          <p:spTgt spid="69"/>
                                        </p:tgtEl>
                                        <p:attrNameLst>
                                          <p:attrName>ppt_w</p:attrName>
                                        </p:attrNameLst>
                                      </p:cBhvr>
                                      <p:tavLst>
                                        <p:tav tm="0">
                                          <p:val>
                                            <p:fltVal val="0"/>
                                          </p:val>
                                        </p:tav>
                                        <p:tav tm="100000">
                                          <p:val>
                                            <p:strVal val="#ppt_w"/>
                                          </p:val>
                                        </p:tav>
                                      </p:tavLst>
                                    </p:anim>
                                    <p:anim calcmode="lin" valueType="num">
                                      <p:cBhvr>
                                        <p:cTn id="242" dur="3250" fill="hold"/>
                                        <p:tgtEl>
                                          <p:spTgt spid="69"/>
                                        </p:tgtEl>
                                        <p:attrNameLst>
                                          <p:attrName>ppt_h</p:attrName>
                                        </p:attrNameLst>
                                      </p:cBhvr>
                                      <p:tavLst>
                                        <p:tav tm="0">
                                          <p:val>
                                            <p:fltVal val="0"/>
                                          </p:val>
                                        </p:tav>
                                        <p:tav tm="100000">
                                          <p:val>
                                            <p:strVal val="#ppt_h"/>
                                          </p:val>
                                        </p:tav>
                                      </p:tavLst>
                                    </p:anim>
                                    <p:anim calcmode="lin" valueType="num">
                                      <p:cBhvr>
                                        <p:cTn id="243" dur="3250" fill="hold"/>
                                        <p:tgtEl>
                                          <p:spTgt spid="69"/>
                                        </p:tgtEl>
                                        <p:attrNameLst>
                                          <p:attrName>ppt_x</p:attrName>
                                        </p:attrNameLst>
                                      </p:cBhvr>
                                      <p:tavLst>
                                        <p:tav tm="0">
                                          <p:val>
                                            <p:fltVal val="0.5"/>
                                          </p:val>
                                        </p:tav>
                                        <p:tav tm="100000">
                                          <p:val>
                                            <p:strVal val="#ppt_x"/>
                                          </p:val>
                                        </p:tav>
                                      </p:tavLst>
                                    </p:anim>
                                    <p:anim calcmode="lin" valueType="num">
                                      <p:cBhvr>
                                        <p:cTn id="244" dur="3250" fill="hold"/>
                                        <p:tgtEl>
                                          <p:spTgt spid="69"/>
                                        </p:tgtEl>
                                        <p:attrNameLst>
                                          <p:attrName>ppt_y</p:attrName>
                                        </p:attrNameLst>
                                      </p:cBhvr>
                                      <p:tavLst>
                                        <p:tav tm="0">
                                          <p:val>
                                            <p:fltVal val="0.5"/>
                                          </p:val>
                                        </p:tav>
                                        <p:tav tm="100000">
                                          <p:val>
                                            <p:strVal val="#ppt_y"/>
                                          </p:val>
                                        </p:tav>
                                      </p:tavLst>
                                    </p:anim>
                                  </p:childTnLst>
                                </p:cTn>
                              </p:par>
                              <p:par>
                                <p:cTn id="245" presetID="23" presetClass="entr" presetSubtype="528" fill="hold" nodeType="withEffect">
                                  <p:stCondLst>
                                    <p:cond delay="0"/>
                                  </p:stCondLst>
                                  <p:childTnLst>
                                    <p:set>
                                      <p:cBhvr>
                                        <p:cTn id="246" dur="1" fill="hold">
                                          <p:stCondLst>
                                            <p:cond delay="0"/>
                                          </p:stCondLst>
                                        </p:cTn>
                                        <p:tgtEl>
                                          <p:spTgt spid="70"/>
                                        </p:tgtEl>
                                        <p:attrNameLst>
                                          <p:attrName>style.visibility</p:attrName>
                                        </p:attrNameLst>
                                      </p:cBhvr>
                                      <p:to>
                                        <p:strVal val="visible"/>
                                      </p:to>
                                    </p:set>
                                    <p:anim calcmode="lin" valueType="num">
                                      <p:cBhvr>
                                        <p:cTn id="247" dur="3250" fill="hold"/>
                                        <p:tgtEl>
                                          <p:spTgt spid="70"/>
                                        </p:tgtEl>
                                        <p:attrNameLst>
                                          <p:attrName>ppt_w</p:attrName>
                                        </p:attrNameLst>
                                      </p:cBhvr>
                                      <p:tavLst>
                                        <p:tav tm="0">
                                          <p:val>
                                            <p:fltVal val="0"/>
                                          </p:val>
                                        </p:tav>
                                        <p:tav tm="100000">
                                          <p:val>
                                            <p:strVal val="#ppt_w"/>
                                          </p:val>
                                        </p:tav>
                                      </p:tavLst>
                                    </p:anim>
                                    <p:anim calcmode="lin" valueType="num">
                                      <p:cBhvr>
                                        <p:cTn id="248" dur="3250" fill="hold"/>
                                        <p:tgtEl>
                                          <p:spTgt spid="70"/>
                                        </p:tgtEl>
                                        <p:attrNameLst>
                                          <p:attrName>ppt_h</p:attrName>
                                        </p:attrNameLst>
                                      </p:cBhvr>
                                      <p:tavLst>
                                        <p:tav tm="0">
                                          <p:val>
                                            <p:fltVal val="0"/>
                                          </p:val>
                                        </p:tav>
                                        <p:tav tm="100000">
                                          <p:val>
                                            <p:strVal val="#ppt_h"/>
                                          </p:val>
                                        </p:tav>
                                      </p:tavLst>
                                    </p:anim>
                                    <p:anim calcmode="lin" valueType="num">
                                      <p:cBhvr>
                                        <p:cTn id="249" dur="3250" fill="hold"/>
                                        <p:tgtEl>
                                          <p:spTgt spid="70"/>
                                        </p:tgtEl>
                                        <p:attrNameLst>
                                          <p:attrName>ppt_x</p:attrName>
                                        </p:attrNameLst>
                                      </p:cBhvr>
                                      <p:tavLst>
                                        <p:tav tm="0">
                                          <p:val>
                                            <p:fltVal val="0.5"/>
                                          </p:val>
                                        </p:tav>
                                        <p:tav tm="100000">
                                          <p:val>
                                            <p:strVal val="#ppt_x"/>
                                          </p:val>
                                        </p:tav>
                                      </p:tavLst>
                                    </p:anim>
                                    <p:anim calcmode="lin" valueType="num">
                                      <p:cBhvr>
                                        <p:cTn id="250" dur="3250" fill="hold"/>
                                        <p:tgtEl>
                                          <p:spTgt spid="70"/>
                                        </p:tgtEl>
                                        <p:attrNameLst>
                                          <p:attrName>ppt_y</p:attrName>
                                        </p:attrNameLst>
                                      </p:cBhvr>
                                      <p:tavLst>
                                        <p:tav tm="0">
                                          <p:val>
                                            <p:fltVal val="0.5"/>
                                          </p:val>
                                        </p:tav>
                                        <p:tav tm="100000">
                                          <p:val>
                                            <p:strVal val="#ppt_y"/>
                                          </p:val>
                                        </p:tav>
                                      </p:tavLst>
                                    </p:anim>
                                  </p:childTnLst>
                                </p:cTn>
                              </p:par>
                              <p:par>
                                <p:cTn id="251" presetID="23" presetClass="entr" presetSubtype="528" fill="hold" nodeType="withEffect">
                                  <p:stCondLst>
                                    <p:cond delay="0"/>
                                  </p:stCondLst>
                                  <p:childTnLst>
                                    <p:set>
                                      <p:cBhvr>
                                        <p:cTn id="252" dur="1" fill="hold">
                                          <p:stCondLst>
                                            <p:cond delay="0"/>
                                          </p:stCondLst>
                                        </p:cTn>
                                        <p:tgtEl>
                                          <p:spTgt spid="71"/>
                                        </p:tgtEl>
                                        <p:attrNameLst>
                                          <p:attrName>style.visibility</p:attrName>
                                        </p:attrNameLst>
                                      </p:cBhvr>
                                      <p:to>
                                        <p:strVal val="visible"/>
                                      </p:to>
                                    </p:set>
                                    <p:anim calcmode="lin" valueType="num">
                                      <p:cBhvr>
                                        <p:cTn id="253" dur="3250" fill="hold"/>
                                        <p:tgtEl>
                                          <p:spTgt spid="71"/>
                                        </p:tgtEl>
                                        <p:attrNameLst>
                                          <p:attrName>ppt_w</p:attrName>
                                        </p:attrNameLst>
                                      </p:cBhvr>
                                      <p:tavLst>
                                        <p:tav tm="0">
                                          <p:val>
                                            <p:fltVal val="0"/>
                                          </p:val>
                                        </p:tav>
                                        <p:tav tm="100000">
                                          <p:val>
                                            <p:strVal val="#ppt_w"/>
                                          </p:val>
                                        </p:tav>
                                      </p:tavLst>
                                    </p:anim>
                                    <p:anim calcmode="lin" valueType="num">
                                      <p:cBhvr>
                                        <p:cTn id="254" dur="3250" fill="hold"/>
                                        <p:tgtEl>
                                          <p:spTgt spid="71"/>
                                        </p:tgtEl>
                                        <p:attrNameLst>
                                          <p:attrName>ppt_h</p:attrName>
                                        </p:attrNameLst>
                                      </p:cBhvr>
                                      <p:tavLst>
                                        <p:tav tm="0">
                                          <p:val>
                                            <p:fltVal val="0"/>
                                          </p:val>
                                        </p:tav>
                                        <p:tav tm="100000">
                                          <p:val>
                                            <p:strVal val="#ppt_h"/>
                                          </p:val>
                                        </p:tav>
                                      </p:tavLst>
                                    </p:anim>
                                    <p:anim calcmode="lin" valueType="num">
                                      <p:cBhvr>
                                        <p:cTn id="255" dur="3250" fill="hold"/>
                                        <p:tgtEl>
                                          <p:spTgt spid="71"/>
                                        </p:tgtEl>
                                        <p:attrNameLst>
                                          <p:attrName>ppt_x</p:attrName>
                                        </p:attrNameLst>
                                      </p:cBhvr>
                                      <p:tavLst>
                                        <p:tav tm="0">
                                          <p:val>
                                            <p:fltVal val="0.5"/>
                                          </p:val>
                                        </p:tav>
                                        <p:tav tm="100000">
                                          <p:val>
                                            <p:strVal val="#ppt_x"/>
                                          </p:val>
                                        </p:tav>
                                      </p:tavLst>
                                    </p:anim>
                                    <p:anim calcmode="lin" valueType="num">
                                      <p:cBhvr>
                                        <p:cTn id="256" dur="3250" fill="hold"/>
                                        <p:tgtEl>
                                          <p:spTgt spid="71"/>
                                        </p:tgtEl>
                                        <p:attrNameLst>
                                          <p:attrName>ppt_y</p:attrName>
                                        </p:attrNameLst>
                                      </p:cBhvr>
                                      <p:tavLst>
                                        <p:tav tm="0">
                                          <p:val>
                                            <p:fltVal val="0.5"/>
                                          </p:val>
                                        </p:tav>
                                        <p:tav tm="100000">
                                          <p:val>
                                            <p:strVal val="#ppt_y"/>
                                          </p:val>
                                        </p:tav>
                                      </p:tavLst>
                                    </p:anim>
                                  </p:childTnLst>
                                </p:cTn>
                              </p:par>
                              <p:par>
                                <p:cTn id="257" presetID="23" presetClass="entr" presetSubtype="528" fill="hold" nodeType="withEffect">
                                  <p:stCondLst>
                                    <p:cond delay="0"/>
                                  </p:stCondLst>
                                  <p:childTnLst>
                                    <p:set>
                                      <p:cBhvr>
                                        <p:cTn id="258" dur="1" fill="hold">
                                          <p:stCondLst>
                                            <p:cond delay="0"/>
                                          </p:stCondLst>
                                        </p:cTn>
                                        <p:tgtEl>
                                          <p:spTgt spid="72"/>
                                        </p:tgtEl>
                                        <p:attrNameLst>
                                          <p:attrName>style.visibility</p:attrName>
                                        </p:attrNameLst>
                                      </p:cBhvr>
                                      <p:to>
                                        <p:strVal val="visible"/>
                                      </p:to>
                                    </p:set>
                                    <p:anim calcmode="lin" valueType="num">
                                      <p:cBhvr>
                                        <p:cTn id="259" dur="3250" fill="hold"/>
                                        <p:tgtEl>
                                          <p:spTgt spid="72"/>
                                        </p:tgtEl>
                                        <p:attrNameLst>
                                          <p:attrName>ppt_w</p:attrName>
                                        </p:attrNameLst>
                                      </p:cBhvr>
                                      <p:tavLst>
                                        <p:tav tm="0">
                                          <p:val>
                                            <p:fltVal val="0"/>
                                          </p:val>
                                        </p:tav>
                                        <p:tav tm="100000">
                                          <p:val>
                                            <p:strVal val="#ppt_w"/>
                                          </p:val>
                                        </p:tav>
                                      </p:tavLst>
                                    </p:anim>
                                    <p:anim calcmode="lin" valueType="num">
                                      <p:cBhvr>
                                        <p:cTn id="260" dur="3250" fill="hold"/>
                                        <p:tgtEl>
                                          <p:spTgt spid="72"/>
                                        </p:tgtEl>
                                        <p:attrNameLst>
                                          <p:attrName>ppt_h</p:attrName>
                                        </p:attrNameLst>
                                      </p:cBhvr>
                                      <p:tavLst>
                                        <p:tav tm="0">
                                          <p:val>
                                            <p:fltVal val="0"/>
                                          </p:val>
                                        </p:tav>
                                        <p:tav tm="100000">
                                          <p:val>
                                            <p:strVal val="#ppt_h"/>
                                          </p:val>
                                        </p:tav>
                                      </p:tavLst>
                                    </p:anim>
                                    <p:anim calcmode="lin" valueType="num">
                                      <p:cBhvr>
                                        <p:cTn id="261" dur="3250" fill="hold"/>
                                        <p:tgtEl>
                                          <p:spTgt spid="72"/>
                                        </p:tgtEl>
                                        <p:attrNameLst>
                                          <p:attrName>ppt_x</p:attrName>
                                        </p:attrNameLst>
                                      </p:cBhvr>
                                      <p:tavLst>
                                        <p:tav tm="0">
                                          <p:val>
                                            <p:fltVal val="0.5"/>
                                          </p:val>
                                        </p:tav>
                                        <p:tav tm="100000">
                                          <p:val>
                                            <p:strVal val="#ppt_x"/>
                                          </p:val>
                                        </p:tav>
                                      </p:tavLst>
                                    </p:anim>
                                    <p:anim calcmode="lin" valueType="num">
                                      <p:cBhvr>
                                        <p:cTn id="262" dur="3250" fill="hold"/>
                                        <p:tgtEl>
                                          <p:spTgt spid="72"/>
                                        </p:tgtEl>
                                        <p:attrNameLst>
                                          <p:attrName>ppt_y</p:attrName>
                                        </p:attrNameLst>
                                      </p:cBhvr>
                                      <p:tavLst>
                                        <p:tav tm="0">
                                          <p:val>
                                            <p:fltVal val="0.5"/>
                                          </p:val>
                                        </p:tav>
                                        <p:tav tm="100000">
                                          <p:val>
                                            <p:strVal val="#ppt_y"/>
                                          </p:val>
                                        </p:tav>
                                      </p:tavLst>
                                    </p:anim>
                                  </p:childTnLst>
                                </p:cTn>
                              </p:par>
                              <p:par>
                                <p:cTn id="263" presetID="23" presetClass="entr" presetSubtype="528" fill="hold" nodeType="withEffect">
                                  <p:stCondLst>
                                    <p:cond delay="0"/>
                                  </p:stCondLst>
                                  <p:childTnLst>
                                    <p:set>
                                      <p:cBhvr>
                                        <p:cTn id="264" dur="1" fill="hold">
                                          <p:stCondLst>
                                            <p:cond delay="0"/>
                                          </p:stCondLst>
                                        </p:cTn>
                                        <p:tgtEl>
                                          <p:spTgt spid="73"/>
                                        </p:tgtEl>
                                        <p:attrNameLst>
                                          <p:attrName>style.visibility</p:attrName>
                                        </p:attrNameLst>
                                      </p:cBhvr>
                                      <p:to>
                                        <p:strVal val="visible"/>
                                      </p:to>
                                    </p:set>
                                    <p:anim calcmode="lin" valueType="num">
                                      <p:cBhvr>
                                        <p:cTn id="265" dur="3250" fill="hold"/>
                                        <p:tgtEl>
                                          <p:spTgt spid="73"/>
                                        </p:tgtEl>
                                        <p:attrNameLst>
                                          <p:attrName>ppt_w</p:attrName>
                                        </p:attrNameLst>
                                      </p:cBhvr>
                                      <p:tavLst>
                                        <p:tav tm="0">
                                          <p:val>
                                            <p:fltVal val="0"/>
                                          </p:val>
                                        </p:tav>
                                        <p:tav tm="100000">
                                          <p:val>
                                            <p:strVal val="#ppt_w"/>
                                          </p:val>
                                        </p:tav>
                                      </p:tavLst>
                                    </p:anim>
                                    <p:anim calcmode="lin" valueType="num">
                                      <p:cBhvr>
                                        <p:cTn id="266" dur="3250" fill="hold"/>
                                        <p:tgtEl>
                                          <p:spTgt spid="73"/>
                                        </p:tgtEl>
                                        <p:attrNameLst>
                                          <p:attrName>ppt_h</p:attrName>
                                        </p:attrNameLst>
                                      </p:cBhvr>
                                      <p:tavLst>
                                        <p:tav tm="0">
                                          <p:val>
                                            <p:fltVal val="0"/>
                                          </p:val>
                                        </p:tav>
                                        <p:tav tm="100000">
                                          <p:val>
                                            <p:strVal val="#ppt_h"/>
                                          </p:val>
                                        </p:tav>
                                      </p:tavLst>
                                    </p:anim>
                                    <p:anim calcmode="lin" valueType="num">
                                      <p:cBhvr>
                                        <p:cTn id="267" dur="3250" fill="hold"/>
                                        <p:tgtEl>
                                          <p:spTgt spid="73"/>
                                        </p:tgtEl>
                                        <p:attrNameLst>
                                          <p:attrName>ppt_x</p:attrName>
                                        </p:attrNameLst>
                                      </p:cBhvr>
                                      <p:tavLst>
                                        <p:tav tm="0">
                                          <p:val>
                                            <p:fltVal val="0.5"/>
                                          </p:val>
                                        </p:tav>
                                        <p:tav tm="100000">
                                          <p:val>
                                            <p:strVal val="#ppt_x"/>
                                          </p:val>
                                        </p:tav>
                                      </p:tavLst>
                                    </p:anim>
                                    <p:anim calcmode="lin" valueType="num">
                                      <p:cBhvr>
                                        <p:cTn id="268" dur="3250" fill="hold"/>
                                        <p:tgtEl>
                                          <p:spTgt spid="73"/>
                                        </p:tgtEl>
                                        <p:attrNameLst>
                                          <p:attrName>ppt_y</p:attrName>
                                        </p:attrNameLst>
                                      </p:cBhvr>
                                      <p:tavLst>
                                        <p:tav tm="0">
                                          <p:val>
                                            <p:fltVal val="0.5"/>
                                          </p:val>
                                        </p:tav>
                                        <p:tav tm="100000">
                                          <p:val>
                                            <p:strVal val="#ppt_y"/>
                                          </p:val>
                                        </p:tav>
                                      </p:tavLst>
                                    </p:anim>
                                  </p:childTnLst>
                                </p:cTn>
                              </p:par>
                              <p:par>
                                <p:cTn id="269" presetID="23" presetClass="entr" presetSubtype="528" fill="hold" nodeType="withEffect">
                                  <p:stCondLst>
                                    <p:cond delay="0"/>
                                  </p:stCondLst>
                                  <p:childTnLst>
                                    <p:set>
                                      <p:cBhvr>
                                        <p:cTn id="270" dur="1" fill="hold">
                                          <p:stCondLst>
                                            <p:cond delay="0"/>
                                          </p:stCondLst>
                                        </p:cTn>
                                        <p:tgtEl>
                                          <p:spTgt spid="74"/>
                                        </p:tgtEl>
                                        <p:attrNameLst>
                                          <p:attrName>style.visibility</p:attrName>
                                        </p:attrNameLst>
                                      </p:cBhvr>
                                      <p:to>
                                        <p:strVal val="visible"/>
                                      </p:to>
                                    </p:set>
                                    <p:anim calcmode="lin" valueType="num">
                                      <p:cBhvr>
                                        <p:cTn id="271" dur="3250" fill="hold"/>
                                        <p:tgtEl>
                                          <p:spTgt spid="74"/>
                                        </p:tgtEl>
                                        <p:attrNameLst>
                                          <p:attrName>ppt_w</p:attrName>
                                        </p:attrNameLst>
                                      </p:cBhvr>
                                      <p:tavLst>
                                        <p:tav tm="0">
                                          <p:val>
                                            <p:fltVal val="0"/>
                                          </p:val>
                                        </p:tav>
                                        <p:tav tm="100000">
                                          <p:val>
                                            <p:strVal val="#ppt_w"/>
                                          </p:val>
                                        </p:tav>
                                      </p:tavLst>
                                    </p:anim>
                                    <p:anim calcmode="lin" valueType="num">
                                      <p:cBhvr>
                                        <p:cTn id="272" dur="3250" fill="hold"/>
                                        <p:tgtEl>
                                          <p:spTgt spid="74"/>
                                        </p:tgtEl>
                                        <p:attrNameLst>
                                          <p:attrName>ppt_h</p:attrName>
                                        </p:attrNameLst>
                                      </p:cBhvr>
                                      <p:tavLst>
                                        <p:tav tm="0">
                                          <p:val>
                                            <p:fltVal val="0"/>
                                          </p:val>
                                        </p:tav>
                                        <p:tav tm="100000">
                                          <p:val>
                                            <p:strVal val="#ppt_h"/>
                                          </p:val>
                                        </p:tav>
                                      </p:tavLst>
                                    </p:anim>
                                    <p:anim calcmode="lin" valueType="num">
                                      <p:cBhvr>
                                        <p:cTn id="273" dur="3250" fill="hold"/>
                                        <p:tgtEl>
                                          <p:spTgt spid="74"/>
                                        </p:tgtEl>
                                        <p:attrNameLst>
                                          <p:attrName>ppt_x</p:attrName>
                                        </p:attrNameLst>
                                      </p:cBhvr>
                                      <p:tavLst>
                                        <p:tav tm="0">
                                          <p:val>
                                            <p:fltVal val="0.5"/>
                                          </p:val>
                                        </p:tav>
                                        <p:tav tm="100000">
                                          <p:val>
                                            <p:strVal val="#ppt_x"/>
                                          </p:val>
                                        </p:tav>
                                      </p:tavLst>
                                    </p:anim>
                                    <p:anim calcmode="lin" valueType="num">
                                      <p:cBhvr>
                                        <p:cTn id="274" dur="3250" fill="hold"/>
                                        <p:tgtEl>
                                          <p:spTgt spid="74"/>
                                        </p:tgtEl>
                                        <p:attrNameLst>
                                          <p:attrName>ppt_y</p:attrName>
                                        </p:attrNameLst>
                                      </p:cBhvr>
                                      <p:tavLst>
                                        <p:tav tm="0">
                                          <p:val>
                                            <p:fltVal val="0.5"/>
                                          </p:val>
                                        </p:tav>
                                        <p:tav tm="100000">
                                          <p:val>
                                            <p:strVal val="#ppt_y"/>
                                          </p:val>
                                        </p:tav>
                                      </p:tavLst>
                                    </p:anim>
                                  </p:childTnLst>
                                </p:cTn>
                              </p:par>
                              <p:par>
                                <p:cTn id="275" presetID="23" presetClass="entr" presetSubtype="528" fill="hold" nodeType="withEffect">
                                  <p:stCondLst>
                                    <p:cond delay="0"/>
                                  </p:stCondLst>
                                  <p:childTnLst>
                                    <p:set>
                                      <p:cBhvr>
                                        <p:cTn id="276" dur="1" fill="hold">
                                          <p:stCondLst>
                                            <p:cond delay="0"/>
                                          </p:stCondLst>
                                        </p:cTn>
                                        <p:tgtEl>
                                          <p:spTgt spid="75"/>
                                        </p:tgtEl>
                                        <p:attrNameLst>
                                          <p:attrName>style.visibility</p:attrName>
                                        </p:attrNameLst>
                                      </p:cBhvr>
                                      <p:to>
                                        <p:strVal val="visible"/>
                                      </p:to>
                                    </p:set>
                                    <p:anim calcmode="lin" valueType="num">
                                      <p:cBhvr>
                                        <p:cTn id="277" dur="3250" fill="hold"/>
                                        <p:tgtEl>
                                          <p:spTgt spid="75"/>
                                        </p:tgtEl>
                                        <p:attrNameLst>
                                          <p:attrName>ppt_w</p:attrName>
                                        </p:attrNameLst>
                                      </p:cBhvr>
                                      <p:tavLst>
                                        <p:tav tm="0">
                                          <p:val>
                                            <p:fltVal val="0"/>
                                          </p:val>
                                        </p:tav>
                                        <p:tav tm="100000">
                                          <p:val>
                                            <p:strVal val="#ppt_w"/>
                                          </p:val>
                                        </p:tav>
                                      </p:tavLst>
                                    </p:anim>
                                    <p:anim calcmode="lin" valueType="num">
                                      <p:cBhvr>
                                        <p:cTn id="278" dur="3250" fill="hold"/>
                                        <p:tgtEl>
                                          <p:spTgt spid="75"/>
                                        </p:tgtEl>
                                        <p:attrNameLst>
                                          <p:attrName>ppt_h</p:attrName>
                                        </p:attrNameLst>
                                      </p:cBhvr>
                                      <p:tavLst>
                                        <p:tav tm="0">
                                          <p:val>
                                            <p:fltVal val="0"/>
                                          </p:val>
                                        </p:tav>
                                        <p:tav tm="100000">
                                          <p:val>
                                            <p:strVal val="#ppt_h"/>
                                          </p:val>
                                        </p:tav>
                                      </p:tavLst>
                                    </p:anim>
                                    <p:anim calcmode="lin" valueType="num">
                                      <p:cBhvr>
                                        <p:cTn id="279" dur="3250" fill="hold"/>
                                        <p:tgtEl>
                                          <p:spTgt spid="75"/>
                                        </p:tgtEl>
                                        <p:attrNameLst>
                                          <p:attrName>ppt_x</p:attrName>
                                        </p:attrNameLst>
                                      </p:cBhvr>
                                      <p:tavLst>
                                        <p:tav tm="0">
                                          <p:val>
                                            <p:fltVal val="0.5"/>
                                          </p:val>
                                        </p:tav>
                                        <p:tav tm="100000">
                                          <p:val>
                                            <p:strVal val="#ppt_x"/>
                                          </p:val>
                                        </p:tav>
                                      </p:tavLst>
                                    </p:anim>
                                    <p:anim calcmode="lin" valueType="num">
                                      <p:cBhvr>
                                        <p:cTn id="280" dur="3250" fill="hold"/>
                                        <p:tgtEl>
                                          <p:spTgt spid="75"/>
                                        </p:tgtEl>
                                        <p:attrNameLst>
                                          <p:attrName>ppt_y</p:attrName>
                                        </p:attrNameLst>
                                      </p:cBhvr>
                                      <p:tavLst>
                                        <p:tav tm="0">
                                          <p:val>
                                            <p:fltVal val="0.5"/>
                                          </p:val>
                                        </p:tav>
                                        <p:tav tm="100000">
                                          <p:val>
                                            <p:strVal val="#ppt_y"/>
                                          </p:val>
                                        </p:tav>
                                      </p:tavLst>
                                    </p:anim>
                                  </p:childTnLst>
                                </p:cTn>
                              </p:par>
                              <p:par>
                                <p:cTn id="281" presetID="23" presetClass="entr" presetSubtype="528" fill="hold" nodeType="withEffect">
                                  <p:stCondLst>
                                    <p:cond delay="0"/>
                                  </p:stCondLst>
                                  <p:childTnLst>
                                    <p:set>
                                      <p:cBhvr>
                                        <p:cTn id="282" dur="1" fill="hold">
                                          <p:stCondLst>
                                            <p:cond delay="0"/>
                                          </p:stCondLst>
                                        </p:cTn>
                                        <p:tgtEl>
                                          <p:spTgt spid="76"/>
                                        </p:tgtEl>
                                        <p:attrNameLst>
                                          <p:attrName>style.visibility</p:attrName>
                                        </p:attrNameLst>
                                      </p:cBhvr>
                                      <p:to>
                                        <p:strVal val="visible"/>
                                      </p:to>
                                    </p:set>
                                    <p:anim calcmode="lin" valueType="num">
                                      <p:cBhvr>
                                        <p:cTn id="283" dur="3250" fill="hold"/>
                                        <p:tgtEl>
                                          <p:spTgt spid="76"/>
                                        </p:tgtEl>
                                        <p:attrNameLst>
                                          <p:attrName>ppt_w</p:attrName>
                                        </p:attrNameLst>
                                      </p:cBhvr>
                                      <p:tavLst>
                                        <p:tav tm="0">
                                          <p:val>
                                            <p:fltVal val="0"/>
                                          </p:val>
                                        </p:tav>
                                        <p:tav tm="100000">
                                          <p:val>
                                            <p:strVal val="#ppt_w"/>
                                          </p:val>
                                        </p:tav>
                                      </p:tavLst>
                                    </p:anim>
                                    <p:anim calcmode="lin" valueType="num">
                                      <p:cBhvr>
                                        <p:cTn id="284" dur="3250" fill="hold"/>
                                        <p:tgtEl>
                                          <p:spTgt spid="76"/>
                                        </p:tgtEl>
                                        <p:attrNameLst>
                                          <p:attrName>ppt_h</p:attrName>
                                        </p:attrNameLst>
                                      </p:cBhvr>
                                      <p:tavLst>
                                        <p:tav tm="0">
                                          <p:val>
                                            <p:fltVal val="0"/>
                                          </p:val>
                                        </p:tav>
                                        <p:tav tm="100000">
                                          <p:val>
                                            <p:strVal val="#ppt_h"/>
                                          </p:val>
                                        </p:tav>
                                      </p:tavLst>
                                    </p:anim>
                                    <p:anim calcmode="lin" valueType="num">
                                      <p:cBhvr>
                                        <p:cTn id="285" dur="3250" fill="hold"/>
                                        <p:tgtEl>
                                          <p:spTgt spid="76"/>
                                        </p:tgtEl>
                                        <p:attrNameLst>
                                          <p:attrName>ppt_x</p:attrName>
                                        </p:attrNameLst>
                                      </p:cBhvr>
                                      <p:tavLst>
                                        <p:tav tm="0">
                                          <p:val>
                                            <p:fltVal val="0.5"/>
                                          </p:val>
                                        </p:tav>
                                        <p:tav tm="100000">
                                          <p:val>
                                            <p:strVal val="#ppt_x"/>
                                          </p:val>
                                        </p:tav>
                                      </p:tavLst>
                                    </p:anim>
                                    <p:anim calcmode="lin" valueType="num">
                                      <p:cBhvr>
                                        <p:cTn id="286" dur="3250" fill="hold"/>
                                        <p:tgtEl>
                                          <p:spTgt spid="76"/>
                                        </p:tgtEl>
                                        <p:attrNameLst>
                                          <p:attrName>ppt_y</p:attrName>
                                        </p:attrNameLst>
                                      </p:cBhvr>
                                      <p:tavLst>
                                        <p:tav tm="0">
                                          <p:val>
                                            <p:fltVal val="0.5"/>
                                          </p:val>
                                        </p:tav>
                                        <p:tav tm="100000">
                                          <p:val>
                                            <p:strVal val="#ppt_y"/>
                                          </p:val>
                                        </p:tav>
                                      </p:tavLst>
                                    </p:anim>
                                  </p:childTnLst>
                                </p:cTn>
                              </p:par>
                              <p:par>
                                <p:cTn id="287" presetID="23" presetClass="entr" presetSubtype="528" fill="hold" nodeType="withEffect">
                                  <p:stCondLst>
                                    <p:cond delay="0"/>
                                  </p:stCondLst>
                                  <p:childTnLst>
                                    <p:set>
                                      <p:cBhvr>
                                        <p:cTn id="288" dur="1" fill="hold">
                                          <p:stCondLst>
                                            <p:cond delay="0"/>
                                          </p:stCondLst>
                                        </p:cTn>
                                        <p:tgtEl>
                                          <p:spTgt spid="77"/>
                                        </p:tgtEl>
                                        <p:attrNameLst>
                                          <p:attrName>style.visibility</p:attrName>
                                        </p:attrNameLst>
                                      </p:cBhvr>
                                      <p:to>
                                        <p:strVal val="visible"/>
                                      </p:to>
                                    </p:set>
                                    <p:anim calcmode="lin" valueType="num">
                                      <p:cBhvr>
                                        <p:cTn id="289" dur="3250" fill="hold"/>
                                        <p:tgtEl>
                                          <p:spTgt spid="77"/>
                                        </p:tgtEl>
                                        <p:attrNameLst>
                                          <p:attrName>ppt_w</p:attrName>
                                        </p:attrNameLst>
                                      </p:cBhvr>
                                      <p:tavLst>
                                        <p:tav tm="0">
                                          <p:val>
                                            <p:fltVal val="0"/>
                                          </p:val>
                                        </p:tav>
                                        <p:tav tm="100000">
                                          <p:val>
                                            <p:strVal val="#ppt_w"/>
                                          </p:val>
                                        </p:tav>
                                      </p:tavLst>
                                    </p:anim>
                                    <p:anim calcmode="lin" valueType="num">
                                      <p:cBhvr>
                                        <p:cTn id="290" dur="3250" fill="hold"/>
                                        <p:tgtEl>
                                          <p:spTgt spid="77"/>
                                        </p:tgtEl>
                                        <p:attrNameLst>
                                          <p:attrName>ppt_h</p:attrName>
                                        </p:attrNameLst>
                                      </p:cBhvr>
                                      <p:tavLst>
                                        <p:tav tm="0">
                                          <p:val>
                                            <p:fltVal val="0"/>
                                          </p:val>
                                        </p:tav>
                                        <p:tav tm="100000">
                                          <p:val>
                                            <p:strVal val="#ppt_h"/>
                                          </p:val>
                                        </p:tav>
                                      </p:tavLst>
                                    </p:anim>
                                    <p:anim calcmode="lin" valueType="num">
                                      <p:cBhvr>
                                        <p:cTn id="291" dur="3250" fill="hold"/>
                                        <p:tgtEl>
                                          <p:spTgt spid="77"/>
                                        </p:tgtEl>
                                        <p:attrNameLst>
                                          <p:attrName>ppt_x</p:attrName>
                                        </p:attrNameLst>
                                      </p:cBhvr>
                                      <p:tavLst>
                                        <p:tav tm="0">
                                          <p:val>
                                            <p:fltVal val="0.5"/>
                                          </p:val>
                                        </p:tav>
                                        <p:tav tm="100000">
                                          <p:val>
                                            <p:strVal val="#ppt_x"/>
                                          </p:val>
                                        </p:tav>
                                      </p:tavLst>
                                    </p:anim>
                                    <p:anim calcmode="lin" valueType="num">
                                      <p:cBhvr>
                                        <p:cTn id="292" dur="3250" fill="hold"/>
                                        <p:tgtEl>
                                          <p:spTgt spid="77"/>
                                        </p:tgtEl>
                                        <p:attrNameLst>
                                          <p:attrName>ppt_y</p:attrName>
                                        </p:attrNameLst>
                                      </p:cBhvr>
                                      <p:tavLst>
                                        <p:tav tm="0">
                                          <p:val>
                                            <p:fltVal val="0.5"/>
                                          </p:val>
                                        </p:tav>
                                        <p:tav tm="100000">
                                          <p:val>
                                            <p:strVal val="#ppt_y"/>
                                          </p:val>
                                        </p:tav>
                                      </p:tavLst>
                                    </p:anim>
                                  </p:childTnLst>
                                </p:cTn>
                              </p:par>
                              <p:par>
                                <p:cTn id="293" presetID="23" presetClass="entr" presetSubtype="528" fill="hold" nodeType="withEffect">
                                  <p:stCondLst>
                                    <p:cond delay="0"/>
                                  </p:stCondLst>
                                  <p:childTnLst>
                                    <p:set>
                                      <p:cBhvr>
                                        <p:cTn id="294" dur="1" fill="hold">
                                          <p:stCondLst>
                                            <p:cond delay="0"/>
                                          </p:stCondLst>
                                        </p:cTn>
                                        <p:tgtEl>
                                          <p:spTgt spid="78"/>
                                        </p:tgtEl>
                                        <p:attrNameLst>
                                          <p:attrName>style.visibility</p:attrName>
                                        </p:attrNameLst>
                                      </p:cBhvr>
                                      <p:to>
                                        <p:strVal val="visible"/>
                                      </p:to>
                                    </p:set>
                                    <p:anim calcmode="lin" valueType="num">
                                      <p:cBhvr>
                                        <p:cTn id="295" dur="3250" fill="hold"/>
                                        <p:tgtEl>
                                          <p:spTgt spid="78"/>
                                        </p:tgtEl>
                                        <p:attrNameLst>
                                          <p:attrName>ppt_w</p:attrName>
                                        </p:attrNameLst>
                                      </p:cBhvr>
                                      <p:tavLst>
                                        <p:tav tm="0">
                                          <p:val>
                                            <p:fltVal val="0"/>
                                          </p:val>
                                        </p:tav>
                                        <p:tav tm="100000">
                                          <p:val>
                                            <p:strVal val="#ppt_w"/>
                                          </p:val>
                                        </p:tav>
                                      </p:tavLst>
                                    </p:anim>
                                    <p:anim calcmode="lin" valueType="num">
                                      <p:cBhvr>
                                        <p:cTn id="296" dur="3250" fill="hold"/>
                                        <p:tgtEl>
                                          <p:spTgt spid="78"/>
                                        </p:tgtEl>
                                        <p:attrNameLst>
                                          <p:attrName>ppt_h</p:attrName>
                                        </p:attrNameLst>
                                      </p:cBhvr>
                                      <p:tavLst>
                                        <p:tav tm="0">
                                          <p:val>
                                            <p:fltVal val="0"/>
                                          </p:val>
                                        </p:tav>
                                        <p:tav tm="100000">
                                          <p:val>
                                            <p:strVal val="#ppt_h"/>
                                          </p:val>
                                        </p:tav>
                                      </p:tavLst>
                                    </p:anim>
                                    <p:anim calcmode="lin" valueType="num">
                                      <p:cBhvr>
                                        <p:cTn id="297" dur="3250" fill="hold"/>
                                        <p:tgtEl>
                                          <p:spTgt spid="78"/>
                                        </p:tgtEl>
                                        <p:attrNameLst>
                                          <p:attrName>ppt_x</p:attrName>
                                        </p:attrNameLst>
                                      </p:cBhvr>
                                      <p:tavLst>
                                        <p:tav tm="0">
                                          <p:val>
                                            <p:fltVal val="0.5"/>
                                          </p:val>
                                        </p:tav>
                                        <p:tav tm="100000">
                                          <p:val>
                                            <p:strVal val="#ppt_x"/>
                                          </p:val>
                                        </p:tav>
                                      </p:tavLst>
                                    </p:anim>
                                    <p:anim calcmode="lin" valueType="num">
                                      <p:cBhvr>
                                        <p:cTn id="298" dur="3250" fill="hold"/>
                                        <p:tgtEl>
                                          <p:spTgt spid="78"/>
                                        </p:tgtEl>
                                        <p:attrNameLst>
                                          <p:attrName>ppt_y</p:attrName>
                                        </p:attrNameLst>
                                      </p:cBhvr>
                                      <p:tavLst>
                                        <p:tav tm="0">
                                          <p:val>
                                            <p:fltVal val="0.5"/>
                                          </p:val>
                                        </p:tav>
                                        <p:tav tm="100000">
                                          <p:val>
                                            <p:strVal val="#ppt_y"/>
                                          </p:val>
                                        </p:tav>
                                      </p:tavLst>
                                    </p:anim>
                                  </p:childTnLst>
                                </p:cTn>
                              </p:par>
                              <p:par>
                                <p:cTn id="299" presetID="23" presetClass="entr" presetSubtype="528" fill="hold" nodeType="withEffect">
                                  <p:stCondLst>
                                    <p:cond delay="0"/>
                                  </p:stCondLst>
                                  <p:childTnLst>
                                    <p:set>
                                      <p:cBhvr>
                                        <p:cTn id="300" dur="1" fill="hold">
                                          <p:stCondLst>
                                            <p:cond delay="0"/>
                                          </p:stCondLst>
                                        </p:cTn>
                                        <p:tgtEl>
                                          <p:spTgt spid="79"/>
                                        </p:tgtEl>
                                        <p:attrNameLst>
                                          <p:attrName>style.visibility</p:attrName>
                                        </p:attrNameLst>
                                      </p:cBhvr>
                                      <p:to>
                                        <p:strVal val="visible"/>
                                      </p:to>
                                    </p:set>
                                    <p:anim calcmode="lin" valueType="num">
                                      <p:cBhvr>
                                        <p:cTn id="301" dur="3250" fill="hold"/>
                                        <p:tgtEl>
                                          <p:spTgt spid="79"/>
                                        </p:tgtEl>
                                        <p:attrNameLst>
                                          <p:attrName>ppt_w</p:attrName>
                                        </p:attrNameLst>
                                      </p:cBhvr>
                                      <p:tavLst>
                                        <p:tav tm="0">
                                          <p:val>
                                            <p:fltVal val="0"/>
                                          </p:val>
                                        </p:tav>
                                        <p:tav tm="100000">
                                          <p:val>
                                            <p:strVal val="#ppt_w"/>
                                          </p:val>
                                        </p:tav>
                                      </p:tavLst>
                                    </p:anim>
                                    <p:anim calcmode="lin" valueType="num">
                                      <p:cBhvr>
                                        <p:cTn id="302" dur="3250" fill="hold"/>
                                        <p:tgtEl>
                                          <p:spTgt spid="79"/>
                                        </p:tgtEl>
                                        <p:attrNameLst>
                                          <p:attrName>ppt_h</p:attrName>
                                        </p:attrNameLst>
                                      </p:cBhvr>
                                      <p:tavLst>
                                        <p:tav tm="0">
                                          <p:val>
                                            <p:fltVal val="0"/>
                                          </p:val>
                                        </p:tav>
                                        <p:tav tm="100000">
                                          <p:val>
                                            <p:strVal val="#ppt_h"/>
                                          </p:val>
                                        </p:tav>
                                      </p:tavLst>
                                    </p:anim>
                                    <p:anim calcmode="lin" valueType="num">
                                      <p:cBhvr>
                                        <p:cTn id="303" dur="3250" fill="hold"/>
                                        <p:tgtEl>
                                          <p:spTgt spid="79"/>
                                        </p:tgtEl>
                                        <p:attrNameLst>
                                          <p:attrName>ppt_x</p:attrName>
                                        </p:attrNameLst>
                                      </p:cBhvr>
                                      <p:tavLst>
                                        <p:tav tm="0">
                                          <p:val>
                                            <p:fltVal val="0.5"/>
                                          </p:val>
                                        </p:tav>
                                        <p:tav tm="100000">
                                          <p:val>
                                            <p:strVal val="#ppt_x"/>
                                          </p:val>
                                        </p:tav>
                                      </p:tavLst>
                                    </p:anim>
                                    <p:anim calcmode="lin" valueType="num">
                                      <p:cBhvr>
                                        <p:cTn id="304" dur="3250" fill="hold"/>
                                        <p:tgtEl>
                                          <p:spTgt spid="79"/>
                                        </p:tgtEl>
                                        <p:attrNameLst>
                                          <p:attrName>ppt_y</p:attrName>
                                        </p:attrNameLst>
                                      </p:cBhvr>
                                      <p:tavLst>
                                        <p:tav tm="0">
                                          <p:val>
                                            <p:fltVal val="0.5"/>
                                          </p:val>
                                        </p:tav>
                                        <p:tav tm="100000">
                                          <p:val>
                                            <p:strVal val="#ppt_y"/>
                                          </p:val>
                                        </p:tav>
                                      </p:tavLst>
                                    </p:anim>
                                  </p:childTnLst>
                                </p:cTn>
                              </p:par>
                              <p:par>
                                <p:cTn id="305" presetID="23" presetClass="entr" presetSubtype="528" fill="hold" nodeType="withEffect">
                                  <p:stCondLst>
                                    <p:cond delay="0"/>
                                  </p:stCondLst>
                                  <p:childTnLst>
                                    <p:set>
                                      <p:cBhvr>
                                        <p:cTn id="306" dur="1" fill="hold">
                                          <p:stCondLst>
                                            <p:cond delay="0"/>
                                          </p:stCondLst>
                                        </p:cTn>
                                        <p:tgtEl>
                                          <p:spTgt spid="80"/>
                                        </p:tgtEl>
                                        <p:attrNameLst>
                                          <p:attrName>style.visibility</p:attrName>
                                        </p:attrNameLst>
                                      </p:cBhvr>
                                      <p:to>
                                        <p:strVal val="visible"/>
                                      </p:to>
                                    </p:set>
                                    <p:anim calcmode="lin" valueType="num">
                                      <p:cBhvr>
                                        <p:cTn id="307" dur="3250" fill="hold"/>
                                        <p:tgtEl>
                                          <p:spTgt spid="80"/>
                                        </p:tgtEl>
                                        <p:attrNameLst>
                                          <p:attrName>ppt_w</p:attrName>
                                        </p:attrNameLst>
                                      </p:cBhvr>
                                      <p:tavLst>
                                        <p:tav tm="0">
                                          <p:val>
                                            <p:fltVal val="0"/>
                                          </p:val>
                                        </p:tav>
                                        <p:tav tm="100000">
                                          <p:val>
                                            <p:strVal val="#ppt_w"/>
                                          </p:val>
                                        </p:tav>
                                      </p:tavLst>
                                    </p:anim>
                                    <p:anim calcmode="lin" valueType="num">
                                      <p:cBhvr>
                                        <p:cTn id="308" dur="3250" fill="hold"/>
                                        <p:tgtEl>
                                          <p:spTgt spid="80"/>
                                        </p:tgtEl>
                                        <p:attrNameLst>
                                          <p:attrName>ppt_h</p:attrName>
                                        </p:attrNameLst>
                                      </p:cBhvr>
                                      <p:tavLst>
                                        <p:tav tm="0">
                                          <p:val>
                                            <p:fltVal val="0"/>
                                          </p:val>
                                        </p:tav>
                                        <p:tav tm="100000">
                                          <p:val>
                                            <p:strVal val="#ppt_h"/>
                                          </p:val>
                                        </p:tav>
                                      </p:tavLst>
                                    </p:anim>
                                    <p:anim calcmode="lin" valueType="num">
                                      <p:cBhvr>
                                        <p:cTn id="309" dur="3250" fill="hold"/>
                                        <p:tgtEl>
                                          <p:spTgt spid="80"/>
                                        </p:tgtEl>
                                        <p:attrNameLst>
                                          <p:attrName>ppt_x</p:attrName>
                                        </p:attrNameLst>
                                      </p:cBhvr>
                                      <p:tavLst>
                                        <p:tav tm="0">
                                          <p:val>
                                            <p:fltVal val="0.5"/>
                                          </p:val>
                                        </p:tav>
                                        <p:tav tm="100000">
                                          <p:val>
                                            <p:strVal val="#ppt_x"/>
                                          </p:val>
                                        </p:tav>
                                      </p:tavLst>
                                    </p:anim>
                                    <p:anim calcmode="lin" valueType="num">
                                      <p:cBhvr>
                                        <p:cTn id="310" dur="3250" fill="hold"/>
                                        <p:tgtEl>
                                          <p:spTgt spid="80"/>
                                        </p:tgtEl>
                                        <p:attrNameLst>
                                          <p:attrName>ppt_y</p:attrName>
                                        </p:attrNameLst>
                                      </p:cBhvr>
                                      <p:tavLst>
                                        <p:tav tm="0">
                                          <p:val>
                                            <p:fltVal val="0.5"/>
                                          </p:val>
                                        </p:tav>
                                        <p:tav tm="100000">
                                          <p:val>
                                            <p:strVal val="#ppt_y"/>
                                          </p:val>
                                        </p:tav>
                                      </p:tavLst>
                                    </p:anim>
                                  </p:childTnLst>
                                </p:cTn>
                              </p:par>
                              <p:par>
                                <p:cTn id="311" presetID="23" presetClass="entr" presetSubtype="528" fill="hold" nodeType="withEffect">
                                  <p:stCondLst>
                                    <p:cond delay="0"/>
                                  </p:stCondLst>
                                  <p:childTnLst>
                                    <p:set>
                                      <p:cBhvr>
                                        <p:cTn id="312" dur="1" fill="hold">
                                          <p:stCondLst>
                                            <p:cond delay="0"/>
                                          </p:stCondLst>
                                        </p:cTn>
                                        <p:tgtEl>
                                          <p:spTgt spid="81"/>
                                        </p:tgtEl>
                                        <p:attrNameLst>
                                          <p:attrName>style.visibility</p:attrName>
                                        </p:attrNameLst>
                                      </p:cBhvr>
                                      <p:to>
                                        <p:strVal val="visible"/>
                                      </p:to>
                                    </p:set>
                                    <p:anim calcmode="lin" valueType="num">
                                      <p:cBhvr>
                                        <p:cTn id="313" dur="3250" fill="hold"/>
                                        <p:tgtEl>
                                          <p:spTgt spid="81"/>
                                        </p:tgtEl>
                                        <p:attrNameLst>
                                          <p:attrName>ppt_w</p:attrName>
                                        </p:attrNameLst>
                                      </p:cBhvr>
                                      <p:tavLst>
                                        <p:tav tm="0">
                                          <p:val>
                                            <p:fltVal val="0"/>
                                          </p:val>
                                        </p:tav>
                                        <p:tav tm="100000">
                                          <p:val>
                                            <p:strVal val="#ppt_w"/>
                                          </p:val>
                                        </p:tav>
                                      </p:tavLst>
                                    </p:anim>
                                    <p:anim calcmode="lin" valueType="num">
                                      <p:cBhvr>
                                        <p:cTn id="314" dur="3250" fill="hold"/>
                                        <p:tgtEl>
                                          <p:spTgt spid="81"/>
                                        </p:tgtEl>
                                        <p:attrNameLst>
                                          <p:attrName>ppt_h</p:attrName>
                                        </p:attrNameLst>
                                      </p:cBhvr>
                                      <p:tavLst>
                                        <p:tav tm="0">
                                          <p:val>
                                            <p:fltVal val="0"/>
                                          </p:val>
                                        </p:tav>
                                        <p:tav tm="100000">
                                          <p:val>
                                            <p:strVal val="#ppt_h"/>
                                          </p:val>
                                        </p:tav>
                                      </p:tavLst>
                                    </p:anim>
                                    <p:anim calcmode="lin" valueType="num">
                                      <p:cBhvr>
                                        <p:cTn id="315" dur="3250" fill="hold"/>
                                        <p:tgtEl>
                                          <p:spTgt spid="81"/>
                                        </p:tgtEl>
                                        <p:attrNameLst>
                                          <p:attrName>ppt_x</p:attrName>
                                        </p:attrNameLst>
                                      </p:cBhvr>
                                      <p:tavLst>
                                        <p:tav tm="0">
                                          <p:val>
                                            <p:fltVal val="0.5"/>
                                          </p:val>
                                        </p:tav>
                                        <p:tav tm="100000">
                                          <p:val>
                                            <p:strVal val="#ppt_x"/>
                                          </p:val>
                                        </p:tav>
                                      </p:tavLst>
                                    </p:anim>
                                    <p:anim calcmode="lin" valueType="num">
                                      <p:cBhvr>
                                        <p:cTn id="316" dur="3250" fill="hold"/>
                                        <p:tgtEl>
                                          <p:spTgt spid="81"/>
                                        </p:tgtEl>
                                        <p:attrNameLst>
                                          <p:attrName>ppt_y</p:attrName>
                                        </p:attrNameLst>
                                      </p:cBhvr>
                                      <p:tavLst>
                                        <p:tav tm="0">
                                          <p:val>
                                            <p:fltVal val="0.5"/>
                                          </p:val>
                                        </p:tav>
                                        <p:tav tm="100000">
                                          <p:val>
                                            <p:strVal val="#ppt_y"/>
                                          </p:val>
                                        </p:tav>
                                      </p:tavLst>
                                    </p:anim>
                                  </p:childTnLst>
                                </p:cTn>
                              </p:par>
                              <p:par>
                                <p:cTn id="317" presetID="23" presetClass="entr" presetSubtype="528" fill="hold" nodeType="withEffect">
                                  <p:stCondLst>
                                    <p:cond delay="0"/>
                                  </p:stCondLst>
                                  <p:childTnLst>
                                    <p:set>
                                      <p:cBhvr>
                                        <p:cTn id="318" dur="1" fill="hold">
                                          <p:stCondLst>
                                            <p:cond delay="0"/>
                                          </p:stCondLst>
                                        </p:cTn>
                                        <p:tgtEl>
                                          <p:spTgt spid="82"/>
                                        </p:tgtEl>
                                        <p:attrNameLst>
                                          <p:attrName>style.visibility</p:attrName>
                                        </p:attrNameLst>
                                      </p:cBhvr>
                                      <p:to>
                                        <p:strVal val="visible"/>
                                      </p:to>
                                    </p:set>
                                    <p:anim calcmode="lin" valueType="num">
                                      <p:cBhvr>
                                        <p:cTn id="319" dur="3250" fill="hold"/>
                                        <p:tgtEl>
                                          <p:spTgt spid="82"/>
                                        </p:tgtEl>
                                        <p:attrNameLst>
                                          <p:attrName>ppt_w</p:attrName>
                                        </p:attrNameLst>
                                      </p:cBhvr>
                                      <p:tavLst>
                                        <p:tav tm="0">
                                          <p:val>
                                            <p:fltVal val="0"/>
                                          </p:val>
                                        </p:tav>
                                        <p:tav tm="100000">
                                          <p:val>
                                            <p:strVal val="#ppt_w"/>
                                          </p:val>
                                        </p:tav>
                                      </p:tavLst>
                                    </p:anim>
                                    <p:anim calcmode="lin" valueType="num">
                                      <p:cBhvr>
                                        <p:cTn id="320" dur="3250" fill="hold"/>
                                        <p:tgtEl>
                                          <p:spTgt spid="82"/>
                                        </p:tgtEl>
                                        <p:attrNameLst>
                                          <p:attrName>ppt_h</p:attrName>
                                        </p:attrNameLst>
                                      </p:cBhvr>
                                      <p:tavLst>
                                        <p:tav tm="0">
                                          <p:val>
                                            <p:fltVal val="0"/>
                                          </p:val>
                                        </p:tav>
                                        <p:tav tm="100000">
                                          <p:val>
                                            <p:strVal val="#ppt_h"/>
                                          </p:val>
                                        </p:tav>
                                      </p:tavLst>
                                    </p:anim>
                                    <p:anim calcmode="lin" valueType="num">
                                      <p:cBhvr>
                                        <p:cTn id="321" dur="3250" fill="hold"/>
                                        <p:tgtEl>
                                          <p:spTgt spid="82"/>
                                        </p:tgtEl>
                                        <p:attrNameLst>
                                          <p:attrName>ppt_x</p:attrName>
                                        </p:attrNameLst>
                                      </p:cBhvr>
                                      <p:tavLst>
                                        <p:tav tm="0">
                                          <p:val>
                                            <p:fltVal val="0.5"/>
                                          </p:val>
                                        </p:tav>
                                        <p:tav tm="100000">
                                          <p:val>
                                            <p:strVal val="#ppt_x"/>
                                          </p:val>
                                        </p:tav>
                                      </p:tavLst>
                                    </p:anim>
                                    <p:anim calcmode="lin" valueType="num">
                                      <p:cBhvr>
                                        <p:cTn id="322" dur="3250" fill="hold"/>
                                        <p:tgtEl>
                                          <p:spTgt spid="82"/>
                                        </p:tgtEl>
                                        <p:attrNameLst>
                                          <p:attrName>ppt_y</p:attrName>
                                        </p:attrNameLst>
                                      </p:cBhvr>
                                      <p:tavLst>
                                        <p:tav tm="0">
                                          <p:val>
                                            <p:fltVal val="0.5"/>
                                          </p:val>
                                        </p:tav>
                                        <p:tav tm="100000">
                                          <p:val>
                                            <p:strVal val="#ppt_y"/>
                                          </p:val>
                                        </p:tav>
                                      </p:tavLst>
                                    </p:anim>
                                  </p:childTnLst>
                                </p:cTn>
                              </p:par>
                              <p:par>
                                <p:cTn id="323" presetID="23" presetClass="entr" presetSubtype="528" fill="hold" nodeType="withEffect">
                                  <p:stCondLst>
                                    <p:cond delay="0"/>
                                  </p:stCondLst>
                                  <p:childTnLst>
                                    <p:set>
                                      <p:cBhvr>
                                        <p:cTn id="324" dur="1" fill="hold">
                                          <p:stCondLst>
                                            <p:cond delay="0"/>
                                          </p:stCondLst>
                                        </p:cTn>
                                        <p:tgtEl>
                                          <p:spTgt spid="83"/>
                                        </p:tgtEl>
                                        <p:attrNameLst>
                                          <p:attrName>style.visibility</p:attrName>
                                        </p:attrNameLst>
                                      </p:cBhvr>
                                      <p:to>
                                        <p:strVal val="visible"/>
                                      </p:to>
                                    </p:set>
                                    <p:anim calcmode="lin" valueType="num">
                                      <p:cBhvr>
                                        <p:cTn id="325" dur="3250" fill="hold"/>
                                        <p:tgtEl>
                                          <p:spTgt spid="83"/>
                                        </p:tgtEl>
                                        <p:attrNameLst>
                                          <p:attrName>ppt_w</p:attrName>
                                        </p:attrNameLst>
                                      </p:cBhvr>
                                      <p:tavLst>
                                        <p:tav tm="0">
                                          <p:val>
                                            <p:fltVal val="0"/>
                                          </p:val>
                                        </p:tav>
                                        <p:tav tm="100000">
                                          <p:val>
                                            <p:strVal val="#ppt_w"/>
                                          </p:val>
                                        </p:tav>
                                      </p:tavLst>
                                    </p:anim>
                                    <p:anim calcmode="lin" valueType="num">
                                      <p:cBhvr>
                                        <p:cTn id="326" dur="3250" fill="hold"/>
                                        <p:tgtEl>
                                          <p:spTgt spid="83"/>
                                        </p:tgtEl>
                                        <p:attrNameLst>
                                          <p:attrName>ppt_h</p:attrName>
                                        </p:attrNameLst>
                                      </p:cBhvr>
                                      <p:tavLst>
                                        <p:tav tm="0">
                                          <p:val>
                                            <p:fltVal val="0"/>
                                          </p:val>
                                        </p:tav>
                                        <p:tav tm="100000">
                                          <p:val>
                                            <p:strVal val="#ppt_h"/>
                                          </p:val>
                                        </p:tav>
                                      </p:tavLst>
                                    </p:anim>
                                    <p:anim calcmode="lin" valueType="num">
                                      <p:cBhvr>
                                        <p:cTn id="327" dur="3250" fill="hold"/>
                                        <p:tgtEl>
                                          <p:spTgt spid="83"/>
                                        </p:tgtEl>
                                        <p:attrNameLst>
                                          <p:attrName>ppt_x</p:attrName>
                                        </p:attrNameLst>
                                      </p:cBhvr>
                                      <p:tavLst>
                                        <p:tav tm="0">
                                          <p:val>
                                            <p:fltVal val="0.5"/>
                                          </p:val>
                                        </p:tav>
                                        <p:tav tm="100000">
                                          <p:val>
                                            <p:strVal val="#ppt_x"/>
                                          </p:val>
                                        </p:tav>
                                      </p:tavLst>
                                    </p:anim>
                                    <p:anim calcmode="lin" valueType="num">
                                      <p:cBhvr>
                                        <p:cTn id="328" dur="3250" fill="hold"/>
                                        <p:tgtEl>
                                          <p:spTgt spid="83"/>
                                        </p:tgtEl>
                                        <p:attrNameLst>
                                          <p:attrName>ppt_y</p:attrName>
                                        </p:attrNameLst>
                                      </p:cBhvr>
                                      <p:tavLst>
                                        <p:tav tm="0">
                                          <p:val>
                                            <p:fltVal val="0.5"/>
                                          </p:val>
                                        </p:tav>
                                        <p:tav tm="100000">
                                          <p:val>
                                            <p:strVal val="#ppt_y"/>
                                          </p:val>
                                        </p:tav>
                                      </p:tavLst>
                                    </p:anim>
                                  </p:childTnLst>
                                </p:cTn>
                              </p:par>
                              <p:par>
                                <p:cTn id="329" presetID="23" presetClass="entr" presetSubtype="528" fill="hold" nodeType="withEffect">
                                  <p:stCondLst>
                                    <p:cond delay="0"/>
                                  </p:stCondLst>
                                  <p:childTnLst>
                                    <p:set>
                                      <p:cBhvr>
                                        <p:cTn id="330" dur="1" fill="hold">
                                          <p:stCondLst>
                                            <p:cond delay="0"/>
                                          </p:stCondLst>
                                        </p:cTn>
                                        <p:tgtEl>
                                          <p:spTgt spid="84"/>
                                        </p:tgtEl>
                                        <p:attrNameLst>
                                          <p:attrName>style.visibility</p:attrName>
                                        </p:attrNameLst>
                                      </p:cBhvr>
                                      <p:to>
                                        <p:strVal val="visible"/>
                                      </p:to>
                                    </p:set>
                                    <p:anim calcmode="lin" valueType="num">
                                      <p:cBhvr>
                                        <p:cTn id="331" dur="3250" fill="hold"/>
                                        <p:tgtEl>
                                          <p:spTgt spid="84"/>
                                        </p:tgtEl>
                                        <p:attrNameLst>
                                          <p:attrName>ppt_w</p:attrName>
                                        </p:attrNameLst>
                                      </p:cBhvr>
                                      <p:tavLst>
                                        <p:tav tm="0">
                                          <p:val>
                                            <p:fltVal val="0"/>
                                          </p:val>
                                        </p:tav>
                                        <p:tav tm="100000">
                                          <p:val>
                                            <p:strVal val="#ppt_w"/>
                                          </p:val>
                                        </p:tav>
                                      </p:tavLst>
                                    </p:anim>
                                    <p:anim calcmode="lin" valueType="num">
                                      <p:cBhvr>
                                        <p:cTn id="332" dur="3250" fill="hold"/>
                                        <p:tgtEl>
                                          <p:spTgt spid="84"/>
                                        </p:tgtEl>
                                        <p:attrNameLst>
                                          <p:attrName>ppt_h</p:attrName>
                                        </p:attrNameLst>
                                      </p:cBhvr>
                                      <p:tavLst>
                                        <p:tav tm="0">
                                          <p:val>
                                            <p:fltVal val="0"/>
                                          </p:val>
                                        </p:tav>
                                        <p:tav tm="100000">
                                          <p:val>
                                            <p:strVal val="#ppt_h"/>
                                          </p:val>
                                        </p:tav>
                                      </p:tavLst>
                                    </p:anim>
                                    <p:anim calcmode="lin" valueType="num">
                                      <p:cBhvr>
                                        <p:cTn id="333" dur="3250" fill="hold"/>
                                        <p:tgtEl>
                                          <p:spTgt spid="84"/>
                                        </p:tgtEl>
                                        <p:attrNameLst>
                                          <p:attrName>ppt_x</p:attrName>
                                        </p:attrNameLst>
                                      </p:cBhvr>
                                      <p:tavLst>
                                        <p:tav tm="0">
                                          <p:val>
                                            <p:fltVal val="0.5"/>
                                          </p:val>
                                        </p:tav>
                                        <p:tav tm="100000">
                                          <p:val>
                                            <p:strVal val="#ppt_x"/>
                                          </p:val>
                                        </p:tav>
                                      </p:tavLst>
                                    </p:anim>
                                    <p:anim calcmode="lin" valueType="num">
                                      <p:cBhvr>
                                        <p:cTn id="334" dur="3250" fill="hold"/>
                                        <p:tgtEl>
                                          <p:spTgt spid="84"/>
                                        </p:tgtEl>
                                        <p:attrNameLst>
                                          <p:attrName>ppt_y</p:attrName>
                                        </p:attrNameLst>
                                      </p:cBhvr>
                                      <p:tavLst>
                                        <p:tav tm="0">
                                          <p:val>
                                            <p:fltVal val="0.5"/>
                                          </p:val>
                                        </p:tav>
                                        <p:tav tm="100000">
                                          <p:val>
                                            <p:strVal val="#ppt_y"/>
                                          </p:val>
                                        </p:tav>
                                      </p:tavLst>
                                    </p:anim>
                                  </p:childTnLst>
                                </p:cTn>
                              </p:par>
                              <p:par>
                                <p:cTn id="335" presetID="23" presetClass="entr" presetSubtype="528" fill="hold" nodeType="withEffect">
                                  <p:stCondLst>
                                    <p:cond delay="0"/>
                                  </p:stCondLst>
                                  <p:childTnLst>
                                    <p:set>
                                      <p:cBhvr>
                                        <p:cTn id="336" dur="1" fill="hold">
                                          <p:stCondLst>
                                            <p:cond delay="0"/>
                                          </p:stCondLst>
                                        </p:cTn>
                                        <p:tgtEl>
                                          <p:spTgt spid="85"/>
                                        </p:tgtEl>
                                        <p:attrNameLst>
                                          <p:attrName>style.visibility</p:attrName>
                                        </p:attrNameLst>
                                      </p:cBhvr>
                                      <p:to>
                                        <p:strVal val="visible"/>
                                      </p:to>
                                    </p:set>
                                    <p:anim calcmode="lin" valueType="num">
                                      <p:cBhvr>
                                        <p:cTn id="337" dur="3250" fill="hold"/>
                                        <p:tgtEl>
                                          <p:spTgt spid="85"/>
                                        </p:tgtEl>
                                        <p:attrNameLst>
                                          <p:attrName>ppt_w</p:attrName>
                                        </p:attrNameLst>
                                      </p:cBhvr>
                                      <p:tavLst>
                                        <p:tav tm="0">
                                          <p:val>
                                            <p:fltVal val="0"/>
                                          </p:val>
                                        </p:tav>
                                        <p:tav tm="100000">
                                          <p:val>
                                            <p:strVal val="#ppt_w"/>
                                          </p:val>
                                        </p:tav>
                                      </p:tavLst>
                                    </p:anim>
                                    <p:anim calcmode="lin" valueType="num">
                                      <p:cBhvr>
                                        <p:cTn id="338" dur="3250" fill="hold"/>
                                        <p:tgtEl>
                                          <p:spTgt spid="85"/>
                                        </p:tgtEl>
                                        <p:attrNameLst>
                                          <p:attrName>ppt_h</p:attrName>
                                        </p:attrNameLst>
                                      </p:cBhvr>
                                      <p:tavLst>
                                        <p:tav tm="0">
                                          <p:val>
                                            <p:fltVal val="0"/>
                                          </p:val>
                                        </p:tav>
                                        <p:tav tm="100000">
                                          <p:val>
                                            <p:strVal val="#ppt_h"/>
                                          </p:val>
                                        </p:tav>
                                      </p:tavLst>
                                    </p:anim>
                                    <p:anim calcmode="lin" valueType="num">
                                      <p:cBhvr>
                                        <p:cTn id="339" dur="3250" fill="hold"/>
                                        <p:tgtEl>
                                          <p:spTgt spid="85"/>
                                        </p:tgtEl>
                                        <p:attrNameLst>
                                          <p:attrName>ppt_x</p:attrName>
                                        </p:attrNameLst>
                                      </p:cBhvr>
                                      <p:tavLst>
                                        <p:tav tm="0">
                                          <p:val>
                                            <p:fltVal val="0.5"/>
                                          </p:val>
                                        </p:tav>
                                        <p:tav tm="100000">
                                          <p:val>
                                            <p:strVal val="#ppt_x"/>
                                          </p:val>
                                        </p:tav>
                                      </p:tavLst>
                                    </p:anim>
                                    <p:anim calcmode="lin" valueType="num">
                                      <p:cBhvr>
                                        <p:cTn id="340" dur="3250" fill="hold"/>
                                        <p:tgtEl>
                                          <p:spTgt spid="85"/>
                                        </p:tgtEl>
                                        <p:attrNameLst>
                                          <p:attrName>ppt_y</p:attrName>
                                        </p:attrNameLst>
                                      </p:cBhvr>
                                      <p:tavLst>
                                        <p:tav tm="0">
                                          <p:val>
                                            <p:fltVal val="0.5"/>
                                          </p:val>
                                        </p:tav>
                                        <p:tav tm="100000">
                                          <p:val>
                                            <p:strVal val="#ppt_y"/>
                                          </p:val>
                                        </p:tav>
                                      </p:tavLst>
                                    </p:anim>
                                  </p:childTnLst>
                                </p:cTn>
                              </p:par>
                              <p:par>
                                <p:cTn id="341" presetID="8" presetClass="emph" presetSubtype="0" repeatCount="indefinite" fill="hold" nodeType="withEffect">
                                  <p:stCondLst>
                                    <p:cond delay="0"/>
                                  </p:stCondLst>
                                  <p:childTnLst>
                                    <p:animRot by="21600000">
                                      <p:cBhvr>
                                        <p:cTn id="342" dur="3250" fill="hold"/>
                                        <p:tgtEl>
                                          <p:spTgt spid="62"/>
                                        </p:tgtEl>
                                        <p:attrNameLst>
                                          <p:attrName>r</p:attrName>
                                        </p:attrNameLst>
                                      </p:cBhvr>
                                    </p:animRot>
                                  </p:childTnLst>
                                </p:cTn>
                              </p:par>
                              <p:par>
                                <p:cTn id="343" presetID="8" presetClass="emph" presetSubtype="0" repeatCount="indefinite" fill="hold" nodeType="withEffect">
                                  <p:stCondLst>
                                    <p:cond delay="0"/>
                                  </p:stCondLst>
                                  <p:childTnLst>
                                    <p:animRot by="21600000">
                                      <p:cBhvr>
                                        <p:cTn id="344" dur="3250" fill="hold"/>
                                        <p:tgtEl>
                                          <p:spTgt spid="63"/>
                                        </p:tgtEl>
                                        <p:attrNameLst>
                                          <p:attrName>r</p:attrName>
                                        </p:attrNameLst>
                                      </p:cBhvr>
                                    </p:animRot>
                                  </p:childTnLst>
                                </p:cTn>
                              </p:par>
                              <p:par>
                                <p:cTn id="345" presetID="8" presetClass="emph" presetSubtype="0" repeatCount="indefinite" fill="hold" nodeType="withEffect">
                                  <p:stCondLst>
                                    <p:cond delay="0"/>
                                  </p:stCondLst>
                                  <p:childTnLst>
                                    <p:animRot by="21600000">
                                      <p:cBhvr>
                                        <p:cTn id="346" dur="3250" fill="hold"/>
                                        <p:tgtEl>
                                          <p:spTgt spid="64"/>
                                        </p:tgtEl>
                                        <p:attrNameLst>
                                          <p:attrName>r</p:attrName>
                                        </p:attrNameLst>
                                      </p:cBhvr>
                                    </p:animRot>
                                  </p:childTnLst>
                                </p:cTn>
                              </p:par>
                              <p:par>
                                <p:cTn id="347" presetID="8" presetClass="emph" presetSubtype="0" repeatCount="indefinite" fill="hold" nodeType="withEffect">
                                  <p:stCondLst>
                                    <p:cond delay="0"/>
                                  </p:stCondLst>
                                  <p:childTnLst>
                                    <p:animRot by="21600000">
                                      <p:cBhvr>
                                        <p:cTn id="348" dur="3250" fill="hold"/>
                                        <p:tgtEl>
                                          <p:spTgt spid="65"/>
                                        </p:tgtEl>
                                        <p:attrNameLst>
                                          <p:attrName>r</p:attrName>
                                        </p:attrNameLst>
                                      </p:cBhvr>
                                    </p:animRot>
                                  </p:childTnLst>
                                </p:cTn>
                              </p:par>
                              <p:par>
                                <p:cTn id="349" presetID="8" presetClass="emph" presetSubtype="0" repeatCount="indefinite" fill="hold" nodeType="withEffect">
                                  <p:stCondLst>
                                    <p:cond delay="0"/>
                                  </p:stCondLst>
                                  <p:childTnLst>
                                    <p:animRot by="21600000">
                                      <p:cBhvr>
                                        <p:cTn id="350" dur="3250" fill="hold"/>
                                        <p:tgtEl>
                                          <p:spTgt spid="66"/>
                                        </p:tgtEl>
                                        <p:attrNameLst>
                                          <p:attrName>r</p:attrName>
                                        </p:attrNameLst>
                                      </p:cBhvr>
                                    </p:animRot>
                                  </p:childTnLst>
                                </p:cTn>
                              </p:par>
                              <p:par>
                                <p:cTn id="351" presetID="8" presetClass="emph" presetSubtype="0" repeatCount="indefinite" fill="hold" nodeType="withEffect">
                                  <p:stCondLst>
                                    <p:cond delay="0"/>
                                  </p:stCondLst>
                                  <p:childTnLst>
                                    <p:animRot by="21600000">
                                      <p:cBhvr>
                                        <p:cTn id="352" dur="3250" fill="hold"/>
                                        <p:tgtEl>
                                          <p:spTgt spid="67"/>
                                        </p:tgtEl>
                                        <p:attrNameLst>
                                          <p:attrName>r</p:attrName>
                                        </p:attrNameLst>
                                      </p:cBhvr>
                                    </p:animRot>
                                  </p:childTnLst>
                                </p:cTn>
                              </p:par>
                              <p:par>
                                <p:cTn id="353" presetID="8" presetClass="emph" presetSubtype="0" repeatCount="indefinite" fill="hold" nodeType="withEffect">
                                  <p:stCondLst>
                                    <p:cond delay="0"/>
                                  </p:stCondLst>
                                  <p:childTnLst>
                                    <p:animRot by="21600000">
                                      <p:cBhvr>
                                        <p:cTn id="354" dur="3250" fill="hold"/>
                                        <p:tgtEl>
                                          <p:spTgt spid="68"/>
                                        </p:tgtEl>
                                        <p:attrNameLst>
                                          <p:attrName>r</p:attrName>
                                        </p:attrNameLst>
                                      </p:cBhvr>
                                    </p:animRot>
                                  </p:childTnLst>
                                </p:cTn>
                              </p:par>
                              <p:par>
                                <p:cTn id="355" presetID="8" presetClass="emph" presetSubtype="0" repeatCount="indefinite" fill="hold" nodeType="withEffect">
                                  <p:stCondLst>
                                    <p:cond delay="0"/>
                                  </p:stCondLst>
                                  <p:childTnLst>
                                    <p:animRot by="21600000">
                                      <p:cBhvr>
                                        <p:cTn id="356" dur="3250" fill="hold"/>
                                        <p:tgtEl>
                                          <p:spTgt spid="69"/>
                                        </p:tgtEl>
                                        <p:attrNameLst>
                                          <p:attrName>r</p:attrName>
                                        </p:attrNameLst>
                                      </p:cBhvr>
                                    </p:animRot>
                                  </p:childTnLst>
                                </p:cTn>
                              </p:par>
                              <p:par>
                                <p:cTn id="357" presetID="8" presetClass="emph" presetSubtype="0" repeatCount="indefinite" fill="hold" nodeType="withEffect">
                                  <p:stCondLst>
                                    <p:cond delay="0"/>
                                  </p:stCondLst>
                                  <p:childTnLst>
                                    <p:animRot by="21600000">
                                      <p:cBhvr>
                                        <p:cTn id="358" dur="3250" fill="hold"/>
                                        <p:tgtEl>
                                          <p:spTgt spid="70"/>
                                        </p:tgtEl>
                                        <p:attrNameLst>
                                          <p:attrName>r</p:attrName>
                                        </p:attrNameLst>
                                      </p:cBhvr>
                                    </p:animRot>
                                  </p:childTnLst>
                                </p:cTn>
                              </p:par>
                              <p:par>
                                <p:cTn id="359" presetID="8" presetClass="emph" presetSubtype="0" repeatCount="indefinite" fill="hold" nodeType="withEffect">
                                  <p:stCondLst>
                                    <p:cond delay="0"/>
                                  </p:stCondLst>
                                  <p:childTnLst>
                                    <p:animRot by="21600000">
                                      <p:cBhvr>
                                        <p:cTn id="360" dur="3250" fill="hold"/>
                                        <p:tgtEl>
                                          <p:spTgt spid="71"/>
                                        </p:tgtEl>
                                        <p:attrNameLst>
                                          <p:attrName>r</p:attrName>
                                        </p:attrNameLst>
                                      </p:cBhvr>
                                    </p:animRot>
                                  </p:childTnLst>
                                </p:cTn>
                              </p:par>
                              <p:par>
                                <p:cTn id="361" presetID="8" presetClass="emph" presetSubtype="0" repeatCount="indefinite" fill="hold" nodeType="withEffect">
                                  <p:stCondLst>
                                    <p:cond delay="0"/>
                                  </p:stCondLst>
                                  <p:childTnLst>
                                    <p:animRot by="21600000">
                                      <p:cBhvr>
                                        <p:cTn id="362" dur="3250" fill="hold"/>
                                        <p:tgtEl>
                                          <p:spTgt spid="72"/>
                                        </p:tgtEl>
                                        <p:attrNameLst>
                                          <p:attrName>r</p:attrName>
                                        </p:attrNameLst>
                                      </p:cBhvr>
                                    </p:animRot>
                                  </p:childTnLst>
                                </p:cTn>
                              </p:par>
                              <p:par>
                                <p:cTn id="363" presetID="8" presetClass="emph" presetSubtype="0" repeatCount="indefinite" fill="hold" nodeType="withEffect">
                                  <p:stCondLst>
                                    <p:cond delay="0"/>
                                  </p:stCondLst>
                                  <p:childTnLst>
                                    <p:animRot by="21600000">
                                      <p:cBhvr>
                                        <p:cTn id="364" dur="3250" fill="hold"/>
                                        <p:tgtEl>
                                          <p:spTgt spid="73"/>
                                        </p:tgtEl>
                                        <p:attrNameLst>
                                          <p:attrName>r</p:attrName>
                                        </p:attrNameLst>
                                      </p:cBhvr>
                                    </p:animRot>
                                  </p:childTnLst>
                                </p:cTn>
                              </p:par>
                              <p:par>
                                <p:cTn id="365" presetID="8" presetClass="emph" presetSubtype="0" repeatCount="indefinite" fill="hold" nodeType="withEffect">
                                  <p:stCondLst>
                                    <p:cond delay="0"/>
                                  </p:stCondLst>
                                  <p:childTnLst>
                                    <p:animRot by="21600000">
                                      <p:cBhvr>
                                        <p:cTn id="366" dur="3250" fill="hold"/>
                                        <p:tgtEl>
                                          <p:spTgt spid="74"/>
                                        </p:tgtEl>
                                        <p:attrNameLst>
                                          <p:attrName>r</p:attrName>
                                        </p:attrNameLst>
                                      </p:cBhvr>
                                    </p:animRot>
                                  </p:childTnLst>
                                </p:cTn>
                              </p:par>
                              <p:par>
                                <p:cTn id="367" presetID="8" presetClass="emph" presetSubtype="0" repeatCount="indefinite" fill="hold" nodeType="withEffect">
                                  <p:stCondLst>
                                    <p:cond delay="0"/>
                                  </p:stCondLst>
                                  <p:childTnLst>
                                    <p:animRot by="21600000">
                                      <p:cBhvr>
                                        <p:cTn id="368" dur="3250" fill="hold"/>
                                        <p:tgtEl>
                                          <p:spTgt spid="75"/>
                                        </p:tgtEl>
                                        <p:attrNameLst>
                                          <p:attrName>r</p:attrName>
                                        </p:attrNameLst>
                                      </p:cBhvr>
                                    </p:animRot>
                                  </p:childTnLst>
                                </p:cTn>
                              </p:par>
                              <p:par>
                                <p:cTn id="369" presetID="8" presetClass="emph" presetSubtype="0" repeatCount="indefinite" fill="hold" nodeType="withEffect">
                                  <p:stCondLst>
                                    <p:cond delay="0"/>
                                  </p:stCondLst>
                                  <p:childTnLst>
                                    <p:animRot by="21600000">
                                      <p:cBhvr>
                                        <p:cTn id="370" dur="3250" fill="hold"/>
                                        <p:tgtEl>
                                          <p:spTgt spid="76"/>
                                        </p:tgtEl>
                                        <p:attrNameLst>
                                          <p:attrName>r</p:attrName>
                                        </p:attrNameLst>
                                      </p:cBhvr>
                                    </p:animRot>
                                  </p:childTnLst>
                                </p:cTn>
                              </p:par>
                              <p:par>
                                <p:cTn id="371" presetID="8" presetClass="emph" presetSubtype="0" repeatCount="indefinite" fill="hold" nodeType="withEffect">
                                  <p:stCondLst>
                                    <p:cond delay="0"/>
                                  </p:stCondLst>
                                  <p:childTnLst>
                                    <p:animRot by="21600000">
                                      <p:cBhvr>
                                        <p:cTn id="372" dur="3250" fill="hold"/>
                                        <p:tgtEl>
                                          <p:spTgt spid="77"/>
                                        </p:tgtEl>
                                        <p:attrNameLst>
                                          <p:attrName>r</p:attrName>
                                        </p:attrNameLst>
                                      </p:cBhvr>
                                    </p:animRot>
                                  </p:childTnLst>
                                </p:cTn>
                              </p:par>
                              <p:par>
                                <p:cTn id="373" presetID="8" presetClass="emph" presetSubtype="0" repeatCount="indefinite" fill="hold" nodeType="withEffect">
                                  <p:stCondLst>
                                    <p:cond delay="0"/>
                                  </p:stCondLst>
                                  <p:childTnLst>
                                    <p:animRot by="21600000">
                                      <p:cBhvr>
                                        <p:cTn id="374" dur="3250" fill="hold"/>
                                        <p:tgtEl>
                                          <p:spTgt spid="78"/>
                                        </p:tgtEl>
                                        <p:attrNameLst>
                                          <p:attrName>r</p:attrName>
                                        </p:attrNameLst>
                                      </p:cBhvr>
                                    </p:animRot>
                                  </p:childTnLst>
                                </p:cTn>
                              </p:par>
                              <p:par>
                                <p:cTn id="375" presetID="8" presetClass="emph" presetSubtype="0" repeatCount="indefinite" fill="hold" nodeType="withEffect">
                                  <p:stCondLst>
                                    <p:cond delay="0"/>
                                  </p:stCondLst>
                                  <p:childTnLst>
                                    <p:animRot by="21600000">
                                      <p:cBhvr>
                                        <p:cTn id="376" dur="3250" fill="hold"/>
                                        <p:tgtEl>
                                          <p:spTgt spid="79"/>
                                        </p:tgtEl>
                                        <p:attrNameLst>
                                          <p:attrName>r</p:attrName>
                                        </p:attrNameLst>
                                      </p:cBhvr>
                                    </p:animRot>
                                  </p:childTnLst>
                                </p:cTn>
                              </p:par>
                              <p:par>
                                <p:cTn id="377" presetID="8" presetClass="emph" presetSubtype="0" repeatCount="indefinite" fill="hold" nodeType="withEffect">
                                  <p:stCondLst>
                                    <p:cond delay="0"/>
                                  </p:stCondLst>
                                  <p:childTnLst>
                                    <p:animRot by="21600000">
                                      <p:cBhvr>
                                        <p:cTn id="378" dur="3250" fill="hold"/>
                                        <p:tgtEl>
                                          <p:spTgt spid="80"/>
                                        </p:tgtEl>
                                        <p:attrNameLst>
                                          <p:attrName>r</p:attrName>
                                        </p:attrNameLst>
                                      </p:cBhvr>
                                    </p:animRot>
                                  </p:childTnLst>
                                </p:cTn>
                              </p:par>
                              <p:par>
                                <p:cTn id="379" presetID="8" presetClass="emph" presetSubtype="0" repeatCount="indefinite" fill="hold" nodeType="withEffect">
                                  <p:stCondLst>
                                    <p:cond delay="0"/>
                                  </p:stCondLst>
                                  <p:childTnLst>
                                    <p:animRot by="21600000">
                                      <p:cBhvr>
                                        <p:cTn id="380" dur="3250" fill="hold"/>
                                        <p:tgtEl>
                                          <p:spTgt spid="81"/>
                                        </p:tgtEl>
                                        <p:attrNameLst>
                                          <p:attrName>r</p:attrName>
                                        </p:attrNameLst>
                                      </p:cBhvr>
                                    </p:animRot>
                                  </p:childTnLst>
                                </p:cTn>
                              </p:par>
                              <p:par>
                                <p:cTn id="381" presetID="8" presetClass="emph" presetSubtype="0" repeatCount="indefinite" fill="hold" nodeType="withEffect">
                                  <p:stCondLst>
                                    <p:cond delay="0"/>
                                  </p:stCondLst>
                                  <p:childTnLst>
                                    <p:animRot by="21600000">
                                      <p:cBhvr>
                                        <p:cTn id="382" dur="3250" fill="hold"/>
                                        <p:tgtEl>
                                          <p:spTgt spid="82"/>
                                        </p:tgtEl>
                                        <p:attrNameLst>
                                          <p:attrName>r</p:attrName>
                                        </p:attrNameLst>
                                      </p:cBhvr>
                                    </p:animRot>
                                  </p:childTnLst>
                                </p:cTn>
                              </p:par>
                              <p:par>
                                <p:cTn id="383" presetID="8" presetClass="emph" presetSubtype="0" repeatCount="indefinite" fill="hold" nodeType="withEffect">
                                  <p:stCondLst>
                                    <p:cond delay="0"/>
                                  </p:stCondLst>
                                  <p:childTnLst>
                                    <p:animRot by="21600000">
                                      <p:cBhvr>
                                        <p:cTn id="384" dur="3250" fill="hold"/>
                                        <p:tgtEl>
                                          <p:spTgt spid="83"/>
                                        </p:tgtEl>
                                        <p:attrNameLst>
                                          <p:attrName>r</p:attrName>
                                        </p:attrNameLst>
                                      </p:cBhvr>
                                    </p:animRot>
                                  </p:childTnLst>
                                </p:cTn>
                              </p:par>
                              <p:par>
                                <p:cTn id="385" presetID="8" presetClass="emph" presetSubtype="0" repeatCount="indefinite" fill="hold" nodeType="withEffect">
                                  <p:stCondLst>
                                    <p:cond delay="0"/>
                                  </p:stCondLst>
                                  <p:childTnLst>
                                    <p:animRot by="21600000">
                                      <p:cBhvr>
                                        <p:cTn id="386" dur="3250" fill="hold"/>
                                        <p:tgtEl>
                                          <p:spTgt spid="84"/>
                                        </p:tgtEl>
                                        <p:attrNameLst>
                                          <p:attrName>r</p:attrName>
                                        </p:attrNameLst>
                                      </p:cBhvr>
                                    </p:animRot>
                                  </p:childTnLst>
                                </p:cTn>
                              </p:par>
                              <p:par>
                                <p:cTn id="387" presetID="8" presetClass="emph" presetSubtype="0" repeatCount="indefinite" fill="hold" nodeType="withEffect">
                                  <p:stCondLst>
                                    <p:cond delay="0"/>
                                  </p:stCondLst>
                                  <p:childTnLst>
                                    <p:animRot by="21600000">
                                      <p:cBhvr>
                                        <p:cTn id="388" dur="3250" fill="hold"/>
                                        <p:tgtEl>
                                          <p:spTgt spid="85"/>
                                        </p:tgtEl>
                                        <p:attrNameLst>
                                          <p:attrName>r</p:attrName>
                                        </p:attrNameLst>
                                      </p:cBhvr>
                                    </p:animRot>
                                  </p:childTnLst>
                                </p:cTn>
                              </p:par>
                              <p:par>
                                <p:cTn id="389" presetID="8" presetClass="emph" presetSubtype="0" repeatCount="indefinite" fill="hold" nodeType="withEffect">
                                  <p:stCondLst>
                                    <p:cond delay="0"/>
                                  </p:stCondLst>
                                  <p:childTnLst>
                                    <p:animRot by="21600000">
                                      <p:cBhvr>
                                        <p:cTn id="390" dur="3000" fill="hold"/>
                                        <p:tgtEl>
                                          <p:spTgt spid="5122"/>
                                        </p:tgtEl>
                                        <p:attrNameLst>
                                          <p:attrName>r</p:attrName>
                                        </p:attrNameLst>
                                      </p:cBhvr>
                                    </p:animRot>
                                  </p:childTnLst>
                                </p:cTn>
                              </p:par>
                              <p:par>
                                <p:cTn id="391" presetID="8" presetClass="emph" presetSubtype="0" repeatCount="indefinite" fill="hold" nodeType="withEffect">
                                  <p:stCondLst>
                                    <p:cond delay="0"/>
                                  </p:stCondLst>
                                  <p:childTnLst>
                                    <p:animRot by="21600000">
                                      <p:cBhvr>
                                        <p:cTn id="392" dur="3000" fill="hold"/>
                                        <p:tgtEl>
                                          <p:spTgt spid="90"/>
                                        </p:tgtEl>
                                        <p:attrNameLst>
                                          <p:attrName>r</p:attrName>
                                        </p:attrNameLst>
                                      </p:cBhvr>
                                    </p:animRot>
                                  </p:childTnLst>
                                </p:cTn>
                              </p:par>
                              <p:par>
                                <p:cTn id="393" presetID="9" presetClass="emph" presetSubtype="0" grpId="0" nodeType="withEffect">
                                  <p:stCondLst>
                                    <p:cond delay="0"/>
                                  </p:stCondLst>
                                  <p:childTnLst>
                                    <p:set>
                                      <p:cBhvr rctx="PPT">
                                        <p:cTn id="394" dur="indefinite"/>
                                        <p:tgtEl>
                                          <p:spTgt spid="94"/>
                                        </p:tgtEl>
                                        <p:attrNameLst>
                                          <p:attrName>style.opacity</p:attrName>
                                        </p:attrNameLst>
                                      </p:cBhvr>
                                      <p:to>
                                        <p:strVal val="0"/>
                                      </p:to>
                                    </p:set>
                                    <p:animEffect filter="image" prLst="opacity: 0">
                                      <p:cBhvr rctx="IE">
                                        <p:cTn id="395" dur="indefinite"/>
                                        <p:tgtEl>
                                          <p:spTgt spid="94"/>
                                        </p:tgtEl>
                                      </p:cBhvr>
                                    </p:animEffect>
                                  </p:childTnLst>
                                </p:cTn>
                              </p:par>
                            </p:childTnLst>
                          </p:cTn>
                        </p:par>
                        <p:par>
                          <p:cTn id="396" fill="hold">
                            <p:stCondLst>
                              <p:cond delay="3250"/>
                            </p:stCondLst>
                            <p:childTnLst>
                              <p:par>
                                <p:cTn id="397" presetID="23" presetClass="exit" presetSubtype="32" fill="hold" nodeType="afterEffect">
                                  <p:stCondLst>
                                    <p:cond delay="0"/>
                                  </p:stCondLst>
                                  <p:childTnLst>
                                    <p:anim calcmode="lin" valueType="num">
                                      <p:cBhvr>
                                        <p:cTn id="398" dur="4000"/>
                                        <p:tgtEl>
                                          <p:spTgt spid="38"/>
                                        </p:tgtEl>
                                        <p:attrNameLst>
                                          <p:attrName>ppt_w</p:attrName>
                                        </p:attrNameLst>
                                      </p:cBhvr>
                                      <p:tavLst>
                                        <p:tav tm="0">
                                          <p:val>
                                            <p:strVal val="ppt_w"/>
                                          </p:val>
                                        </p:tav>
                                        <p:tav tm="100000">
                                          <p:val>
                                            <p:fltVal val="0"/>
                                          </p:val>
                                        </p:tav>
                                      </p:tavLst>
                                    </p:anim>
                                    <p:anim calcmode="lin" valueType="num">
                                      <p:cBhvr>
                                        <p:cTn id="399" dur="4000"/>
                                        <p:tgtEl>
                                          <p:spTgt spid="38"/>
                                        </p:tgtEl>
                                        <p:attrNameLst>
                                          <p:attrName>ppt_h</p:attrName>
                                        </p:attrNameLst>
                                      </p:cBhvr>
                                      <p:tavLst>
                                        <p:tav tm="0">
                                          <p:val>
                                            <p:strVal val="ppt_h"/>
                                          </p:val>
                                        </p:tav>
                                        <p:tav tm="100000">
                                          <p:val>
                                            <p:fltVal val="0"/>
                                          </p:val>
                                        </p:tav>
                                      </p:tavLst>
                                    </p:anim>
                                    <p:set>
                                      <p:cBhvr>
                                        <p:cTn id="400" dur="1" fill="hold">
                                          <p:stCondLst>
                                            <p:cond delay="3999"/>
                                          </p:stCondLst>
                                        </p:cTn>
                                        <p:tgtEl>
                                          <p:spTgt spid="38"/>
                                        </p:tgtEl>
                                        <p:attrNameLst>
                                          <p:attrName>style.visibility</p:attrName>
                                        </p:attrNameLst>
                                      </p:cBhvr>
                                      <p:to>
                                        <p:strVal val="hidden"/>
                                      </p:to>
                                    </p:set>
                                  </p:childTnLst>
                                </p:cTn>
                              </p:par>
                              <p:par>
                                <p:cTn id="401" presetID="23" presetClass="exit" presetSubtype="32" fill="hold" nodeType="withEffect">
                                  <p:stCondLst>
                                    <p:cond delay="0"/>
                                  </p:stCondLst>
                                  <p:childTnLst>
                                    <p:anim calcmode="lin" valueType="num">
                                      <p:cBhvr>
                                        <p:cTn id="402" dur="4000"/>
                                        <p:tgtEl>
                                          <p:spTgt spid="39"/>
                                        </p:tgtEl>
                                        <p:attrNameLst>
                                          <p:attrName>ppt_w</p:attrName>
                                        </p:attrNameLst>
                                      </p:cBhvr>
                                      <p:tavLst>
                                        <p:tav tm="0">
                                          <p:val>
                                            <p:strVal val="ppt_w"/>
                                          </p:val>
                                        </p:tav>
                                        <p:tav tm="100000">
                                          <p:val>
                                            <p:fltVal val="0"/>
                                          </p:val>
                                        </p:tav>
                                      </p:tavLst>
                                    </p:anim>
                                    <p:anim calcmode="lin" valueType="num">
                                      <p:cBhvr>
                                        <p:cTn id="403" dur="4000"/>
                                        <p:tgtEl>
                                          <p:spTgt spid="39"/>
                                        </p:tgtEl>
                                        <p:attrNameLst>
                                          <p:attrName>ppt_h</p:attrName>
                                        </p:attrNameLst>
                                      </p:cBhvr>
                                      <p:tavLst>
                                        <p:tav tm="0">
                                          <p:val>
                                            <p:strVal val="ppt_h"/>
                                          </p:val>
                                        </p:tav>
                                        <p:tav tm="100000">
                                          <p:val>
                                            <p:fltVal val="0"/>
                                          </p:val>
                                        </p:tav>
                                      </p:tavLst>
                                    </p:anim>
                                    <p:set>
                                      <p:cBhvr>
                                        <p:cTn id="404" dur="1" fill="hold">
                                          <p:stCondLst>
                                            <p:cond delay="3999"/>
                                          </p:stCondLst>
                                        </p:cTn>
                                        <p:tgtEl>
                                          <p:spTgt spid="39"/>
                                        </p:tgtEl>
                                        <p:attrNameLst>
                                          <p:attrName>style.visibility</p:attrName>
                                        </p:attrNameLst>
                                      </p:cBhvr>
                                      <p:to>
                                        <p:strVal val="hidden"/>
                                      </p:to>
                                    </p:set>
                                  </p:childTnLst>
                                </p:cTn>
                              </p:par>
                              <p:par>
                                <p:cTn id="405" presetID="23" presetClass="exit" presetSubtype="32" fill="hold" nodeType="withEffect">
                                  <p:stCondLst>
                                    <p:cond delay="0"/>
                                  </p:stCondLst>
                                  <p:childTnLst>
                                    <p:anim calcmode="lin" valueType="num">
                                      <p:cBhvr>
                                        <p:cTn id="406" dur="4000"/>
                                        <p:tgtEl>
                                          <p:spTgt spid="40"/>
                                        </p:tgtEl>
                                        <p:attrNameLst>
                                          <p:attrName>ppt_w</p:attrName>
                                        </p:attrNameLst>
                                      </p:cBhvr>
                                      <p:tavLst>
                                        <p:tav tm="0">
                                          <p:val>
                                            <p:strVal val="ppt_w"/>
                                          </p:val>
                                        </p:tav>
                                        <p:tav tm="100000">
                                          <p:val>
                                            <p:fltVal val="0"/>
                                          </p:val>
                                        </p:tav>
                                      </p:tavLst>
                                    </p:anim>
                                    <p:anim calcmode="lin" valueType="num">
                                      <p:cBhvr>
                                        <p:cTn id="407" dur="4000"/>
                                        <p:tgtEl>
                                          <p:spTgt spid="40"/>
                                        </p:tgtEl>
                                        <p:attrNameLst>
                                          <p:attrName>ppt_h</p:attrName>
                                        </p:attrNameLst>
                                      </p:cBhvr>
                                      <p:tavLst>
                                        <p:tav tm="0">
                                          <p:val>
                                            <p:strVal val="ppt_h"/>
                                          </p:val>
                                        </p:tav>
                                        <p:tav tm="100000">
                                          <p:val>
                                            <p:fltVal val="0"/>
                                          </p:val>
                                        </p:tav>
                                      </p:tavLst>
                                    </p:anim>
                                    <p:set>
                                      <p:cBhvr>
                                        <p:cTn id="408" dur="1" fill="hold">
                                          <p:stCondLst>
                                            <p:cond delay="3999"/>
                                          </p:stCondLst>
                                        </p:cTn>
                                        <p:tgtEl>
                                          <p:spTgt spid="40"/>
                                        </p:tgtEl>
                                        <p:attrNameLst>
                                          <p:attrName>style.visibility</p:attrName>
                                        </p:attrNameLst>
                                      </p:cBhvr>
                                      <p:to>
                                        <p:strVal val="hidden"/>
                                      </p:to>
                                    </p:set>
                                  </p:childTnLst>
                                </p:cTn>
                              </p:par>
                              <p:par>
                                <p:cTn id="409" presetID="23" presetClass="exit" presetSubtype="32" fill="hold" nodeType="withEffect">
                                  <p:stCondLst>
                                    <p:cond delay="0"/>
                                  </p:stCondLst>
                                  <p:childTnLst>
                                    <p:anim calcmode="lin" valueType="num">
                                      <p:cBhvr>
                                        <p:cTn id="410" dur="4000"/>
                                        <p:tgtEl>
                                          <p:spTgt spid="41"/>
                                        </p:tgtEl>
                                        <p:attrNameLst>
                                          <p:attrName>ppt_w</p:attrName>
                                        </p:attrNameLst>
                                      </p:cBhvr>
                                      <p:tavLst>
                                        <p:tav tm="0">
                                          <p:val>
                                            <p:strVal val="ppt_w"/>
                                          </p:val>
                                        </p:tav>
                                        <p:tav tm="100000">
                                          <p:val>
                                            <p:fltVal val="0"/>
                                          </p:val>
                                        </p:tav>
                                      </p:tavLst>
                                    </p:anim>
                                    <p:anim calcmode="lin" valueType="num">
                                      <p:cBhvr>
                                        <p:cTn id="411" dur="4000"/>
                                        <p:tgtEl>
                                          <p:spTgt spid="41"/>
                                        </p:tgtEl>
                                        <p:attrNameLst>
                                          <p:attrName>ppt_h</p:attrName>
                                        </p:attrNameLst>
                                      </p:cBhvr>
                                      <p:tavLst>
                                        <p:tav tm="0">
                                          <p:val>
                                            <p:strVal val="ppt_h"/>
                                          </p:val>
                                        </p:tav>
                                        <p:tav tm="100000">
                                          <p:val>
                                            <p:fltVal val="0"/>
                                          </p:val>
                                        </p:tav>
                                      </p:tavLst>
                                    </p:anim>
                                    <p:set>
                                      <p:cBhvr>
                                        <p:cTn id="412" dur="1" fill="hold">
                                          <p:stCondLst>
                                            <p:cond delay="3999"/>
                                          </p:stCondLst>
                                        </p:cTn>
                                        <p:tgtEl>
                                          <p:spTgt spid="41"/>
                                        </p:tgtEl>
                                        <p:attrNameLst>
                                          <p:attrName>style.visibility</p:attrName>
                                        </p:attrNameLst>
                                      </p:cBhvr>
                                      <p:to>
                                        <p:strVal val="hidden"/>
                                      </p:to>
                                    </p:set>
                                  </p:childTnLst>
                                </p:cTn>
                              </p:par>
                              <p:par>
                                <p:cTn id="413" presetID="23" presetClass="exit" presetSubtype="32" fill="hold" nodeType="withEffect">
                                  <p:stCondLst>
                                    <p:cond delay="0"/>
                                  </p:stCondLst>
                                  <p:childTnLst>
                                    <p:anim calcmode="lin" valueType="num">
                                      <p:cBhvr>
                                        <p:cTn id="414" dur="4000"/>
                                        <p:tgtEl>
                                          <p:spTgt spid="42"/>
                                        </p:tgtEl>
                                        <p:attrNameLst>
                                          <p:attrName>ppt_w</p:attrName>
                                        </p:attrNameLst>
                                      </p:cBhvr>
                                      <p:tavLst>
                                        <p:tav tm="0">
                                          <p:val>
                                            <p:strVal val="ppt_w"/>
                                          </p:val>
                                        </p:tav>
                                        <p:tav tm="100000">
                                          <p:val>
                                            <p:fltVal val="0"/>
                                          </p:val>
                                        </p:tav>
                                      </p:tavLst>
                                    </p:anim>
                                    <p:anim calcmode="lin" valueType="num">
                                      <p:cBhvr>
                                        <p:cTn id="415" dur="4000"/>
                                        <p:tgtEl>
                                          <p:spTgt spid="42"/>
                                        </p:tgtEl>
                                        <p:attrNameLst>
                                          <p:attrName>ppt_h</p:attrName>
                                        </p:attrNameLst>
                                      </p:cBhvr>
                                      <p:tavLst>
                                        <p:tav tm="0">
                                          <p:val>
                                            <p:strVal val="ppt_h"/>
                                          </p:val>
                                        </p:tav>
                                        <p:tav tm="100000">
                                          <p:val>
                                            <p:fltVal val="0"/>
                                          </p:val>
                                        </p:tav>
                                      </p:tavLst>
                                    </p:anim>
                                    <p:set>
                                      <p:cBhvr>
                                        <p:cTn id="416" dur="1" fill="hold">
                                          <p:stCondLst>
                                            <p:cond delay="3999"/>
                                          </p:stCondLst>
                                        </p:cTn>
                                        <p:tgtEl>
                                          <p:spTgt spid="42"/>
                                        </p:tgtEl>
                                        <p:attrNameLst>
                                          <p:attrName>style.visibility</p:attrName>
                                        </p:attrNameLst>
                                      </p:cBhvr>
                                      <p:to>
                                        <p:strVal val="hidden"/>
                                      </p:to>
                                    </p:set>
                                  </p:childTnLst>
                                </p:cTn>
                              </p:par>
                              <p:par>
                                <p:cTn id="417" presetID="23" presetClass="exit" presetSubtype="32" fill="hold" nodeType="withEffect">
                                  <p:stCondLst>
                                    <p:cond delay="0"/>
                                  </p:stCondLst>
                                  <p:childTnLst>
                                    <p:anim calcmode="lin" valueType="num">
                                      <p:cBhvr>
                                        <p:cTn id="418" dur="4000"/>
                                        <p:tgtEl>
                                          <p:spTgt spid="43"/>
                                        </p:tgtEl>
                                        <p:attrNameLst>
                                          <p:attrName>ppt_w</p:attrName>
                                        </p:attrNameLst>
                                      </p:cBhvr>
                                      <p:tavLst>
                                        <p:tav tm="0">
                                          <p:val>
                                            <p:strVal val="ppt_w"/>
                                          </p:val>
                                        </p:tav>
                                        <p:tav tm="100000">
                                          <p:val>
                                            <p:fltVal val="0"/>
                                          </p:val>
                                        </p:tav>
                                      </p:tavLst>
                                    </p:anim>
                                    <p:anim calcmode="lin" valueType="num">
                                      <p:cBhvr>
                                        <p:cTn id="419" dur="4000"/>
                                        <p:tgtEl>
                                          <p:spTgt spid="43"/>
                                        </p:tgtEl>
                                        <p:attrNameLst>
                                          <p:attrName>ppt_h</p:attrName>
                                        </p:attrNameLst>
                                      </p:cBhvr>
                                      <p:tavLst>
                                        <p:tav tm="0">
                                          <p:val>
                                            <p:strVal val="ppt_h"/>
                                          </p:val>
                                        </p:tav>
                                        <p:tav tm="100000">
                                          <p:val>
                                            <p:fltVal val="0"/>
                                          </p:val>
                                        </p:tav>
                                      </p:tavLst>
                                    </p:anim>
                                    <p:set>
                                      <p:cBhvr>
                                        <p:cTn id="420" dur="1" fill="hold">
                                          <p:stCondLst>
                                            <p:cond delay="3999"/>
                                          </p:stCondLst>
                                        </p:cTn>
                                        <p:tgtEl>
                                          <p:spTgt spid="43"/>
                                        </p:tgtEl>
                                        <p:attrNameLst>
                                          <p:attrName>style.visibility</p:attrName>
                                        </p:attrNameLst>
                                      </p:cBhvr>
                                      <p:to>
                                        <p:strVal val="hidden"/>
                                      </p:to>
                                    </p:set>
                                  </p:childTnLst>
                                </p:cTn>
                              </p:par>
                              <p:par>
                                <p:cTn id="421" presetID="23" presetClass="exit" presetSubtype="32" fill="hold" nodeType="withEffect">
                                  <p:stCondLst>
                                    <p:cond delay="0"/>
                                  </p:stCondLst>
                                  <p:childTnLst>
                                    <p:anim calcmode="lin" valueType="num">
                                      <p:cBhvr>
                                        <p:cTn id="422" dur="4000"/>
                                        <p:tgtEl>
                                          <p:spTgt spid="44"/>
                                        </p:tgtEl>
                                        <p:attrNameLst>
                                          <p:attrName>ppt_w</p:attrName>
                                        </p:attrNameLst>
                                      </p:cBhvr>
                                      <p:tavLst>
                                        <p:tav tm="0">
                                          <p:val>
                                            <p:strVal val="ppt_w"/>
                                          </p:val>
                                        </p:tav>
                                        <p:tav tm="100000">
                                          <p:val>
                                            <p:fltVal val="0"/>
                                          </p:val>
                                        </p:tav>
                                      </p:tavLst>
                                    </p:anim>
                                    <p:anim calcmode="lin" valueType="num">
                                      <p:cBhvr>
                                        <p:cTn id="423" dur="4000"/>
                                        <p:tgtEl>
                                          <p:spTgt spid="44"/>
                                        </p:tgtEl>
                                        <p:attrNameLst>
                                          <p:attrName>ppt_h</p:attrName>
                                        </p:attrNameLst>
                                      </p:cBhvr>
                                      <p:tavLst>
                                        <p:tav tm="0">
                                          <p:val>
                                            <p:strVal val="ppt_h"/>
                                          </p:val>
                                        </p:tav>
                                        <p:tav tm="100000">
                                          <p:val>
                                            <p:fltVal val="0"/>
                                          </p:val>
                                        </p:tav>
                                      </p:tavLst>
                                    </p:anim>
                                    <p:set>
                                      <p:cBhvr>
                                        <p:cTn id="424" dur="1" fill="hold">
                                          <p:stCondLst>
                                            <p:cond delay="3999"/>
                                          </p:stCondLst>
                                        </p:cTn>
                                        <p:tgtEl>
                                          <p:spTgt spid="44"/>
                                        </p:tgtEl>
                                        <p:attrNameLst>
                                          <p:attrName>style.visibility</p:attrName>
                                        </p:attrNameLst>
                                      </p:cBhvr>
                                      <p:to>
                                        <p:strVal val="hidden"/>
                                      </p:to>
                                    </p:set>
                                  </p:childTnLst>
                                </p:cTn>
                              </p:par>
                              <p:par>
                                <p:cTn id="425" presetID="23" presetClass="exit" presetSubtype="32" fill="hold" nodeType="withEffect">
                                  <p:stCondLst>
                                    <p:cond delay="0"/>
                                  </p:stCondLst>
                                  <p:childTnLst>
                                    <p:anim calcmode="lin" valueType="num">
                                      <p:cBhvr>
                                        <p:cTn id="426" dur="4000"/>
                                        <p:tgtEl>
                                          <p:spTgt spid="45"/>
                                        </p:tgtEl>
                                        <p:attrNameLst>
                                          <p:attrName>ppt_w</p:attrName>
                                        </p:attrNameLst>
                                      </p:cBhvr>
                                      <p:tavLst>
                                        <p:tav tm="0">
                                          <p:val>
                                            <p:strVal val="ppt_w"/>
                                          </p:val>
                                        </p:tav>
                                        <p:tav tm="100000">
                                          <p:val>
                                            <p:fltVal val="0"/>
                                          </p:val>
                                        </p:tav>
                                      </p:tavLst>
                                    </p:anim>
                                    <p:anim calcmode="lin" valueType="num">
                                      <p:cBhvr>
                                        <p:cTn id="427" dur="4000"/>
                                        <p:tgtEl>
                                          <p:spTgt spid="45"/>
                                        </p:tgtEl>
                                        <p:attrNameLst>
                                          <p:attrName>ppt_h</p:attrName>
                                        </p:attrNameLst>
                                      </p:cBhvr>
                                      <p:tavLst>
                                        <p:tav tm="0">
                                          <p:val>
                                            <p:strVal val="ppt_h"/>
                                          </p:val>
                                        </p:tav>
                                        <p:tav tm="100000">
                                          <p:val>
                                            <p:fltVal val="0"/>
                                          </p:val>
                                        </p:tav>
                                      </p:tavLst>
                                    </p:anim>
                                    <p:set>
                                      <p:cBhvr>
                                        <p:cTn id="428" dur="1" fill="hold">
                                          <p:stCondLst>
                                            <p:cond delay="3999"/>
                                          </p:stCondLst>
                                        </p:cTn>
                                        <p:tgtEl>
                                          <p:spTgt spid="45"/>
                                        </p:tgtEl>
                                        <p:attrNameLst>
                                          <p:attrName>style.visibility</p:attrName>
                                        </p:attrNameLst>
                                      </p:cBhvr>
                                      <p:to>
                                        <p:strVal val="hidden"/>
                                      </p:to>
                                    </p:set>
                                  </p:childTnLst>
                                </p:cTn>
                              </p:par>
                              <p:par>
                                <p:cTn id="429" presetID="23" presetClass="exit" presetSubtype="32" fill="hold" nodeType="withEffect">
                                  <p:stCondLst>
                                    <p:cond delay="0"/>
                                  </p:stCondLst>
                                  <p:childTnLst>
                                    <p:anim calcmode="lin" valueType="num">
                                      <p:cBhvr>
                                        <p:cTn id="430" dur="4000"/>
                                        <p:tgtEl>
                                          <p:spTgt spid="46"/>
                                        </p:tgtEl>
                                        <p:attrNameLst>
                                          <p:attrName>ppt_w</p:attrName>
                                        </p:attrNameLst>
                                      </p:cBhvr>
                                      <p:tavLst>
                                        <p:tav tm="0">
                                          <p:val>
                                            <p:strVal val="ppt_w"/>
                                          </p:val>
                                        </p:tav>
                                        <p:tav tm="100000">
                                          <p:val>
                                            <p:fltVal val="0"/>
                                          </p:val>
                                        </p:tav>
                                      </p:tavLst>
                                    </p:anim>
                                    <p:anim calcmode="lin" valueType="num">
                                      <p:cBhvr>
                                        <p:cTn id="431" dur="4000"/>
                                        <p:tgtEl>
                                          <p:spTgt spid="46"/>
                                        </p:tgtEl>
                                        <p:attrNameLst>
                                          <p:attrName>ppt_h</p:attrName>
                                        </p:attrNameLst>
                                      </p:cBhvr>
                                      <p:tavLst>
                                        <p:tav tm="0">
                                          <p:val>
                                            <p:strVal val="ppt_h"/>
                                          </p:val>
                                        </p:tav>
                                        <p:tav tm="100000">
                                          <p:val>
                                            <p:fltVal val="0"/>
                                          </p:val>
                                        </p:tav>
                                      </p:tavLst>
                                    </p:anim>
                                    <p:set>
                                      <p:cBhvr>
                                        <p:cTn id="432" dur="1" fill="hold">
                                          <p:stCondLst>
                                            <p:cond delay="3999"/>
                                          </p:stCondLst>
                                        </p:cTn>
                                        <p:tgtEl>
                                          <p:spTgt spid="46"/>
                                        </p:tgtEl>
                                        <p:attrNameLst>
                                          <p:attrName>style.visibility</p:attrName>
                                        </p:attrNameLst>
                                      </p:cBhvr>
                                      <p:to>
                                        <p:strVal val="hidden"/>
                                      </p:to>
                                    </p:set>
                                  </p:childTnLst>
                                </p:cTn>
                              </p:par>
                              <p:par>
                                <p:cTn id="433" presetID="23" presetClass="exit" presetSubtype="32" fill="hold" nodeType="withEffect">
                                  <p:stCondLst>
                                    <p:cond delay="0"/>
                                  </p:stCondLst>
                                  <p:childTnLst>
                                    <p:anim calcmode="lin" valueType="num">
                                      <p:cBhvr>
                                        <p:cTn id="434" dur="4000"/>
                                        <p:tgtEl>
                                          <p:spTgt spid="47"/>
                                        </p:tgtEl>
                                        <p:attrNameLst>
                                          <p:attrName>ppt_w</p:attrName>
                                        </p:attrNameLst>
                                      </p:cBhvr>
                                      <p:tavLst>
                                        <p:tav tm="0">
                                          <p:val>
                                            <p:strVal val="ppt_w"/>
                                          </p:val>
                                        </p:tav>
                                        <p:tav tm="100000">
                                          <p:val>
                                            <p:fltVal val="0"/>
                                          </p:val>
                                        </p:tav>
                                      </p:tavLst>
                                    </p:anim>
                                    <p:anim calcmode="lin" valueType="num">
                                      <p:cBhvr>
                                        <p:cTn id="435" dur="4000"/>
                                        <p:tgtEl>
                                          <p:spTgt spid="47"/>
                                        </p:tgtEl>
                                        <p:attrNameLst>
                                          <p:attrName>ppt_h</p:attrName>
                                        </p:attrNameLst>
                                      </p:cBhvr>
                                      <p:tavLst>
                                        <p:tav tm="0">
                                          <p:val>
                                            <p:strVal val="ppt_h"/>
                                          </p:val>
                                        </p:tav>
                                        <p:tav tm="100000">
                                          <p:val>
                                            <p:fltVal val="0"/>
                                          </p:val>
                                        </p:tav>
                                      </p:tavLst>
                                    </p:anim>
                                    <p:set>
                                      <p:cBhvr>
                                        <p:cTn id="436" dur="1" fill="hold">
                                          <p:stCondLst>
                                            <p:cond delay="3999"/>
                                          </p:stCondLst>
                                        </p:cTn>
                                        <p:tgtEl>
                                          <p:spTgt spid="47"/>
                                        </p:tgtEl>
                                        <p:attrNameLst>
                                          <p:attrName>style.visibility</p:attrName>
                                        </p:attrNameLst>
                                      </p:cBhvr>
                                      <p:to>
                                        <p:strVal val="hidden"/>
                                      </p:to>
                                    </p:set>
                                  </p:childTnLst>
                                </p:cTn>
                              </p:par>
                              <p:par>
                                <p:cTn id="437" presetID="23" presetClass="exit" presetSubtype="32" fill="hold" nodeType="withEffect">
                                  <p:stCondLst>
                                    <p:cond delay="0"/>
                                  </p:stCondLst>
                                  <p:childTnLst>
                                    <p:anim calcmode="lin" valueType="num">
                                      <p:cBhvr>
                                        <p:cTn id="438" dur="4000"/>
                                        <p:tgtEl>
                                          <p:spTgt spid="48"/>
                                        </p:tgtEl>
                                        <p:attrNameLst>
                                          <p:attrName>ppt_w</p:attrName>
                                        </p:attrNameLst>
                                      </p:cBhvr>
                                      <p:tavLst>
                                        <p:tav tm="0">
                                          <p:val>
                                            <p:strVal val="ppt_w"/>
                                          </p:val>
                                        </p:tav>
                                        <p:tav tm="100000">
                                          <p:val>
                                            <p:fltVal val="0"/>
                                          </p:val>
                                        </p:tav>
                                      </p:tavLst>
                                    </p:anim>
                                    <p:anim calcmode="lin" valueType="num">
                                      <p:cBhvr>
                                        <p:cTn id="439" dur="4000"/>
                                        <p:tgtEl>
                                          <p:spTgt spid="48"/>
                                        </p:tgtEl>
                                        <p:attrNameLst>
                                          <p:attrName>ppt_h</p:attrName>
                                        </p:attrNameLst>
                                      </p:cBhvr>
                                      <p:tavLst>
                                        <p:tav tm="0">
                                          <p:val>
                                            <p:strVal val="ppt_h"/>
                                          </p:val>
                                        </p:tav>
                                        <p:tav tm="100000">
                                          <p:val>
                                            <p:fltVal val="0"/>
                                          </p:val>
                                        </p:tav>
                                      </p:tavLst>
                                    </p:anim>
                                    <p:set>
                                      <p:cBhvr>
                                        <p:cTn id="440" dur="1" fill="hold">
                                          <p:stCondLst>
                                            <p:cond delay="3999"/>
                                          </p:stCondLst>
                                        </p:cTn>
                                        <p:tgtEl>
                                          <p:spTgt spid="48"/>
                                        </p:tgtEl>
                                        <p:attrNameLst>
                                          <p:attrName>style.visibility</p:attrName>
                                        </p:attrNameLst>
                                      </p:cBhvr>
                                      <p:to>
                                        <p:strVal val="hidden"/>
                                      </p:to>
                                    </p:set>
                                  </p:childTnLst>
                                </p:cTn>
                              </p:par>
                              <p:par>
                                <p:cTn id="441" presetID="23" presetClass="exit" presetSubtype="32" fill="hold" nodeType="withEffect">
                                  <p:stCondLst>
                                    <p:cond delay="0"/>
                                  </p:stCondLst>
                                  <p:childTnLst>
                                    <p:anim calcmode="lin" valueType="num">
                                      <p:cBhvr>
                                        <p:cTn id="442" dur="4000"/>
                                        <p:tgtEl>
                                          <p:spTgt spid="49"/>
                                        </p:tgtEl>
                                        <p:attrNameLst>
                                          <p:attrName>ppt_w</p:attrName>
                                        </p:attrNameLst>
                                      </p:cBhvr>
                                      <p:tavLst>
                                        <p:tav tm="0">
                                          <p:val>
                                            <p:strVal val="ppt_w"/>
                                          </p:val>
                                        </p:tav>
                                        <p:tav tm="100000">
                                          <p:val>
                                            <p:fltVal val="0"/>
                                          </p:val>
                                        </p:tav>
                                      </p:tavLst>
                                    </p:anim>
                                    <p:anim calcmode="lin" valueType="num">
                                      <p:cBhvr>
                                        <p:cTn id="443" dur="4000"/>
                                        <p:tgtEl>
                                          <p:spTgt spid="49"/>
                                        </p:tgtEl>
                                        <p:attrNameLst>
                                          <p:attrName>ppt_h</p:attrName>
                                        </p:attrNameLst>
                                      </p:cBhvr>
                                      <p:tavLst>
                                        <p:tav tm="0">
                                          <p:val>
                                            <p:strVal val="ppt_h"/>
                                          </p:val>
                                        </p:tav>
                                        <p:tav tm="100000">
                                          <p:val>
                                            <p:fltVal val="0"/>
                                          </p:val>
                                        </p:tav>
                                      </p:tavLst>
                                    </p:anim>
                                    <p:set>
                                      <p:cBhvr>
                                        <p:cTn id="444" dur="1" fill="hold">
                                          <p:stCondLst>
                                            <p:cond delay="3999"/>
                                          </p:stCondLst>
                                        </p:cTn>
                                        <p:tgtEl>
                                          <p:spTgt spid="49"/>
                                        </p:tgtEl>
                                        <p:attrNameLst>
                                          <p:attrName>style.visibility</p:attrName>
                                        </p:attrNameLst>
                                      </p:cBhvr>
                                      <p:to>
                                        <p:strVal val="hidden"/>
                                      </p:to>
                                    </p:set>
                                  </p:childTnLst>
                                </p:cTn>
                              </p:par>
                              <p:par>
                                <p:cTn id="445" presetID="23" presetClass="exit" presetSubtype="32" fill="hold" nodeType="withEffect">
                                  <p:stCondLst>
                                    <p:cond delay="0"/>
                                  </p:stCondLst>
                                  <p:childTnLst>
                                    <p:anim calcmode="lin" valueType="num">
                                      <p:cBhvr>
                                        <p:cTn id="446" dur="4000"/>
                                        <p:tgtEl>
                                          <p:spTgt spid="50"/>
                                        </p:tgtEl>
                                        <p:attrNameLst>
                                          <p:attrName>ppt_w</p:attrName>
                                        </p:attrNameLst>
                                      </p:cBhvr>
                                      <p:tavLst>
                                        <p:tav tm="0">
                                          <p:val>
                                            <p:strVal val="ppt_w"/>
                                          </p:val>
                                        </p:tav>
                                        <p:tav tm="100000">
                                          <p:val>
                                            <p:fltVal val="0"/>
                                          </p:val>
                                        </p:tav>
                                      </p:tavLst>
                                    </p:anim>
                                    <p:anim calcmode="lin" valueType="num">
                                      <p:cBhvr>
                                        <p:cTn id="447" dur="4000"/>
                                        <p:tgtEl>
                                          <p:spTgt spid="50"/>
                                        </p:tgtEl>
                                        <p:attrNameLst>
                                          <p:attrName>ppt_h</p:attrName>
                                        </p:attrNameLst>
                                      </p:cBhvr>
                                      <p:tavLst>
                                        <p:tav tm="0">
                                          <p:val>
                                            <p:strVal val="ppt_h"/>
                                          </p:val>
                                        </p:tav>
                                        <p:tav tm="100000">
                                          <p:val>
                                            <p:fltVal val="0"/>
                                          </p:val>
                                        </p:tav>
                                      </p:tavLst>
                                    </p:anim>
                                    <p:set>
                                      <p:cBhvr>
                                        <p:cTn id="448" dur="1" fill="hold">
                                          <p:stCondLst>
                                            <p:cond delay="3999"/>
                                          </p:stCondLst>
                                        </p:cTn>
                                        <p:tgtEl>
                                          <p:spTgt spid="50"/>
                                        </p:tgtEl>
                                        <p:attrNameLst>
                                          <p:attrName>style.visibility</p:attrName>
                                        </p:attrNameLst>
                                      </p:cBhvr>
                                      <p:to>
                                        <p:strVal val="hidden"/>
                                      </p:to>
                                    </p:set>
                                  </p:childTnLst>
                                </p:cTn>
                              </p:par>
                              <p:par>
                                <p:cTn id="449" presetID="23" presetClass="exit" presetSubtype="32" fill="hold" nodeType="withEffect">
                                  <p:stCondLst>
                                    <p:cond delay="0"/>
                                  </p:stCondLst>
                                  <p:childTnLst>
                                    <p:anim calcmode="lin" valueType="num">
                                      <p:cBhvr>
                                        <p:cTn id="450" dur="4000"/>
                                        <p:tgtEl>
                                          <p:spTgt spid="51"/>
                                        </p:tgtEl>
                                        <p:attrNameLst>
                                          <p:attrName>ppt_w</p:attrName>
                                        </p:attrNameLst>
                                      </p:cBhvr>
                                      <p:tavLst>
                                        <p:tav tm="0">
                                          <p:val>
                                            <p:strVal val="ppt_w"/>
                                          </p:val>
                                        </p:tav>
                                        <p:tav tm="100000">
                                          <p:val>
                                            <p:fltVal val="0"/>
                                          </p:val>
                                        </p:tav>
                                      </p:tavLst>
                                    </p:anim>
                                    <p:anim calcmode="lin" valueType="num">
                                      <p:cBhvr>
                                        <p:cTn id="451" dur="4000"/>
                                        <p:tgtEl>
                                          <p:spTgt spid="51"/>
                                        </p:tgtEl>
                                        <p:attrNameLst>
                                          <p:attrName>ppt_h</p:attrName>
                                        </p:attrNameLst>
                                      </p:cBhvr>
                                      <p:tavLst>
                                        <p:tav tm="0">
                                          <p:val>
                                            <p:strVal val="ppt_h"/>
                                          </p:val>
                                        </p:tav>
                                        <p:tav tm="100000">
                                          <p:val>
                                            <p:fltVal val="0"/>
                                          </p:val>
                                        </p:tav>
                                      </p:tavLst>
                                    </p:anim>
                                    <p:set>
                                      <p:cBhvr>
                                        <p:cTn id="452" dur="1" fill="hold">
                                          <p:stCondLst>
                                            <p:cond delay="3999"/>
                                          </p:stCondLst>
                                        </p:cTn>
                                        <p:tgtEl>
                                          <p:spTgt spid="51"/>
                                        </p:tgtEl>
                                        <p:attrNameLst>
                                          <p:attrName>style.visibility</p:attrName>
                                        </p:attrNameLst>
                                      </p:cBhvr>
                                      <p:to>
                                        <p:strVal val="hidden"/>
                                      </p:to>
                                    </p:set>
                                  </p:childTnLst>
                                </p:cTn>
                              </p:par>
                              <p:par>
                                <p:cTn id="453" presetID="23" presetClass="exit" presetSubtype="32" fill="hold" nodeType="withEffect">
                                  <p:stCondLst>
                                    <p:cond delay="0"/>
                                  </p:stCondLst>
                                  <p:childTnLst>
                                    <p:anim calcmode="lin" valueType="num">
                                      <p:cBhvr>
                                        <p:cTn id="454" dur="4000"/>
                                        <p:tgtEl>
                                          <p:spTgt spid="52"/>
                                        </p:tgtEl>
                                        <p:attrNameLst>
                                          <p:attrName>ppt_w</p:attrName>
                                        </p:attrNameLst>
                                      </p:cBhvr>
                                      <p:tavLst>
                                        <p:tav tm="0">
                                          <p:val>
                                            <p:strVal val="ppt_w"/>
                                          </p:val>
                                        </p:tav>
                                        <p:tav tm="100000">
                                          <p:val>
                                            <p:fltVal val="0"/>
                                          </p:val>
                                        </p:tav>
                                      </p:tavLst>
                                    </p:anim>
                                    <p:anim calcmode="lin" valueType="num">
                                      <p:cBhvr>
                                        <p:cTn id="455" dur="4000"/>
                                        <p:tgtEl>
                                          <p:spTgt spid="52"/>
                                        </p:tgtEl>
                                        <p:attrNameLst>
                                          <p:attrName>ppt_h</p:attrName>
                                        </p:attrNameLst>
                                      </p:cBhvr>
                                      <p:tavLst>
                                        <p:tav tm="0">
                                          <p:val>
                                            <p:strVal val="ppt_h"/>
                                          </p:val>
                                        </p:tav>
                                        <p:tav tm="100000">
                                          <p:val>
                                            <p:fltVal val="0"/>
                                          </p:val>
                                        </p:tav>
                                      </p:tavLst>
                                    </p:anim>
                                    <p:set>
                                      <p:cBhvr>
                                        <p:cTn id="456" dur="1" fill="hold">
                                          <p:stCondLst>
                                            <p:cond delay="3999"/>
                                          </p:stCondLst>
                                        </p:cTn>
                                        <p:tgtEl>
                                          <p:spTgt spid="52"/>
                                        </p:tgtEl>
                                        <p:attrNameLst>
                                          <p:attrName>style.visibility</p:attrName>
                                        </p:attrNameLst>
                                      </p:cBhvr>
                                      <p:to>
                                        <p:strVal val="hidden"/>
                                      </p:to>
                                    </p:set>
                                  </p:childTnLst>
                                </p:cTn>
                              </p:par>
                              <p:par>
                                <p:cTn id="457" presetID="23" presetClass="exit" presetSubtype="32" fill="hold" nodeType="withEffect">
                                  <p:stCondLst>
                                    <p:cond delay="0"/>
                                  </p:stCondLst>
                                  <p:childTnLst>
                                    <p:anim calcmode="lin" valueType="num">
                                      <p:cBhvr>
                                        <p:cTn id="458" dur="4000"/>
                                        <p:tgtEl>
                                          <p:spTgt spid="53"/>
                                        </p:tgtEl>
                                        <p:attrNameLst>
                                          <p:attrName>ppt_w</p:attrName>
                                        </p:attrNameLst>
                                      </p:cBhvr>
                                      <p:tavLst>
                                        <p:tav tm="0">
                                          <p:val>
                                            <p:strVal val="ppt_w"/>
                                          </p:val>
                                        </p:tav>
                                        <p:tav tm="100000">
                                          <p:val>
                                            <p:fltVal val="0"/>
                                          </p:val>
                                        </p:tav>
                                      </p:tavLst>
                                    </p:anim>
                                    <p:anim calcmode="lin" valueType="num">
                                      <p:cBhvr>
                                        <p:cTn id="459" dur="4000"/>
                                        <p:tgtEl>
                                          <p:spTgt spid="53"/>
                                        </p:tgtEl>
                                        <p:attrNameLst>
                                          <p:attrName>ppt_h</p:attrName>
                                        </p:attrNameLst>
                                      </p:cBhvr>
                                      <p:tavLst>
                                        <p:tav tm="0">
                                          <p:val>
                                            <p:strVal val="ppt_h"/>
                                          </p:val>
                                        </p:tav>
                                        <p:tav tm="100000">
                                          <p:val>
                                            <p:fltVal val="0"/>
                                          </p:val>
                                        </p:tav>
                                      </p:tavLst>
                                    </p:anim>
                                    <p:set>
                                      <p:cBhvr>
                                        <p:cTn id="460" dur="1" fill="hold">
                                          <p:stCondLst>
                                            <p:cond delay="3999"/>
                                          </p:stCondLst>
                                        </p:cTn>
                                        <p:tgtEl>
                                          <p:spTgt spid="53"/>
                                        </p:tgtEl>
                                        <p:attrNameLst>
                                          <p:attrName>style.visibility</p:attrName>
                                        </p:attrNameLst>
                                      </p:cBhvr>
                                      <p:to>
                                        <p:strVal val="hidden"/>
                                      </p:to>
                                    </p:set>
                                  </p:childTnLst>
                                </p:cTn>
                              </p:par>
                              <p:par>
                                <p:cTn id="461" presetID="23" presetClass="exit" presetSubtype="32" fill="hold" nodeType="withEffect">
                                  <p:stCondLst>
                                    <p:cond delay="0"/>
                                  </p:stCondLst>
                                  <p:childTnLst>
                                    <p:anim calcmode="lin" valueType="num">
                                      <p:cBhvr>
                                        <p:cTn id="462" dur="4000"/>
                                        <p:tgtEl>
                                          <p:spTgt spid="54"/>
                                        </p:tgtEl>
                                        <p:attrNameLst>
                                          <p:attrName>ppt_w</p:attrName>
                                        </p:attrNameLst>
                                      </p:cBhvr>
                                      <p:tavLst>
                                        <p:tav tm="0">
                                          <p:val>
                                            <p:strVal val="ppt_w"/>
                                          </p:val>
                                        </p:tav>
                                        <p:tav tm="100000">
                                          <p:val>
                                            <p:fltVal val="0"/>
                                          </p:val>
                                        </p:tav>
                                      </p:tavLst>
                                    </p:anim>
                                    <p:anim calcmode="lin" valueType="num">
                                      <p:cBhvr>
                                        <p:cTn id="463" dur="4000"/>
                                        <p:tgtEl>
                                          <p:spTgt spid="54"/>
                                        </p:tgtEl>
                                        <p:attrNameLst>
                                          <p:attrName>ppt_h</p:attrName>
                                        </p:attrNameLst>
                                      </p:cBhvr>
                                      <p:tavLst>
                                        <p:tav tm="0">
                                          <p:val>
                                            <p:strVal val="ppt_h"/>
                                          </p:val>
                                        </p:tav>
                                        <p:tav tm="100000">
                                          <p:val>
                                            <p:fltVal val="0"/>
                                          </p:val>
                                        </p:tav>
                                      </p:tavLst>
                                    </p:anim>
                                    <p:set>
                                      <p:cBhvr>
                                        <p:cTn id="464" dur="1" fill="hold">
                                          <p:stCondLst>
                                            <p:cond delay="3999"/>
                                          </p:stCondLst>
                                        </p:cTn>
                                        <p:tgtEl>
                                          <p:spTgt spid="54"/>
                                        </p:tgtEl>
                                        <p:attrNameLst>
                                          <p:attrName>style.visibility</p:attrName>
                                        </p:attrNameLst>
                                      </p:cBhvr>
                                      <p:to>
                                        <p:strVal val="hidden"/>
                                      </p:to>
                                    </p:set>
                                  </p:childTnLst>
                                </p:cTn>
                              </p:par>
                              <p:par>
                                <p:cTn id="465" presetID="23" presetClass="exit" presetSubtype="32" fill="hold" nodeType="withEffect">
                                  <p:stCondLst>
                                    <p:cond delay="0"/>
                                  </p:stCondLst>
                                  <p:childTnLst>
                                    <p:anim calcmode="lin" valueType="num">
                                      <p:cBhvr>
                                        <p:cTn id="466" dur="4000"/>
                                        <p:tgtEl>
                                          <p:spTgt spid="55"/>
                                        </p:tgtEl>
                                        <p:attrNameLst>
                                          <p:attrName>ppt_w</p:attrName>
                                        </p:attrNameLst>
                                      </p:cBhvr>
                                      <p:tavLst>
                                        <p:tav tm="0">
                                          <p:val>
                                            <p:strVal val="ppt_w"/>
                                          </p:val>
                                        </p:tav>
                                        <p:tav tm="100000">
                                          <p:val>
                                            <p:fltVal val="0"/>
                                          </p:val>
                                        </p:tav>
                                      </p:tavLst>
                                    </p:anim>
                                    <p:anim calcmode="lin" valueType="num">
                                      <p:cBhvr>
                                        <p:cTn id="467" dur="4000"/>
                                        <p:tgtEl>
                                          <p:spTgt spid="55"/>
                                        </p:tgtEl>
                                        <p:attrNameLst>
                                          <p:attrName>ppt_h</p:attrName>
                                        </p:attrNameLst>
                                      </p:cBhvr>
                                      <p:tavLst>
                                        <p:tav tm="0">
                                          <p:val>
                                            <p:strVal val="ppt_h"/>
                                          </p:val>
                                        </p:tav>
                                        <p:tav tm="100000">
                                          <p:val>
                                            <p:fltVal val="0"/>
                                          </p:val>
                                        </p:tav>
                                      </p:tavLst>
                                    </p:anim>
                                    <p:set>
                                      <p:cBhvr>
                                        <p:cTn id="468" dur="1" fill="hold">
                                          <p:stCondLst>
                                            <p:cond delay="3999"/>
                                          </p:stCondLst>
                                        </p:cTn>
                                        <p:tgtEl>
                                          <p:spTgt spid="55"/>
                                        </p:tgtEl>
                                        <p:attrNameLst>
                                          <p:attrName>style.visibility</p:attrName>
                                        </p:attrNameLst>
                                      </p:cBhvr>
                                      <p:to>
                                        <p:strVal val="hidden"/>
                                      </p:to>
                                    </p:set>
                                  </p:childTnLst>
                                </p:cTn>
                              </p:par>
                              <p:par>
                                <p:cTn id="469" presetID="23" presetClass="exit" presetSubtype="32" fill="hold" nodeType="withEffect">
                                  <p:stCondLst>
                                    <p:cond delay="0"/>
                                  </p:stCondLst>
                                  <p:childTnLst>
                                    <p:anim calcmode="lin" valueType="num">
                                      <p:cBhvr>
                                        <p:cTn id="470" dur="4000"/>
                                        <p:tgtEl>
                                          <p:spTgt spid="56"/>
                                        </p:tgtEl>
                                        <p:attrNameLst>
                                          <p:attrName>ppt_w</p:attrName>
                                        </p:attrNameLst>
                                      </p:cBhvr>
                                      <p:tavLst>
                                        <p:tav tm="0">
                                          <p:val>
                                            <p:strVal val="ppt_w"/>
                                          </p:val>
                                        </p:tav>
                                        <p:tav tm="100000">
                                          <p:val>
                                            <p:fltVal val="0"/>
                                          </p:val>
                                        </p:tav>
                                      </p:tavLst>
                                    </p:anim>
                                    <p:anim calcmode="lin" valueType="num">
                                      <p:cBhvr>
                                        <p:cTn id="471" dur="4000"/>
                                        <p:tgtEl>
                                          <p:spTgt spid="56"/>
                                        </p:tgtEl>
                                        <p:attrNameLst>
                                          <p:attrName>ppt_h</p:attrName>
                                        </p:attrNameLst>
                                      </p:cBhvr>
                                      <p:tavLst>
                                        <p:tav tm="0">
                                          <p:val>
                                            <p:strVal val="ppt_h"/>
                                          </p:val>
                                        </p:tav>
                                        <p:tav tm="100000">
                                          <p:val>
                                            <p:fltVal val="0"/>
                                          </p:val>
                                        </p:tav>
                                      </p:tavLst>
                                    </p:anim>
                                    <p:set>
                                      <p:cBhvr>
                                        <p:cTn id="472" dur="1" fill="hold">
                                          <p:stCondLst>
                                            <p:cond delay="3999"/>
                                          </p:stCondLst>
                                        </p:cTn>
                                        <p:tgtEl>
                                          <p:spTgt spid="56"/>
                                        </p:tgtEl>
                                        <p:attrNameLst>
                                          <p:attrName>style.visibility</p:attrName>
                                        </p:attrNameLst>
                                      </p:cBhvr>
                                      <p:to>
                                        <p:strVal val="hidden"/>
                                      </p:to>
                                    </p:set>
                                  </p:childTnLst>
                                </p:cTn>
                              </p:par>
                              <p:par>
                                <p:cTn id="473" presetID="23" presetClass="exit" presetSubtype="32" fill="hold" nodeType="withEffect">
                                  <p:stCondLst>
                                    <p:cond delay="0"/>
                                  </p:stCondLst>
                                  <p:childTnLst>
                                    <p:anim calcmode="lin" valueType="num">
                                      <p:cBhvr>
                                        <p:cTn id="474" dur="4000"/>
                                        <p:tgtEl>
                                          <p:spTgt spid="57"/>
                                        </p:tgtEl>
                                        <p:attrNameLst>
                                          <p:attrName>ppt_w</p:attrName>
                                        </p:attrNameLst>
                                      </p:cBhvr>
                                      <p:tavLst>
                                        <p:tav tm="0">
                                          <p:val>
                                            <p:strVal val="ppt_w"/>
                                          </p:val>
                                        </p:tav>
                                        <p:tav tm="100000">
                                          <p:val>
                                            <p:fltVal val="0"/>
                                          </p:val>
                                        </p:tav>
                                      </p:tavLst>
                                    </p:anim>
                                    <p:anim calcmode="lin" valueType="num">
                                      <p:cBhvr>
                                        <p:cTn id="475" dur="4000"/>
                                        <p:tgtEl>
                                          <p:spTgt spid="57"/>
                                        </p:tgtEl>
                                        <p:attrNameLst>
                                          <p:attrName>ppt_h</p:attrName>
                                        </p:attrNameLst>
                                      </p:cBhvr>
                                      <p:tavLst>
                                        <p:tav tm="0">
                                          <p:val>
                                            <p:strVal val="ppt_h"/>
                                          </p:val>
                                        </p:tav>
                                        <p:tav tm="100000">
                                          <p:val>
                                            <p:fltVal val="0"/>
                                          </p:val>
                                        </p:tav>
                                      </p:tavLst>
                                    </p:anim>
                                    <p:set>
                                      <p:cBhvr>
                                        <p:cTn id="476" dur="1" fill="hold">
                                          <p:stCondLst>
                                            <p:cond delay="3999"/>
                                          </p:stCondLst>
                                        </p:cTn>
                                        <p:tgtEl>
                                          <p:spTgt spid="57"/>
                                        </p:tgtEl>
                                        <p:attrNameLst>
                                          <p:attrName>style.visibility</p:attrName>
                                        </p:attrNameLst>
                                      </p:cBhvr>
                                      <p:to>
                                        <p:strVal val="hidden"/>
                                      </p:to>
                                    </p:set>
                                  </p:childTnLst>
                                </p:cTn>
                              </p:par>
                              <p:par>
                                <p:cTn id="477" presetID="23" presetClass="exit" presetSubtype="32" fill="hold" nodeType="withEffect">
                                  <p:stCondLst>
                                    <p:cond delay="0"/>
                                  </p:stCondLst>
                                  <p:childTnLst>
                                    <p:anim calcmode="lin" valueType="num">
                                      <p:cBhvr>
                                        <p:cTn id="478" dur="4000"/>
                                        <p:tgtEl>
                                          <p:spTgt spid="58"/>
                                        </p:tgtEl>
                                        <p:attrNameLst>
                                          <p:attrName>ppt_w</p:attrName>
                                        </p:attrNameLst>
                                      </p:cBhvr>
                                      <p:tavLst>
                                        <p:tav tm="0">
                                          <p:val>
                                            <p:strVal val="ppt_w"/>
                                          </p:val>
                                        </p:tav>
                                        <p:tav tm="100000">
                                          <p:val>
                                            <p:fltVal val="0"/>
                                          </p:val>
                                        </p:tav>
                                      </p:tavLst>
                                    </p:anim>
                                    <p:anim calcmode="lin" valueType="num">
                                      <p:cBhvr>
                                        <p:cTn id="479" dur="4000"/>
                                        <p:tgtEl>
                                          <p:spTgt spid="58"/>
                                        </p:tgtEl>
                                        <p:attrNameLst>
                                          <p:attrName>ppt_h</p:attrName>
                                        </p:attrNameLst>
                                      </p:cBhvr>
                                      <p:tavLst>
                                        <p:tav tm="0">
                                          <p:val>
                                            <p:strVal val="ppt_h"/>
                                          </p:val>
                                        </p:tav>
                                        <p:tav tm="100000">
                                          <p:val>
                                            <p:fltVal val="0"/>
                                          </p:val>
                                        </p:tav>
                                      </p:tavLst>
                                    </p:anim>
                                    <p:set>
                                      <p:cBhvr>
                                        <p:cTn id="480" dur="1" fill="hold">
                                          <p:stCondLst>
                                            <p:cond delay="3999"/>
                                          </p:stCondLst>
                                        </p:cTn>
                                        <p:tgtEl>
                                          <p:spTgt spid="58"/>
                                        </p:tgtEl>
                                        <p:attrNameLst>
                                          <p:attrName>style.visibility</p:attrName>
                                        </p:attrNameLst>
                                      </p:cBhvr>
                                      <p:to>
                                        <p:strVal val="hidden"/>
                                      </p:to>
                                    </p:set>
                                  </p:childTnLst>
                                </p:cTn>
                              </p:par>
                              <p:par>
                                <p:cTn id="481" presetID="23" presetClass="exit" presetSubtype="32" fill="hold" nodeType="withEffect">
                                  <p:stCondLst>
                                    <p:cond delay="0"/>
                                  </p:stCondLst>
                                  <p:childTnLst>
                                    <p:anim calcmode="lin" valueType="num">
                                      <p:cBhvr>
                                        <p:cTn id="482" dur="4000"/>
                                        <p:tgtEl>
                                          <p:spTgt spid="59"/>
                                        </p:tgtEl>
                                        <p:attrNameLst>
                                          <p:attrName>ppt_w</p:attrName>
                                        </p:attrNameLst>
                                      </p:cBhvr>
                                      <p:tavLst>
                                        <p:tav tm="0">
                                          <p:val>
                                            <p:strVal val="ppt_w"/>
                                          </p:val>
                                        </p:tav>
                                        <p:tav tm="100000">
                                          <p:val>
                                            <p:fltVal val="0"/>
                                          </p:val>
                                        </p:tav>
                                      </p:tavLst>
                                    </p:anim>
                                    <p:anim calcmode="lin" valueType="num">
                                      <p:cBhvr>
                                        <p:cTn id="483" dur="4000"/>
                                        <p:tgtEl>
                                          <p:spTgt spid="59"/>
                                        </p:tgtEl>
                                        <p:attrNameLst>
                                          <p:attrName>ppt_h</p:attrName>
                                        </p:attrNameLst>
                                      </p:cBhvr>
                                      <p:tavLst>
                                        <p:tav tm="0">
                                          <p:val>
                                            <p:strVal val="ppt_h"/>
                                          </p:val>
                                        </p:tav>
                                        <p:tav tm="100000">
                                          <p:val>
                                            <p:fltVal val="0"/>
                                          </p:val>
                                        </p:tav>
                                      </p:tavLst>
                                    </p:anim>
                                    <p:set>
                                      <p:cBhvr>
                                        <p:cTn id="484" dur="1" fill="hold">
                                          <p:stCondLst>
                                            <p:cond delay="3999"/>
                                          </p:stCondLst>
                                        </p:cTn>
                                        <p:tgtEl>
                                          <p:spTgt spid="59"/>
                                        </p:tgtEl>
                                        <p:attrNameLst>
                                          <p:attrName>style.visibility</p:attrName>
                                        </p:attrNameLst>
                                      </p:cBhvr>
                                      <p:to>
                                        <p:strVal val="hidden"/>
                                      </p:to>
                                    </p:set>
                                  </p:childTnLst>
                                </p:cTn>
                              </p:par>
                              <p:par>
                                <p:cTn id="485" presetID="23" presetClass="exit" presetSubtype="32" fill="hold" nodeType="withEffect">
                                  <p:stCondLst>
                                    <p:cond delay="0"/>
                                  </p:stCondLst>
                                  <p:childTnLst>
                                    <p:anim calcmode="lin" valueType="num">
                                      <p:cBhvr>
                                        <p:cTn id="486" dur="4000"/>
                                        <p:tgtEl>
                                          <p:spTgt spid="60"/>
                                        </p:tgtEl>
                                        <p:attrNameLst>
                                          <p:attrName>ppt_w</p:attrName>
                                        </p:attrNameLst>
                                      </p:cBhvr>
                                      <p:tavLst>
                                        <p:tav tm="0">
                                          <p:val>
                                            <p:strVal val="ppt_w"/>
                                          </p:val>
                                        </p:tav>
                                        <p:tav tm="100000">
                                          <p:val>
                                            <p:fltVal val="0"/>
                                          </p:val>
                                        </p:tav>
                                      </p:tavLst>
                                    </p:anim>
                                    <p:anim calcmode="lin" valueType="num">
                                      <p:cBhvr>
                                        <p:cTn id="487" dur="4000"/>
                                        <p:tgtEl>
                                          <p:spTgt spid="60"/>
                                        </p:tgtEl>
                                        <p:attrNameLst>
                                          <p:attrName>ppt_h</p:attrName>
                                        </p:attrNameLst>
                                      </p:cBhvr>
                                      <p:tavLst>
                                        <p:tav tm="0">
                                          <p:val>
                                            <p:strVal val="ppt_h"/>
                                          </p:val>
                                        </p:tav>
                                        <p:tav tm="100000">
                                          <p:val>
                                            <p:fltVal val="0"/>
                                          </p:val>
                                        </p:tav>
                                      </p:tavLst>
                                    </p:anim>
                                    <p:set>
                                      <p:cBhvr>
                                        <p:cTn id="488" dur="1" fill="hold">
                                          <p:stCondLst>
                                            <p:cond delay="3999"/>
                                          </p:stCondLst>
                                        </p:cTn>
                                        <p:tgtEl>
                                          <p:spTgt spid="60"/>
                                        </p:tgtEl>
                                        <p:attrNameLst>
                                          <p:attrName>style.visibility</p:attrName>
                                        </p:attrNameLst>
                                      </p:cBhvr>
                                      <p:to>
                                        <p:strVal val="hidden"/>
                                      </p:to>
                                    </p:set>
                                  </p:childTnLst>
                                </p:cTn>
                              </p:par>
                              <p:par>
                                <p:cTn id="489" presetID="23" presetClass="exit" presetSubtype="32" fill="hold" nodeType="withEffect">
                                  <p:stCondLst>
                                    <p:cond delay="0"/>
                                  </p:stCondLst>
                                  <p:childTnLst>
                                    <p:anim calcmode="lin" valueType="num">
                                      <p:cBhvr>
                                        <p:cTn id="490" dur="4000"/>
                                        <p:tgtEl>
                                          <p:spTgt spid="61"/>
                                        </p:tgtEl>
                                        <p:attrNameLst>
                                          <p:attrName>ppt_w</p:attrName>
                                        </p:attrNameLst>
                                      </p:cBhvr>
                                      <p:tavLst>
                                        <p:tav tm="0">
                                          <p:val>
                                            <p:strVal val="ppt_w"/>
                                          </p:val>
                                        </p:tav>
                                        <p:tav tm="100000">
                                          <p:val>
                                            <p:fltVal val="0"/>
                                          </p:val>
                                        </p:tav>
                                      </p:tavLst>
                                    </p:anim>
                                    <p:anim calcmode="lin" valueType="num">
                                      <p:cBhvr>
                                        <p:cTn id="491" dur="4000"/>
                                        <p:tgtEl>
                                          <p:spTgt spid="61"/>
                                        </p:tgtEl>
                                        <p:attrNameLst>
                                          <p:attrName>ppt_h</p:attrName>
                                        </p:attrNameLst>
                                      </p:cBhvr>
                                      <p:tavLst>
                                        <p:tav tm="0">
                                          <p:val>
                                            <p:strVal val="ppt_h"/>
                                          </p:val>
                                        </p:tav>
                                        <p:tav tm="100000">
                                          <p:val>
                                            <p:fltVal val="0"/>
                                          </p:val>
                                        </p:tav>
                                      </p:tavLst>
                                    </p:anim>
                                    <p:set>
                                      <p:cBhvr>
                                        <p:cTn id="492" dur="1" fill="hold">
                                          <p:stCondLst>
                                            <p:cond delay="3999"/>
                                          </p:stCondLst>
                                        </p:cTn>
                                        <p:tgtEl>
                                          <p:spTgt spid="61"/>
                                        </p:tgtEl>
                                        <p:attrNameLst>
                                          <p:attrName>style.visibility</p:attrName>
                                        </p:attrNameLst>
                                      </p:cBhvr>
                                      <p:to>
                                        <p:strVal val="hidden"/>
                                      </p:to>
                                    </p:set>
                                  </p:childTnLst>
                                </p:cTn>
                              </p:par>
                              <p:par>
                                <p:cTn id="493" presetID="23" presetClass="exit" presetSubtype="32" fill="hold" nodeType="withEffect">
                                  <p:stCondLst>
                                    <p:cond delay="0"/>
                                  </p:stCondLst>
                                  <p:childTnLst>
                                    <p:anim calcmode="lin" valueType="num">
                                      <p:cBhvr>
                                        <p:cTn id="494" dur="4000"/>
                                        <p:tgtEl>
                                          <p:spTgt spid="62"/>
                                        </p:tgtEl>
                                        <p:attrNameLst>
                                          <p:attrName>ppt_w</p:attrName>
                                        </p:attrNameLst>
                                      </p:cBhvr>
                                      <p:tavLst>
                                        <p:tav tm="0">
                                          <p:val>
                                            <p:strVal val="ppt_w"/>
                                          </p:val>
                                        </p:tav>
                                        <p:tav tm="100000">
                                          <p:val>
                                            <p:fltVal val="0"/>
                                          </p:val>
                                        </p:tav>
                                      </p:tavLst>
                                    </p:anim>
                                    <p:anim calcmode="lin" valueType="num">
                                      <p:cBhvr>
                                        <p:cTn id="495" dur="4000"/>
                                        <p:tgtEl>
                                          <p:spTgt spid="62"/>
                                        </p:tgtEl>
                                        <p:attrNameLst>
                                          <p:attrName>ppt_h</p:attrName>
                                        </p:attrNameLst>
                                      </p:cBhvr>
                                      <p:tavLst>
                                        <p:tav tm="0">
                                          <p:val>
                                            <p:strVal val="ppt_h"/>
                                          </p:val>
                                        </p:tav>
                                        <p:tav tm="100000">
                                          <p:val>
                                            <p:fltVal val="0"/>
                                          </p:val>
                                        </p:tav>
                                      </p:tavLst>
                                    </p:anim>
                                    <p:set>
                                      <p:cBhvr>
                                        <p:cTn id="496" dur="1" fill="hold">
                                          <p:stCondLst>
                                            <p:cond delay="3999"/>
                                          </p:stCondLst>
                                        </p:cTn>
                                        <p:tgtEl>
                                          <p:spTgt spid="62"/>
                                        </p:tgtEl>
                                        <p:attrNameLst>
                                          <p:attrName>style.visibility</p:attrName>
                                        </p:attrNameLst>
                                      </p:cBhvr>
                                      <p:to>
                                        <p:strVal val="hidden"/>
                                      </p:to>
                                    </p:set>
                                  </p:childTnLst>
                                </p:cTn>
                              </p:par>
                              <p:par>
                                <p:cTn id="497" presetID="23" presetClass="exit" presetSubtype="32" fill="hold" nodeType="withEffect">
                                  <p:stCondLst>
                                    <p:cond delay="0"/>
                                  </p:stCondLst>
                                  <p:childTnLst>
                                    <p:anim calcmode="lin" valueType="num">
                                      <p:cBhvr>
                                        <p:cTn id="498" dur="4000"/>
                                        <p:tgtEl>
                                          <p:spTgt spid="63"/>
                                        </p:tgtEl>
                                        <p:attrNameLst>
                                          <p:attrName>ppt_w</p:attrName>
                                        </p:attrNameLst>
                                      </p:cBhvr>
                                      <p:tavLst>
                                        <p:tav tm="0">
                                          <p:val>
                                            <p:strVal val="ppt_w"/>
                                          </p:val>
                                        </p:tav>
                                        <p:tav tm="100000">
                                          <p:val>
                                            <p:fltVal val="0"/>
                                          </p:val>
                                        </p:tav>
                                      </p:tavLst>
                                    </p:anim>
                                    <p:anim calcmode="lin" valueType="num">
                                      <p:cBhvr>
                                        <p:cTn id="499" dur="4000"/>
                                        <p:tgtEl>
                                          <p:spTgt spid="63"/>
                                        </p:tgtEl>
                                        <p:attrNameLst>
                                          <p:attrName>ppt_h</p:attrName>
                                        </p:attrNameLst>
                                      </p:cBhvr>
                                      <p:tavLst>
                                        <p:tav tm="0">
                                          <p:val>
                                            <p:strVal val="ppt_h"/>
                                          </p:val>
                                        </p:tav>
                                        <p:tav tm="100000">
                                          <p:val>
                                            <p:fltVal val="0"/>
                                          </p:val>
                                        </p:tav>
                                      </p:tavLst>
                                    </p:anim>
                                    <p:set>
                                      <p:cBhvr>
                                        <p:cTn id="500" dur="1" fill="hold">
                                          <p:stCondLst>
                                            <p:cond delay="3999"/>
                                          </p:stCondLst>
                                        </p:cTn>
                                        <p:tgtEl>
                                          <p:spTgt spid="63"/>
                                        </p:tgtEl>
                                        <p:attrNameLst>
                                          <p:attrName>style.visibility</p:attrName>
                                        </p:attrNameLst>
                                      </p:cBhvr>
                                      <p:to>
                                        <p:strVal val="hidden"/>
                                      </p:to>
                                    </p:set>
                                  </p:childTnLst>
                                </p:cTn>
                              </p:par>
                              <p:par>
                                <p:cTn id="501" presetID="23" presetClass="exit" presetSubtype="32" fill="hold" nodeType="withEffect">
                                  <p:stCondLst>
                                    <p:cond delay="0"/>
                                  </p:stCondLst>
                                  <p:childTnLst>
                                    <p:anim calcmode="lin" valueType="num">
                                      <p:cBhvr>
                                        <p:cTn id="502" dur="4000"/>
                                        <p:tgtEl>
                                          <p:spTgt spid="64"/>
                                        </p:tgtEl>
                                        <p:attrNameLst>
                                          <p:attrName>ppt_w</p:attrName>
                                        </p:attrNameLst>
                                      </p:cBhvr>
                                      <p:tavLst>
                                        <p:tav tm="0">
                                          <p:val>
                                            <p:strVal val="ppt_w"/>
                                          </p:val>
                                        </p:tav>
                                        <p:tav tm="100000">
                                          <p:val>
                                            <p:fltVal val="0"/>
                                          </p:val>
                                        </p:tav>
                                      </p:tavLst>
                                    </p:anim>
                                    <p:anim calcmode="lin" valueType="num">
                                      <p:cBhvr>
                                        <p:cTn id="503" dur="4000"/>
                                        <p:tgtEl>
                                          <p:spTgt spid="64"/>
                                        </p:tgtEl>
                                        <p:attrNameLst>
                                          <p:attrName>ppt_h</p:attrName>
                                        </p:attrNameLst>
                                      </p:cBhvr>
                                      <p:tavLst>
                                        <p:tav tm="0">
                                          <p:val>
                                            <p:strVal val="ppt_h"/>
                                          </p:val>
                                        </p:tav>
                                        <p:tav tm="100000">
                                          <p:val>
                                            <p:fltVal val="0"/>
                                          </p:val>
                                        </p:tav>
                                      </p:tavLst>
                                    </p:anim>
                                    <p:set>
                                      <p:cBhvr>
                                        <p:cTn id="504" dur="1" fill="hold">
                                          <p:stCondLst>
                                            <p:cond delay="3999"/>
                                          </p:stCondLst>
                                        </p:cTn>
                                        <p:tgtEl>
                                          <p:spTgt spid="64"/>
                                        </p:tgtEl>
                                        <p:attrNameLst>
                                          <p:attrName>style.visibility</p:attrName>
                                        </p:attrNameLst>
                                      </p:cBhvr>
                                      <p:to>
                                        <p:strVal val="hidden"/>
                                      </p:to>
                                    </p:set>
                                  </p:childTnLst>
                                </p:cTn>
                              </p:par>
                              <p:par>
                                <p:cTn id="505" presetID="23" presetClass="exit" presetSubtype="32" fill="hold" nodeType="withEffect">
                                  <p:stCondLst>
                                    <p:cond delay="0"/>
                                  </p:stCondLst>
                                  <p:childTnLst>
                                    <p:anim calcmode="lin" valueType="num">
                                      <p:cBhvr>
                                        <p:cTn id="506" dur="4000"/>
                                        <p:tgtEl>
                                          <p:spTgt spid="65"/>
                                        </p:tgtEl>
                                        <p:attrNameLst>
                                          <p:attrName>ppt_w</p:attrName>
                                        </p:attrNameLst>
                                      </p:cBhvr>
                                      <p:tavLst>
                                        <p:tav tm="0">
                                          <p:val>
                                            <p:strVal val="ppt_w"/>
                                          </p:val>
                                        </p:tav>
                                        <p:tav tm="100000">
                                          <p:val>
                                            <p:fltVal val="0"/>
                                          </p:val>
                                        </p:tav>
                                      </p:tavLst>
                                    </p:anim>
                                    <p:anim calcmode="lin" valueType="num">
                                      <p:cBhvr>
                                        <p:cTn id="507" dur="4000"/>
                                        <p:tgtEl>
                                          <p:spTgt spid="65"/>
                                        </p:tgtEl>
                                        <p:attrNameLst>
                                          <p:attrName>ppt_h</p:attrName>
                                        </p:attrNameLst>
                                      </p:cBhvr>
                                      <p:tavLst>
                                        <p:tav tm="0">
                                          <p:val>
                                            <p:strVal val="ppt_h"/>
                                          </p:val>
                                        </p:tav>
                                        <p:tav tm="100000">
                                          <p:val>
                                            <p:fltVal val="0"/>
                                          </p:val>
                                        </p:tav>
                                      </p:tavLst>
                                    </p:anim>
                                    <p:set>
                                      <p:cBhvr>
                                        <p:cTn id="508" dur="1" fill="hold">
                                          <p:stCondLst>
                                            <p:cond delay="3999"/>
                                          </p:stCondLst>
                                        </p:cTn>
                                        <p:tgtEl>
                                          <p:spTgt spid="65"/>
                                        </p:tgtEl>
                                        <p:attrNameLst>
                                          <p:attrName>style.visibility</p:attrName>
                                        </p:attrNameLst>
                                      </p:cBhvr>
                                      <p:to>
                                        <p:strVal val="hidden"/>
                                      </p:to>
                                    </p:set>
                                  </p:childTnLst>
                                </p:cTn>
                              </p:par>
                              <p:par>
                                <p:cTn id="509" presetID="23" presetClass="exit" presetSubtype="32" fill="hold" nodeType="withEffect">
                                  <p:stCondLst>
                                    <p:cond delay="0"/>
                                  </p:stCondLst>
                                  <p:childTnLst>
                                    <p:anim calcmode="lin" valueType="num">
                                      <p:cBhvr>
                                        <p:cTn id="510" dur="4000"/>
                                        <p:tgtEl>
                                          <p:spTgt spid="66"/>
                                        </p:tgtEl>
                                        <p:attrNameLst>
                                          <p:attrName>ppt_w</p:attrName>
                                        </p:attrNameLst>
                                      </p:cBhvr>
                                      <p:tavLst>
                                        <p:tav tm="0">
                                          <p:val>
                                            <p:strVal val="ppt_w"/>
                                          </p:val>
                                        </p:tav>
                                        <p:tav tm="100000">
                                          <p:val>
                                            <p:fltVal val="0"/>
                                          </p:val>
                                        </p:tav>
                                      </p:tavLst>
                                    </p:anim>
                                    <p:anim calcmode="lin" valueType="num">
                                      <p:cBhvr>
                                        <p:cTn id="511" dur="4000"/>
                                        <p:tgtEl>
                                          <p:spTgt spid="66"/>
                                        </p:tgtEl>
                                        <p:attrNameLst>
                                          <p:attrName>ppt_h</p:attrName>
                                        </p:attrNameLst>
                                      </p:cBhvr>
                                      <p:tavLst>
                                        <p:tav tm="0">
                                          <p:val>
                                            <p:strVal val="ppt_h"/>
                                          </p:val>
                                        </p:tav>
                                        <p:tav tm="100000">
                                          <p:val>
                                            <p:fltVal val="0"/>
                                          </p:val>
                                        </p:tav>
                                      </p:tavLst>
                                    </p:anim>
                                    <p:set>
                                      <p:cBhvr>
                                        <p:cTn id="512" dur="1" fill="hold">
                                          <p:stCondLst>
                                            <p:cond delay="3999"/>
                                          </p:stCondLst>
                                        </p:cTn>
                                        <p:tgtEl>
                                          <p:spTgt spid="66"/>
                                        </p:tgtEl>
                                        <p:attrNameLst>
                                          <p:attrName>style.visibility</p:attrName>
                                        </p:attrNameLst>
                                      </p:cBhvr>
                                      <p:to>
                                        <p:strVal val="hidden"/>
                                      </p:to>
                                    </p:set>
                                  </p:childTnLst>
                                </p:cTn>
                              </p:par>
                              <p:par>
                                <p:cTn id="513" presetID="23" presetClass="exit" presetSubtype="32" fill="hold" nodeType="withEffect">
                                  <p:stCondLst>
                                    <p:cond delay="0"/>
                                  </p:stCondLst>
                                  <p:childTnLst>
                                    <p:anim calcmode="lin" valueType="num">
                                      <p:cBhvr>
                                        <p:cTn id="514" dur="4000"/>
                                        <p:tgtEl>
                                          <p:spTgt spid="67"/>
                                        </p:tgtEl>
                                        <p:attrNameLst>
                                          <p:attrName>ppt_w</p:attrName>
                                        </p:attrNameLst>
                                      </p:cBhvr>
                                      <p:tavLst>
                                        <p:tav tm="0">
                                          <p:val>
                                            <p:strVal val="ppt_w"/>
                                          </p:val>
                                        </p:tav>
                                        <p:tav tm="100000">
                                          <p:val>
                                            <p:fltVal val="0"/>
                                          </p:val>
                                        </p:tav>
                                      </p:tavLst>
                                    </p:anim>
                                    <p:anim calcmode="lin" valueType="num">
                                      <p:cBhvr>
                                        <p:cTn id="515" dur="4000"/>
                                        <p:tgtEl>
                                          <p:spTgt spid="67"/>
                                        </p:tgtEl>
                                        <p:attrNameLst>
                                          <p:attrName>ppt_h</p:attrName>
                                        </p:attrNameLst>
                                      </p:cBhvr>
                                      <p:tavLst>
                                        <p:tav tm="0">
                                          <p:val>
                                            <p:strVal val="ppt_h"/>
                                          </p:val>
                                        </p:tav>
                                        <p:tav tm="100000">
                                          <p:val>
                                            <p:fltVal val="0"/>
                                          </p:val>
                                        </p:tav>
                                      </p:tavLst>
                                    </p:anim>
                                    <p:set>
                                      <p:cBhvr>
                                        <p:cTn id="516" dur="1" fill="hold">
                                          <p:stCondLst>
                                            <p:cond delay="3999"/>
                                          </p:stCondLst>
                                        </p:cTn>
                                        <p:tgtEl>
                                          <p:spTgt spid="67"/>
                                        </p:tgtEl>
                                        <p:attrNameLst>
                                          <p:attrName>style.visibility</p:attrName>
                                        </p:attrNameLst>
                                      </p:cBhvr>
                                      <p:to>
                                        <p:strVal val="hidden"/>
                                      </p:to>
                                    </p:set>
                                  </p:childTnLst>
                                </p:cTn>
                              </p:par>
                              <p:par>
                                <p:cTn id="517" presetID="23" presetClass="exit" presetSubtype="32" fill="hold" nodeType="withEffect">
                                  <p:stCondLst>
                                    <p:cond delay="0"/>
                                  </p:stCondLst>
                                  <p:childTnLst>
                                    <p:anim calcmode="lin" valueType="num">
                                      <p:cBhvr>
                                        <p:cTn id="518" dur="4000"/>
                                        <p:tgtEl>
                                          <p:spTgt spid="68"/>
                                        </p:tgtEl>
                                        <p:attrNameLst>
                                          <p:attrName>ppt_w</p:attrName>
                                        </p:attrNameLst>
                                      </p:cBhvr>
                                      <p:tavLst>
                                        <p:tav tm="0">
                                          <p:val>
                                            <p:strVal val="ppt_w"/>
                                          </p:val>
                                        </p:tav>
                                        <p:tav tm="100000">
                                          <p:val>
                                            <p:fltVal val="0"/>
                                          </p:val>
                                        </p:tav>
                                      </p:tavLst>
                                    </p:anim>
                                    <p:anim calcmode="lin" valueType="num">
                                      <p:cBhvr>
                                        <p:cTn id="519" dur="4000"/>
                                        <p:tgtEl>
                                          <p:spTgt spid="68"/>
                                        </p:tgtEl>
                                        <p:attrNameLst>
                                          <p:attrName>ppt_h</p:attrName>
                                        </p:attrNameLst>
                                      </p:cBhvr>
                                      <p:tavLst>
                                        <p:tav tm="0">
                                          <p:val>
                                            <p:strVal val="ppt_h"/>
                                          </p:val>
                                        </p:tav>
                                        <p:tav tm="100000">
                                          <p:val>
                                            <p:fltVal val="0"/>
                                          </p:val>
                                        </p:tav>
                                      </p:tavLst>
                                    </p:anim>
                                    <p:set>
                                      <p:cBhvr>
                                        <p:cTn id="520" dur="1" fill="hold">
                                          <p:stCondLst>
                                            <p:cond delay="3999"/>
                                          </p:stCondLst>
                                        </p:cTn>
                                        <p:tgtEl>
                                          <p:spTgt spid="68"/>
                                        </p:tgtEl>
                                        <p:attrNameLst>
                                          <p:attrName>style.visibility</p:attrName>
                                        </p:attrNameLst>
                                      </p:cBhvr>
                                      <p:to>
                                        <p:strVal val="hidden"/>
                                      </p:to>
                                    </p:set>
                                  </p:childTnLst>
                                </p:cTn>
                              </p:par>
                              <p:par>
                                <p:cTn id="521" presetID="23" presetClass="exit" presetSubtype="32" fill="hold" nodeType="withEffect">
                                  <p:stCondLst>
                                    <p:cond delay="0"/>
                                  </p:stCondLst>
                                  <p:childTnLst>
                                    <p:anim calcmode="lin" valueType="num">
                                      <p:cBhvr>
                                        <p:cTn id="522" dur="4000"/>
                                        <p:tgtEl>
                                          <p:spTgt spid="69"/>
                                        </p:tgtEl>
                                        <p:attrNameLst>
                                          <p:attrName>ppt_w</p:attrName>
                                        </p:attrNameLst>
                                      </p:cBhvr>
                                      <p:tavLst>
                                        <p:tav tm="0">
                                          <p:val>
                                            <p:strVal val="ppt_w"/>
                                          </p:val>
                                        </p:tav>
                                        <p:tav tm="100000">
                                          <p:val>
                                            <p:fltVal val="0"/>
                                          </p:val>
                                        </p:tav>
                                      </p:tavLst>
                                    </p:anim>
                                    <p:anim calcmode="lin" valueType="num">
                                      <p:cBhvr>
                                        <p:cTn id="523" dur="4000"/>
                                        <p:tgtEl>
                                          <p:spTgt spid="69"/>
                                        </p:tgtEl>
                                        <p:attrNameLst>
                                          <p:attrName>ppt_h</p:attrName>
                                        </p:attrNameLst>
                                      </p:cBhvr>
                                      <p:tavLst>
                                        <p:tav tm="0">
                                          <p:val>
                                            <p:strVal val="ppt_h"/>
                                          </p:val>
                                        </p:tav>
                                        <p:tav tm="100000">
                                          <p:val>
                                            <p:fltVal val="0"/>
                                          </p:val>
                                        </p:tav>
                                      </p:tavLst>
                                    </p:anim>
                                    <p:set>
                                      <p:cBhvr>
                                        <p:cTn id="524" dur="1" fill="hold">
                                          <p:stCondLst>
                                            <p:cond delay="3999"/>
                                          </p:stCondLst>
                                        </p:cTn>
                                        <p:tgtEl>
                                          <p:spTgt spid="69"/>
                                        </p:tgtEl>
                                        <p:attrNameLst>
                                          <p:attrName>style.visibility</p:attrName>
                                        </p:attrNameLst>
                                      </p:cBhvr>
                                      <p:to>
                                        <p:strVal val="hidden"/>
                                      </p:to>
                                    </p:set>
                                  </p:childTnLst>
                                </p:cTn>
                              </p:par>
                              <p:par>
                                <p:cTn id="525" presetID="23" presetClass="exit" presetSubtype="32" fill="hold" nodeType="withEffect">
                                  <p:stCondLst>
                                    <p:cond delay="0"/>
                                  </p:stCondLst>
                                  <p:childTnLst>
                                    <p:anim calcmode="lin" valueType="num">
                                      <p:cBhvr>
                                        <p:cTn id="526" dur="4000"/>
                                        <p:tgtEl>
                                          <p:spTgt spid="70"/>
                                        </p:tgtEl>
                                        <p:attrNameLst>
                                          <p:attrName>ppt_w</p:attrName>
                                        </p:attrNameLst>
                                      </p:cBhvr>
                                      <p:tavLst>
                                        <p:tav tm="0">
                                          <p:val>
                                            <p:strVal val="ppt_w"/>
                                          </p:val>
                                        </p:tav>
                                        <p:tav tm="100000">
                                          <p:val>
                                            <p:fltVal val="0"/>
                                          </p:val>
                                        </p:tav>
                                      </p:tavLst>
                                    </p:anim>
                                    <p:anim calcmode="lin" valueType="num">
                                      <p:cBhvr>
                                        <p:cTn id="527" dur="4000"/>
                                        <p:tgtEl>
                                          <p:spTgt spid="70"/>
                                        </p:tgtEl>
                                        <p:attrNameLst>
                                          <p:attrName>ppt_h</p:attrName>
                                        </p:attrNameLst>
                                      </p:cBhvr>
                                      <p:tavLst>
                                        <p:tav tm="0">
                                          <p:val>
                                            <p:strVal val="ppt_h"/>
                                          </p:val>
                                        </p:tav>
                                        <p:tav tm="100000">
                                          <p:val>
                                            <p:fltVal val="0"/>
                                          </p:val>
                                        </p:tav>
                                      </p:tavLst>
                                    </p:anim>
                                    <p:set>
                                      <p:cBhvr>
                                        <p:cTn id="528" dur="1" fill="hold">
                                          <p:stCondLst>
                                            <p:cond delay="3999"/>
                                          </p:stCondLst>
                                        </p:cTn>
                                        <p:tgtEl>
                                          <p:spTgt spid="70"/>
                                        </p:tgtEl>
                                        <p:attrNameLst>
                                          <p:attrName>style.visibility</p:attrName>
                                        </p:attrNameLst>
                                      </p:cBhvr>
                                      <p:to>
                                        <p:strVal val="hidden"/>
                                      </p:to>
                                    </p:set>
                                  </p:childTnLst>
                                </p:cTn>
                              </p:par>
                              <p:par>
                                <p:cTn id="529" presetID="23" presetClass="exit" presetSubtype="32" fill="hold" nodeType="withEffect">
                                  <p:stCondLst>
                                    <p:cond delay="0"/>
                                  </p:stCondLst>
                                  <p:childTnLst>
                                    <p:anim calcmode="lin" valueType="num">
                                      <p:cBhvr>
                                        <p:cTn id="530" dur="4000"/>
                                        <p:tgtEl>
                                          <p:spTgt spid="71"/>
                                        </p:tgtEl>
                                        <p:attrNameLst>
                                          <p:attrName>ppt_w</p:attrName>
                                        </p:attrNameLst>
                                      </p:cBhvr>
                                      <p:tavLst>
                                        <p:tav tm="0">
                                          <p:val>
                                            <p:strVal val="ppt_w"/>
                                          </p:val>
                                        </p:tav>
                                        <p:tav tm="100000">
                                          <p:val>
                                            <p:fltVal val="0"/>
                                          </p:val>
                                        </p:tav>
                                      </p:tavLst>
                                    </p:anim>
                                    <p:anim calcmode="lin" valueType="num">
                                      <p:cBhvr>
                                        <p:cTn id="531" dur="4000"/>
                                        <p:tgtEl>
                                          <p:spTgt spid="71"/>
                                        </p:tgtEl>
                                        <p:attrNameLst>
                                          <p:attrName>ppt_h</p:attrName>
                                        </p:attrNameLst>
                                      </p:cBhvr>
                                      <p:tavLst>
                                        <p:tav tm="0">
                                          <p:val>
                                            <p:strVal val="ppt_h"/>
                                          </p:val>
                                        </p:tav>
                                        <p:tav tm="100000">
                                          <p:val>
                                            <p:fltVal val="0"/>
                                          </p:val>
                                        </p:tav>
                                      </p:tavLst>
                                    </p:anim>
                                    <p:set>
                                      <p:cBhvr>
                                        <p:cTn id="532" dur="1" fill="hold">
                                          <p:stCondLst>
                                            <p:cond delay="3999"/>
                                          </p:stCondLst>
                                        </p:cTn>
                                        <p:tgtEl>
                                          <p:spTgt spid="71"/>
                                        </p:tgtEl>
                                        <p:attrNameLst>
                                          <p:attrName>style.visibility</p:attrName>
                                        </p:attrNameLst>
                                      </p:cBhvr>
                                      <p:to>
                                        <p:strVal val="hidden"/>
                                      </p:to>
                                    </p:set>
                                  </p:childTnLst>
                                </p:cTn>
                              </p:par>
                              <p:par>
                                <p:cTn id="533" presetID="23" presetClass="exit" presetSubtype="32" fill="hold" nodeType="withEffect">
                                  <p:stCondLst>
                                    <p:cond delay="0"/>
                                  </p:stCondLst>
                                  <p:childTnLst>
                                    <p:anim calcmode="lin" valueType="num">
                                      <p:cBhvr>
                                        <p:cTn id="534" dur="4000"/>
                                        <p:tgtEl>
                                          <p:spTgt spid="72"/>
                                        </p:tgtEl>
                                        <p:attrNameLst>
                                          <p:attrName>ppt_w</p:attrName>
                                        </p:attrNameLst>
                                      </p:cBhvr>
                                      <p:tavLst>
                                        <p:tav tm="0">
                                          <p:val>
                                            <p:strVal val="ppt_w"/>
                                          </p:val>
                                        </p:tav>
                                        <p:tav tm="100000">
                                          <p:val>
                                            <p:fltVal val="0"/>
                                          </p:val>
                                        </p:tav>
                                      </p:tavLst>
                                    </p:anim>
                                    <p:anim calcmode="lin" valueType="num">
                                      <p:cBhvr>
                                        <p:cTn id="535" dur="4000"/>
                                        <p:tgtEl>
                                          <p:spTgt spid="72"/>
                                        </p:tgtEl>
                                        <p:attrNameLst>
                                          <p:attrName>ppt_h</p:attrName>
                                        </p:attrNameLst>
                                      </p:cBhvr>
                                      <p:tavLst>
                                        <p:tav tm="0">
                                          <p:val>
                                            <p:strVal val="ppt_h"/>
                                          </p:val>
                                        </p:tav>
                                        <p:tav tm="100000">
                                          <p:val>
                                            <p:fltVal val="0"/>
                                          </p:val>
                                        </p:tav>
                                      </p:tavLst>
                                    </p:anim>
                                    <p:set>
                                      <p:cBhvr>
                                        <p:cTn id="536" dur="1" fill="hold">
                                          <p:stCondLst>
                                            <p:cond delay="3999"/>
                                          </p:stCondLst>
                                        </p:cTn>
                                        <p:tgtEl>
                                          <p:spTgt spid="72"/>
                                        </p:tgtEl>
                                        <p:attrNameLst>
                                          <p:attrName>style.visibility</p:attrName>
                                        </p:attrNameLst>
                                      </p:cBhvr>
                                      <p:to>
                                        <p:strVal val="hidden"/>
                                      </p:to>
                                    </p:set>
                                  </p:childTnLst>
                                </p:cTn>
                              </p:par>
                              <p:par>
                                <p:cTn id="537" presetID="23" presetClass="exit" presetSubtype="32" fill="hold" nodeType="withEffect">
                                  <p:stCondLst>
                                    <p:cond delay="0"/>
                                  </p:stCondLst>
                                  <p:childTnLst>
                                    <p:anim calcmode="lin" valueType="num">
                                      <p:cBhvr>
                                        <p:cTn id="538" dur="4000"/>
                                        <p:tgtEl>
                                          <p:spTgt spid="73"/>
                                        </p:tgtEl>
                                        <p:attrNameLst>
                                          <p:attrName>ppt_w</p:attrName>
                                        </p:attrNameLst>
                                      </p:cBhvr>
                                      <p:tavLst>
                                        <p:tav tm="0">
                                          <p:val>
                                            <p:strVal val="ppt_w"/>
                                          </p:val>
                                        </p:tav>
                                        <p:tav tm="100000">
                                          <p:val>
                                            <p:fltVal val="0"/>
                                          </p:val>
                                        </p:tav>
                                      </p:tavLst>
                                    </p:anim>
                                    <p:anim calcmode="lin" valueType="num">
                                      <p:cBhvr>
                                        <p:cTn id="539" dur="4000"/>
                                        <p:tgtEl>
                                          <p:spTgt spid="73"/>
                                        </p:tgtEl>
                                        <p:attrNameLst>
                                          <p:attrName>ppt_h</p:attrName>
                                        </p:attrNameLst>
                                      </p:cBhvr>
                                      <p:tavLst>
                                        <p:tav tm="0">
                                          <p:val>
                                            <p:strVal val="ppt_h"/>
                                          </p:val>
                                        </p:tav>
                                        <p:tav tm="100000">
                                          <p:val>
                                            <p:fltVal val="0"/>
                                          </p:val>
                                        </p:tav>
                                      </p:tavLst>
                                    </p:anim>
                                    <p:set>
                                      <p:cBhvr>
                                        <p:cTn id="540" dur="1" fill="hold">
                                          <p:stCondLst>
                                            <p:cond delay="3999"/>
                                          </p:stCondLst>
                                        </p:cTn>
                                        <p:tgtEl>
                                          <p:spTgt spid="73"/>
                                        </p:tgtEl>
                                        <p:attrNameLst>
                                          <p:attrName>style.visibility</p:attrName>
                                        </p:attrNameLst>
                                      </p:cBhvr>
                                      <p:to>
                                        <p:strVal val="hidden"/>
                                      </p:to>
                                    </p:set>
                                  </p:childTnLst>
                                </p:cTn>
                              </p:par>
                              <p:par>
                                <p:cTn id="541" presetID="23" presetClass="exit" presetSubtype="32" fill="hold" nodeType="withEffect">
                                  <p:stCondLst>
                                    <p:cond delay="0"/>
                                  </p:stCondLst>
                                  <p:childTnLst>
                                    <p:anim calcmode="lin" valueType="num">
                                      <p:cBhvr>
                                        <p:cTn id="542" dur="4000"/>
                                        <p:tgtEl>
                                          <p:spTgt spid="74"/>
                                        </p:tgtEl>
                                        <p:attrNameLst>
                                          <p:attrName>ppt_w</p:attrName>
                                        </p:attrNameLst>
                                      </p:cBhvr>
                                      <p:tavLst>
                                        <p:tav tm="0">
                                          <p:val>
                                            <p:strVal val="ppt_w"/>
                                          </p:val>
                                        </p:tav>
                                        <p:tav tm="100000">
                                          <p:val>
                                            <p:fltVal val="0"/>
                                          </p:val>
                                        </p:tav>
                                      </p:tavLst>
                                    </p:anim>
                                    <p:anim calcmode="lin" valueType="num">
                                      <p:cBhvr>
                                        <p:cTn id="543" dur="4000"/>
                                        <p:tgtEl>
                                          <p:spTgt spid="74"/>
                                        </p:tgtEl>
                                        <p:attrNameLst>
                                          <p:attrName>ppt_h</p:attrName>
                                        </p:attrNameLst>
                                      </p:cBhvr>
                                      <p:tavLst>
                                        <p:tav tm="0">
                                          <p:val>
                                            <p:strVal val="ppt_h"/>
                                          </p:val>
                                        </p:tav>
                                        <p:tav tm="100000">
                                          <p:val>
                                            <p:fltVal val="0"/>
                                          </p:val>
                                        </p:tav>
                                      </p:tavLst>
                                    </p:anim>
                                    <p:set>
                                      <p:cBhvr>
                                        <p:cTn id="544" dur="1" fill="hold">
                                          <p:stCondLst>
                                            <p:cond delay="3999"/>
                                          </p:stCondLst>
                                        </p:cTn>
                                        <p:tgtEl>
                                          <p:spTgt spid="74"/>
                                        </p:tgtEl>
                                        <p:attrNameLst>
                                          <p:attrName>style.visibility</p:attrName>
                                        </p:attrNameLst>
                                      </p:cBhvr>
                                      <p:to>
                                        <p:strVal val="hidden"/>
                                      </p:to>
                                    </p:set>
                                  </p:childTnLst>
                                </p:cTn>
                              </p:par>
                              <p:par>
                                <p:cTn id="545" presetID="23" presetClass="exit" presetSubtype="32" fill="hold" nodeType="withEffect">
                                  <p:stCondLst>
                                    <p:cond delay="0"/>
                                  </p:stCondLst>
                                  <p:childTnLst>
                                    <p:anim calcmode="lin" valueType="num">
                                      <p:cBhvr>
                                        <p:cTn id="546" dur="4000"/>
                                        <p:tgtEl>
                                          <p:spTgt spid="75"/>
                                        </p:tgtEl>
                                        <p:attrNameLst>
                                          <p:attrName>ppt_w</p:attrName>
                                        </p:attrNameLst>
                                      </p:cBhvr>
                                      <p:tavLst>
                                        <p:tav tm="0">
                                          <p:val>
                                            <p:strVal val="ppt_w"/>
                                          </p:val>
                                        </p:tav>
                                        <p:tav tm="100000">
                                          <p:val>
                                            <p:fltVal val="0"/>
                                          </p:val>
                                        </p:tav>
                                      </p:tavLst>
                                    </p:anim>
                                    <p:anim calcmode="lin" valueType="num">
                                      <p:cBhvr>
                                        <p:cTn id="547" dur="4000"/>
                                        <p:tgtEl>
                                          <p:spTgt spid="75"/>
                                        </p:tgtEl>
                                        <p:attrNameLst>
                                          <p:attrName>ppt_h</p:attrName>
                                        </p:attrNameLst>
                                      </p:cBhvr>
                                      <p:tavLst>
                                        <p:tav tm="0">
                                          <p:val>
                                            <p:strVal val="ppt_h"/>
                                          </p:val>
                                        </p:tav>
                                        <p:tav tm="100000">
                                          <p:val>
                                            <p:fltVal val="0"/>
                                          </p:val>
                                        </p:tav>
                                      </p:tavLst>
                                    </p:anim>
                                    <p:set>
                                      <p:cBhvr>
                                        <p:cTn id="548" dur="1" fill="hold">
                                          <p:stCondLst>
                                            <p:cond delay="3999"/>
                                          </p:stCondLst>
                                        </p:cTn>
                                        <p:tgtEl>
                                          <p:spTgt spid="75"/>
                                        </p:tgtEl>
                                        <p:attrNameLst>
                                          <p:attrName>style.visibility</p:attrName>
                                        </p:attrNameLst>
                                      </p:cBhvr>
                                      <p:to>
                                        <p:strVal val="hidden"/>
                                      </p:to>
                                    </p:set>
                                  </p:childTnLst>
                                </p:cTn>
                              </p:par>
                              <p:par>
                                <p:cTn id="549" presetID="23" presetClass="exit" presetSubtype="32" fill="hold" nodeType="withEffect">
                                  <p:stCondLst>
                                    <p:cond delay="0"/>
                                  </p:stCondLst>
                                  <p:childTnLst>
                                    <p:anim calcmode="lin" valueType="num">
                                      <p:cBhvr>
                                        <p:cTn id="550" dur="4000"/>
                                        <p:tgtEl>
                                          <p:spTgt spid="76"/>
                                        </p:tgtEl>
                                        <p:attrNameLst>
                                          <p:attrName>ppt_w</p:attrName>
                                        </p:attrNameLst>
                                      </p:cBhvr>
                                      <p:tavLst>
                                        <p:tav tm="0">
                                          <p:val>
                                            <p:strVal val="ppt_w"/>
                                          </p:val>
                                        </p:tav>
                                        <p:tav tm="100000">
                                          <p:val>
                                            <p:fltVal val="0"/>
                                          </p:val>
                                        </p:tav>
                                      </p:tavLst>
                                    </p:anim>
                                    <p:anim calcmode="lin" valueType="num">
                                      <p:cBhvr>
                                        <p:cTn id="551" dur="4000"/>
                                        <p:tgtEl>
                                          <p:spTgt spid="76"/>
                                        </p:tgtEl>
                                        <p:attrNameLst>
                                          <p:attrName>ppt_h</p:attrName>
                                        </p:attrNameLst>
                                      </p:cBhvr>
                                      <p:tavLst>
                                        <p:tav tm="0">
                                          <p:val>
                                            <p:strVal val="ppt_h"/>
                                          </p:val>
                                        </p:tav>
                                        <p:tav tm="100000">
                                          <p:val>
                                            <p:fltVal val="0"/>
                                          </p:val>
                                        </p:tav>
                                      </p:tavLst>
                                    </p:anim>
                                    <p:set>
                                      <p:cBhvr>
                                        <p:cTn id="552" dur="1" fill="hold">
                                          <p:stCondLst>
                                            <p:cond delay="3999"/>
                                          </p:stCondLst>
                                        </p:cTn>
                                        <p:tgtEl>
                                          <p:spTgt spid="76"/>
                                        </p:tgtEl>
                                        <p:attrNameLst>
                                          <p:attrName>style.visibility</p:attrName>
                                        </p:attrNameLst>
                                      </p:cBhvr>
                                      <p:to>
                                        <p:strVal val="hidden"/>
                                      </p:to>
                                    </p:set>
                                  </p:childTnLst>
                                </p:cTn>
                              </p:par>
                              <p:par>
                                <p:cTn id="553" presetID="23" presetClass="exit" presetSubtype="32" fill="hold" nodeType="withEffect">
                                  <p:stCondLst>
                                    <p:cond delay="0"/>
                                  </p:stCondLst>
                                  <p:childTnLst>
                                    <p:anim calcmode="lin" valueType="num">
                                      <p:cBhvr>
                                        <p:cTn id="554" dur="4000"/>
                                        <p:tgtEl>
                                          <p:spTgt spid="77"/>
                                        </p:tgtEl>
                                        <p:attrNameLst>
                                          <p:attrName>ppt_w</p:attrName>
                                        </p:attrNameLst>
                                      </p:cBhvr>
                                      <p:tavLst>
                                        <p:tav tm="0">
                                          <p:val>
                                            <p:strVal val="ppt_w"/>
                                          </p:val>
                                        </p:tav>
                                        <p:tav tm="100000">
                                          <p:val>
                                            <p:fltVal val="0"/>
                                          </p:val>
                                        </p:tav>
                                      </p:tavLst>
                                    </p:anim>
                                    <p:anim calcmode="lin" valueType="num">
                                      <p:cBhvr>
                                        <p:cTn id="555" dur="4000"/>
                                        <p:tgtEl>
                                          <p:spTgt spid="77"/>
                                        </p:tgtEl>
                                        <p:attrNameLst>
                                          <p:attrName>ppt_h</p:attrName>
                                        </p:attrNameLst>
                                      </p:cBhvr>
                                      <p:tavLst>
                                        <p:tav tm="0">
                                          <p:val>
                                            <p:strVal val="ppt_h"/>
                                          </p:val>
                                        </p:tav>
                                        <p:tav tm="100000">
                                          <p:val>
                                            <p:fltVal val="0"/>
                                          </p:val>
                                        </p:tav>
                                      </p:tavLst>
                                    </p:anim>
                                    <p:set>
                                      <p:cBhvr>
                                        <p:cTn id="556" dur="1" fill="hold">
                                          <p:stCondLst>
                                            <p:cond delay="3999"/>
                                          </p:stCondLst>
                                        </p:cTn>
                                        <p:tgtEl>
                                          <p:spTgt spid="77"/>
                                        </p:tgtEl>
                                        <p:attrNameLst>
                                          <p:attrName>style.visibility</p:attrName>
                                        </p:attrNameLst>
                                      </p:cBhvr>
                                      <p:to>
                                        <p:strVal val="hidden"/>
                                      </p:to>
                                    </p:set>
                                  </p:childTnLst>
                                </p:cTn>
                              </p:par>
                              <p:par>
                                <p:cTn id="557" presetID="23" presetClass="exit" presetSubtype="32" fill="hold" nodeType="withEffect">
                                  <p:stCondLst>
                                    <p:cond delay="0"/>
                                  </p:stCondLst>
                                  <p:childTnLst>
                                    <p:anim calcmode="lin" valueType="num">
                                      <p:cBhvr>
                                        <p:cTn id="558" dur="4000"/>
                                        <p:tgtEl>
                                          <p:spTgt spid="78"/>
                                        </p:tgtEl>
                                        <p:attrNameLst>
                                          <p:attrName>ppt_w</p:attrName>
                                        </p:attrNameLst>
                                      </p:cBhvr>
                                      <p:tavLst>
                                        <p:tav tm="0">
                                          <p:val>
                                            <p:strVal val="ppt_w"/>
                                          </p:val>
                                        </p:tav>
                                        <p:tav tm="100000">
                                          <p:val>
                                            <p:fltVal val="0"/>
                                          </p:val>
                                        </p:tav>
                                      </p:tavLst>
                                    </p:anim>
                                    <p:anim calcmode="lin" valueType="num">
                                      <p:cBhvr>
                                        <p:cTn id="559" dur="4000"/>
                                        <p:tgtEl>
                                          <p:spTgt spid="78"/>
                                        </p:tgtEl>
                                        <p:attrNameLst>
                                          <p:attrName>ppt_h</p:attrName>
                                        </p:attrNameLst>
                                      </p:cBhvr>
                                      <p:tavLst>
                                        <p:tav tm="0">
                                          <p:val>
                                            <p:strVal val="ppt_h"/>
                                          </p:val>
                                        </p:tav>
                                        <p:tav tm="100000">
                                          <p:val>
                                            <p:fltVal val="0"/>
                                          </p:val>
                                        </p:tav>
                                      </p:tavLst>
                                    </p:anim>
                                    <p:set>
                                      <p:cBhvr>
                                        <p:cTn id="560" dur="1" fill="hold">
                                          <p:stCondLst>
                                            <p:cond delay="3999"/>
                                          </p:stCondLst>
                                        </p:cTn>
                                        <p:tgtEl>
                                          <p:spTgt spid="78"/>
                                        </p:tgtEl>
                                        <p:attrNameLst>
                                          <p:attrName>style.visibility</p:attrName>
                                        </p:attrNameLst>
                                      </p:cBhvr>
                                      <p:to>
                                        <p:strVal val="hidden"/>
                                      </p:to>
                                    </p:set>
                                  </p:childTnLst>
                                </p:cTn>
                              </p:par>
                              <p:par>
                                <p:cTn id="561" presetID="23" presetClass="exit" presetSubtype="32" fill="hold" nodeType="withEffect">
                                  <p:stCondLst>
                                    <p:cond delay="0"/>
                                  </p:stCondLst>
                                  <p:childTnLst>
                                    <p:anim calcmode="lin" valueType="num">
                                      <p:cBhvr>
                                        <p:cTn id="562" dur="4000"/>
                                        <p:tgtEl>
                                          <p:spTgt spid="79"/>
                                        </p:tgtEl>
                                        <p:attrNameLst>
                                          <p:attrName>ppt_w</p:attrName>
                                        </p:attrNameLst>
                                      </p:cBhvr>
                                      <p:tavLst>
                                        <p:tav tm="0">
                                          <p:val>
                                            <p:strVal val="ppt_w"/>
                                          </p:val>
                                        </p:tav>
                                        <p:tav tm="100000">
                                          <p:val>
                                            <p:fltVal val="0"/>
                                          </p:val>
                                        </p:tav>
                                      </p:tavLst>
                                    </p:anim>
                                    <p:anim calcmode="lin" valueType="num">
                                      <p:cBhvr>
                                        <p:cTn id="563" dur="4000"/>
                                        <p:tgtEl>
                                          <p:spTgt spid="79"/>
                                        </p:tgtEl>
                                        <p:attrNameLst>
                                          <p:attrName>ppt_h</p:attrName>
                                        </p:attrNameLst>
                                      </p:cBhvr>
                                      <p:tavLst>
                                        <p:tav tm="0">
                                          <p:val>
                                            <p:strVal val="ppt_h"/>
                                          </p:val>
                                        </p:tav>
                                        <p:tav tm="100000">
                                          <p:val>
                                            <p:fltVal val="0"/>
                                          </p:val>
                                        </p:tav>
                                      </p:tavLst>
                                    </p:anim>
                                    <p:set>
                                      <p:cBhvr>
                                        <p:cTn id="564" dur="1" fill="hold">
                                          <p:stCondLst>
                                            <p:cond delay="3999"/>
                                          </p:stCondLst>
                                        </p:cTn>
                                        <p:tgtEl>
                                          <p:spTgt spid="79"/>
                                        </p:tgtEl>
                                        <p:attrNameLst>
                                          <p:attrName>style.visibility</p:attrName>
                                        </p:attrNameLst>
                                      </p:cBhvr>
                                      <p:to>
                                        <p:strVal val="hidden"/>
                                      </p:to>
                                    </p:set>
                                  </p:childTnLst>
                                </p:cTn>
                              </p:par>
                              <p:par>
                                <p:cTn id="565" presetID="23" presetClass="exit" presetSubtype="32" fill="hold" nodeType="withEffect">
                                  <p:stCondLst>
                                    <p:cond delay="0"/>
                                  </p:stCondLst>
                                  <p:childTnLst>
                                    <p:anim calcmode="lin" valueType="num">
                                      <p:cBhvr>
                                        <p:cTn id="566" dur="4000"/>
                                        <p:tgtEl>
                                          <p:spTgt spid="80"/>
                                        </p:tgtEl>
                                        <p:attrNameLst>
                                          <p:attrName>ppt_w</p:attrName>
                                        </p:attrNameLst>
                                      </p:cBhvr>
                                      <p:tavLst>
                                        <p:tav tm="0">
                                          <p:val>
                                            <p:strVal val="ppt_w"/>
                                          </p:val>
                                        </p:tav>
                                        <p:tav tm="100000">
                                          <p:val>
                                            <p:fltVal val="0"/>
                                          </p:val>
                                        </p:tav>
                                      </p:tavLst>
                                    </p:anim>
                                    <p:anim calcmode="lin" valueType="num">
                                      <p:cBhvr>
                                        <p:cTn id="567" dur="4000"/>
                                        <p:tgtEl>
                                          <p:spTgt spid="80"/>
                                        </p:tgtEl>
                                        <p:attrNameLst>
                                          <p:attrName>ppt_h</p:attrName>
                                        </p:attrNameLst>
                                      </p:cBhvr>
                                      <p:tavLst>
                                        <p:tav tm="0">
                                          <p:val>
                                            <p:strVal val="ppt_h"/>
                                          </p:val>
                                        </p:tav>
                                        <p:tav tm="100000">
                                          <p:val>
                                            <p:fltVal val="0"/>
                                          </p:val>
                                        </p:tav>
                                      </p:tavLst>
                                    </p:anim>
                                    <p:set>
                                      <p:cBhvr>
                                        <p:cTn id="568" dur="1" fill="hold">
                                          <p:stCondLst>
                                            <p:cond delay="3999"/>
                                          </p:stCondLst>
                                        </p:cTn>
                                        <p:tgtEl>
                                          <p:spTgt spid="80"/>
                                        </p:tgtEl>
                                        <p:attrNameLst>
                                          <p:attrName>style.visibility</p:attrName>
                                        </p:attrNameLst>
                                      </p:cBhvr>
                                      <p:to>
                                        <p:strVal val="hidden"/>
                                      </p:to>
                                    </p:set>
                                  </p:childTnLst>
                                </p:cTn>
                              </p:par>
                              <p:par>
                                <p:cTn id="569" presetID="23" presetClass="exit" presetSubtype="32" fill="hold" nodeType="withEffect">
                                  <p:stCondLst>
                                    <p:cond delay="0"/>
                                  </p:stCondLst>
                                  <p:childTnLst>
                                    <p:anim calcmode="lin" valueType="num">
                                      <p:cBhvr>
                                        <p:cTn id="570" dur="4000"/>
                                        <p:tgtEl>
                                          <p:spTgt spid="81"/>
                                        </p:tgtEl>
                                        <p:attrNameLst>
                                          <p:attrName>ppt_w</p:attrName>
                                        </p:attrNameLst>
                                      </p:cBhvr>
                                      <p:tavLst>
                                        <p:tav tm="0">
                                          <p:val>
                                            <p:strVal val="ppt_w"/>
                                          </p:val>
                                        </p:tav>
                                        <p:tav tm="100000">
                                          <p:val>
                                            <p:fltVal val="0"/>
                                          </p:val>
                                        </p:tav>
                                      </p:tavLst>
                                    </p:anim>
                                    <p:anim calcmode="lin" valueType="num">
                                      <p:cBhvr>
                                        <p:cTn id="571" dur="4000"/>
                                        <p:tgtEl>
                                          <p:spTgt spid="81"/>
                                        </p:tgtEl>
                                        <p:attrNameLst>
                                          <p:attrName>ppt_h</p:attrName>
                                        </p:attrNameLst>
                                      </p:cBhvr>
                                      <p:tavLst>
                                        <p:tav tm="0">
                                          <p:val>
                                            <p:strVal val="ppt_h"/>
                                          </p:val>
                                        </p:tav>
                                        <p:tav tm="100000">
                                          <p:val>
                                            <p:fltVal val="0"/>
                                          </p:val>
                                        </p:tav>
                                      </p:tavLst>
                                    </p:anim>
                                    <p:set>
                                      <p:cBhvr>
                                        <p:cTn id="572" dur="1" fill="hold">
                                          <p:stCondLst>
                                            <p:cond delay="3999"/>
                                          </p:stCondLst>
                                        </p:cTn>
                                        <p:tgtEl>
                                          <p:spTgt spid="81"/>
                                        </p:tgtEl>
                                        <p:attrNameLst>
                                          <p:attrName>style.visibility</p:attrName>
                                        </p:attrNameLst>
                                      </p:cBhvr>
                                      <p:to>
                                        <p:strVal val="hidden"/>
                                      </p:to>
                                    </p:set>
                                  </p:childTnLst>
                                </p:cTn>
                              </p:par>
                              <p:par>
                                <p:cTn id="573" presetID="23" presetClass="exit" presetSubtype="32" fill="hold" nodeType="withEffect">
                                  <p:stCondLst>
                                    <p:cond delay="0"/>
                                  </p:stCondLst>
                                  <p:childTnLst>
                                    <p:anim calcmode="lin" valueType="num">
                                      <p:cBhvr>
                                        <p:cTn id="574" dur="4000"/>
                                        <p:tgtEl>
                                          <p:spTgt spid="82"/>
                                        </p:tgtEl>
                                        <p:attrNameLst>
                                          <p:attrName>ppt_w</p:attrName>
                                        </p:attrNameLst>
                                      </p:cBhvr>
                                      <p:tavLst>
                                        <p:tav tm="0">
                                          <p:val>
                                            <p:strVal val="ppt_w"/>
                                          </p:val>
                                        </p:tav>
                                        <p:tav tm="100000">
                                          <p:val>
                                            <p:fltVal val="0"/>
                                          </p:val>
                                        </p:tav>
                                      </p:tavLst>
                                    </p:anim>
                                    <p:anim calcmode="lin" valueType="num">
                                      <p:cBhvr>
                                        <p:cTn id="575" dur="4000"/>
                                        <p:tgtEl>
                                          <p:spTgt spid="82"/>
                                        </p:tgtEl>
                                        <p:attrNameLst>
                                          <p:attrName>ppt_h</p:attrName>
                                        </p:attrNameLst>
                                      </p:cBhvr>
                                      <p:tavLst>
                                        <p:tav tm="0">
                                          <p:val>
                                            <p:strVal val="ppt_h"/>
                                          </p:val>
                                        </p:tav>
                                        <p:tav tm="100000">
                                          <p:val>
                                            <p:fltVal val="0"/>
                                          </p:val>
                                        </p:tav>
                                      </p:tavLst>
                                    </p:anim>
                                    <p:set>
                                      <p:cBhvr>
                                        <p:cTn id="576" dur="1" fill="hold">
                                          <p:stCondLst>
                                            <p:cond delay="3999"/>
                                          </p:stCondLst>
                                        </p:cTn>
                                        <p:tgtEl>
                                          <p:spTgt spid="82"/>
                                        </p:tgtEl>
                                        <p:attrNameLst>
                                          <p:attrName>style.visibility</p:attrName>
                                        </p:attrNameLst>
                                      </p:cBhvr>
                                      <p:to>
                                        <p:strVal val="hidden"/>
                                      </p:to>
                                    </p:set>
                                  </p:childTnLst>
                                </p:cTn>
                              </p:par>
                              <p:par>
                                <p:cTn id="577" presetID="23" presetClass="exit" presetSubtype="32" fill="hold" nodeType="withEffect">
                                  <p:stCondLst>
                                    <p:cond delay="0"/>
                                  </p:stCondLst>
                                  <p:childTnLst>
                                    <p:anim calcmode="lin" valueType="num">
                                      <p:cBhvr>
                                        <p:cTn id="578" dur="4000"/>
                                        <p:tgtEl>
                                          <p:spTgt spid="83"/>
                                        </p:tgtEl>
                                        <p:attrNameLst>
                                          <p:attrName>ppt_w</p:attrName>
                                        </p:attrNameLst>
                                      </p:cBhvr>
                                      <p:tavLst>
                                        <p:tav tm="0">
                                          <p:val>
                                            <p:strVal val="ppt_w"/>
                                          </p:val>
                                        </p:tav>
                                        <p:tav tm="100000">
                                          <p:val>
                                            <p:fltVal val="0"/>
                                          </p:val>
                                        </p:tav>
                                      </p:tavLst>
                                    </p:anim>
                                    <p:anim calcmode="lin" valueType="num">
                                      <p:cBhvr>
                                        <p:cTn id="579" dur="4000"/>
                                        <p:tgtEl>
                                          <p:spTgt spid="83"/>
                                        </p:tgtEl>
                                        <p:attrNameLst>
                                          <p:attrName>ppt_h</p:attrName>
                                        </p:attrNameLst>
                                      </p:cBhvr>
                                      <p:tavLst>
                                        <p:tav tm="0">
                                          <p:val>
                                            <p:strVal val="ppt_h"/>
                                          </p:val>
                                        </p:tav>
                                        <p:tav tm="100000">
                                          <p:val>
                                            <p:fltVal val="0"/>
                                          </p:val>
                                        </p:tav>
                                      </p:tavLst>
                                    </p:anim>
                                    <p:set>
                                      <p:cBhvr>
                                        <p:cTn id="580" dur="1" fill="hold">
                                          <p:stCondLst>
                                            <p:cond delay="3999"/>
                                          </p:stCondLst>
                                        </p:cTn>
                                        <p:tgtEl>
                                          <p:spTgt spid="83"/>
                                        </p:tgtEl>
                                        <p:attrNameLst>
                                          <p:attrName>style.visibility</p:attrName>
                                        </p:attrNameLst>
                                      </p:cBhvr>
                                      <p:to>
                                        <p:strVal val="hidden"/>
                                      </p:to>
                                    </p:set>
                                  </p:childTnLst>
                                </p:cTn>
                              </p:par>
                              <p:par>
                                <p:cTn id="581" presetID="23" presetClass="exit" presetSubtype="32" fill="hold" nodeType="withEffect">
                                  <p:stCondLst>
                                    <p:cond delay="0"/>
                                  </p:stCondLst>
                                  <p:childTnLst>
                                    <p:anim calcmode="lin" valueType="num">
                                      <p:cBhvr>
                                        <p:cTn id="582" dur="4000"/>
                                        <p:tgtEl>
                                          <p:spTgt spid="84"/>
                                        </p:tgtEl>
                                        <p:attrNameLst>
                                          <p:attrName>ppt_w</p:attrName>
                                        </p:attrNameLst>
                                      </p:cBhvr>
                                      <p:tavLst>
                                        <p:tav tm="0">
                                          <p:val>
                                            <p:strVal val="ppt_w"/>
                                          </p:val>
                                        </p:tav>
                                        <p:tav tm="100000">
                                          <p:val>
                                            <p:fltVal val="0"/>
                                          </p:val>
                                        </p:tav>
                                      </p:tavLst>
                                    </p:anim>
                                    <p:anim calcmode="lin" valueType="num">
                                      <p:cBhvr>
                                        <p:cTn id="583" dur="4000"/>
                                        <p:tgtEl>
                                          <p:spTgt spid="84"/>
                                        </p:tgtEl>
                                        <p:attrNameLst>
                                          <p:attrName>ppt_h</p:attrName>
                                        </p:attrNameLst>
                                      </p:cBhvr>
                                      <p:tavLst>
                                        <p:tav tm="0">
                                          <p:val>
                                            <p:strVal val="ppt_h"/>
                                          </p:val>
                                        </p:tav>
                                        <p:tav tm="100000">
                                          <p:val>
                                            <p:fltVal val="0"/>
                                          </p:val>
                                        </p:tav>
                                      </p:tavLst>
                                    </p:anim>
                                    <p:set>
                                      <p:cBhvr>
                                        <p:cTn id="584" dur="1" fill="hold">
                                          <p:stCondLst>
                                            <p:cond delay="3999"/>
                                          </p:stCondLst>
                                        </p:cTn>
                                        <p:tgtEl>
                                          <p:spTgt spid="84"/>
                                        </p:tgtEl>
                                        <p:attrNameLst>
                                          <p:attrName>style.visibility</p:attrName>
                                        </p:attrNameLst>
                                      </p:cBhvr>
                                      <p:to>
                                        <p:strVal val="hidden"/>
                                      </p:to>
                                    </p:set>
                                  </p:childTnLst>
                                </p:cTn>
                              </p:par>
                              <p:par>
                                <p:cTn id="585" presetID="23" presetClass="exit" presetSubtype="32" fill="hold" nodeType="withEffect">
                                  <p:stCondLst>
                                    <p:cond delay="0"/>
                                  </p:stCondLst>
                                  <p:childTnLst>
                                    <p:anim calcmode="lin" valueType="num">
                                      <p:cBhvr>
                                        <p:cTn id="586" dur="4000"/>
                                        <p:tgtEl>
                                          <p:spTgt spid="85"/>
                                        </p:tgtEl>
                                        <p:attrNameLst>
                                          <p:attrName>ppt_w</p:attrName>
                                        </p:attrNameLst>
                                      </p:cBhvr>
                                      <p:tavLst>
                                        <p:tav tm="0">
                                          <p:val>
                                            <p:strVal val="ppt_w"/>
                                          </p:val>
                                        </p:tav>
                                        <p:tav tm="100000">
                                          <p:val>
                                            <p:fltVal val="0"/>
                                          </p:val>
                                        </p:tav>
                                      </p:tavLst>
                                    </p:anim>
                                    <p:anim calcmode="lin" valueType="num">
                                      <p:cBhvr>
                                        <p:cTn id="587" dur="4000"/>
                                        <p:tgtEl>
                                          <p:spTgt spid="85"/>
                                        </p:tgtEl>
                                        <p:attrNameLst>
                                          <p:attrName>ppt_h</p:attrName>
                                        </p:attrNameLst>
                                      </p:cBhvr>
                                      <p:tavLst>
                                        <p:tav tm="0">
                                          <p:val>
                                            <p:strVal val="ppt_h"/>
                                          </p:val>
                                        </p:tav>
                                        <p:tav tm="100000">
                                          <p:val>
                                            <p:fltVal val="0"/>
                                          </p:val>
                                        </p:tav>
                                      </p:tavLst>
                                    </p:anim>
                                    <p:set>
                                      <p:cBhvr>
                                        <p:cTn id="588" dur="1" fill="hold">
                                          <p:stCondLst>
                                            <p:cond delay="3999"/>
                                          </p:stCondLst>
                                        </p:cTn>
                                        <p:tgtEl>
                                          <p:spTgt spid="85"/>
                                        </p:tgtEl>
                                        <p:attrNameLst>
                                          <p:attrName>style.visibility</p:attrName>
                                        </p:attrNameLst>
                                      </p:cBhvr>
                                      <p:to>
                                        <p:strVal val="hidden"/>
                                      </p:to>
                                    </p:set>
                                  </p:childTnLst>
                                </p:cTn>
                              </p:par>
                              <p:par>
                                <p:cTn id="589" presetID="6" presetClass="emph" presetSubtype="0" fill="hold" nodeType="withEffect">
                                  <p:stCondLst>
                                    <p:cond delay="0"/>
                                  </p:stCondLst>
                                  <p:childTnLst>
                                    <p:animScale>
                                      <p:cBhvr>
                                        <p:cTn id="590" dur="4000" fill="hold"/>
                                        <p:tgtEl>
                                          <p:spTgt spid="38"/>
                                        </p:tgtEl>
                                      </p:cBhvr>
                                      <p:by x="150000" y="150000"/>
                                    </p:animScale>
                                  </p:childTnLst>
                                </p:cTn>
                              </p:par>
                              <p:par>
                                <p:cTn id="591" presetID="6" presetClass="emph" presetSubtype="0" fill="hold" nodeType="withEffect">
                                  <p:stCondLst>
                                    <p:cond delay="0"/>
                                  </p:stCondLst>
                                  <p:childTnLst>
                                    <p:animScale>
                                      <p:cBhvr>
                                        <p:cTn id="592" dur="4000" fill="hold"/>
                                        <p:tgtEl>
                                          <p:spTgt spid="39"/>
                                        </p:tgtEl>
                                      </p:cBhvr>
                                      <p:by x="150000" y="150000"/>
                                    </p:animScale>
                                  </p:childTnLst>
                                </p:cTn>
                              </p:par>
                              <p:par>
                                <p:cTn id="593" presetID="6" presetClass="emph" presetSubtype="0" fill="hold" nodeType="withEffect">
                                  <p:stCondLst>
                                    <p:cond delay="0"/>
                                  </p:stCondLst>
                                  <p:childTnLst>
                                    <p:animScale>
                                      <p:cBhvr>
                                        <p:cTn id="594" dur="4000" fill="hold"/>
                                        <p:tgtEl>
                                          <p:spTgt spid="40"/>
                                        </p:tgtEl>
                                      </p:cBhvr>
                                      <p:by x="150000" y="150000"/>
                                    </p:animScale>
                                  </p:childTnLst>
                                </p:cTn>
                              </p:par>
                              <p:par>
                                <p:cTn id="595" presetID="6" presetClass="emph" presetSubtype="0" fill="hold" nodeType="withEffect">
                                  <p:stCondLst>
                                    <p:cond delay="0"/>
                                  </p:stCondLst>
                                  <p:childTnLst>
                                    <p:animScale>
                                      <p:cBhvr>
                                        <p:cTn id="596" dur="4000" fill="hold"/>
                                        <p:tgtEl>
                                          <p:spTgt spid="41"/>
                                        </p:tgtEl>
                                      </p:cBhvr>
                                      <p:by x="150000" y="150000"/>
                                    </p:animScale>
                                  </p:childTnLst>
                                </p:cTn>
                              </p:par>
                              <p:par>
                                <p:cTn id="597" presetID="6" presetClass="emph" presetSubtype="0" fill="hold" nodeType="withEffect">
                                  <p:stCondLst>
                                    <p:cond delay="0"/>
                                  </p:stCondLst>
                                  <p:childTnLst>
                                    <p:animScale>
                                      <p:cBhvr>
                                        <p:cTn id="598" dur="4000" fill="hold"/>
                                        <p:tgtEl>
                                          <p:spTgt spid="42"/>
                                        </p:tgtEl>
                                      </p:cBhvr>
                                      <p:by x="150000" y="150000"/>
                                    </p:animScale>
                                  </p:childTnLst>
                                </p:cTn>
                              </p:par>
                              <p:par>
                                <p:cTn id="599" presetID="6" presetClass="emph" presetSubtype="0" fill="hold" nodeType="withEffect">
                                  <p:stCondLst>
                                    <p:cond delay="0"/>
                                  </p:stCondLst>
                                  <p:childTnLst>
                                    <p:animScale>
                                      <p:cBhvr>
                                        <p:cTn id="600" dur="4000" fill="hold"/>
                                        <p:tgtEl>
                                          <p:spTgt spid="43"/>
                                        </p:tgtEl>
                                      </p:cBhvr>
                                      <p:by x="150000" y="150000"/>
                                    </p:animScale>
                                  </p:childTnLst>
                                </p:cTn>
                              </p:par>
                              <p:par>
                                <p:cTn id="601" presetID="6" presetClass="emph" presetSubtype="0" fill="hold" nodeType="withEffect">
                                  <p:stCondLst>
                                    <p:cond delay="0"/>
                                  </p:stCondLst>
                                  <p:childTnLst>
                                    <p:animScale>
                                      <p:cBhvr>
                                        <p:cTn id="602" dur="4000" fill="hold"/>
                                        <p:tgtEl>
                                          <p:spTgt spid="44"/>
                                        </p:tgtEl>
                                      </p:cBhvr>
                                      <p:by x="150000" y="150000"/>
                                    </p:animScale>
                                  </p:childTnLst>
                                </p:cTn>
                              </p:par>
                              <p:par>
                                <p:cTn id="603" presetID="6" presetClass="emph" presetSubtype="0" fill="hold" nodeType="withEffect">
                                  <p:stCondLst>
                                    <p:cond delay="0"/>
                                  </p:stCondLst>
                                  <p:childTnLst>
                                    <p:animScale>
                                      <p:cBhvr>
                                        <p:cTn id="604" dur="4000" fill="hold"/>
                                        <p:tgtEl>
                                          <p:spTgt spid="45"/>
                                        </p:tgtEl>
                                      </p:cBhvr>
                                      <p:by x="150000" y="150000"/>
                                    </p:animScale>
                                  </p:childTnLst>
                                </p:cTn>
                              </p:par>
                              <p:par>
                                <p:cTn id="605" presetID="6" presetClass="emph" presetSubtype="0" fill="hold" nodeType="withEffect">
                                  <p:stCondLst>
                                    <p:cond delay="0"/>
                                  </p:stCondLst>
                                  <p:childTnLst>
                                    <p:animScale>
                                      <p:cBhvr>
                                        <p:cTn id="606" dur="4000" fill="hold"/>
                                        <p:tgtEl>
                                          <p:spTgt spid="46"/>
                                        </p:tgtEl>
                                      </p:cBhvr>
                                      <p:by x="150000" y="150000"/>
                                    </p:animScale>
                                  </p:childTnLst>
                                </p:cTn>
                              </p:par>
                              <p:par>
                                <p:cTn id="607" presetID="6" presetClass="emph" presetSubtype="0" fill="hold" nodeType="withEffect">
                                  <p:stCondLst>
                                    <p:cond delay="0"/>
                                  </p:stCondLst>
                                  <p:childTnLst>
                                    <p:animScale>
                                      <p:cBhvr>
                                        <p:cTn id="608" dur="4000" fill="hold"/>
                                        <p:tgtEl>
                                          <p:spTgt spid="47"/>
                                        </p:tgtEl>
                                      </p:cBhvr>
                                      <p:by x="150000" y="150000"/>
                                    </p:animScale>
                                  </p:childTnLst>
                                </p:cTn>
                              </p:par>
                              <p:par>
                                <p:cTn id="609" presetID="6" presetClass="emph" presetSubtype="0" fill="hold" nodeType="withEffect">
                                  <p:stCondLst>
                                    <p:cond delay="0"/>
                                  </p:stCondLst>
                                  <p:childTnLst>
                                    <p:animScale>
                                      <p:cBhvr>
                                        <p:cTn id="610" dur="4000" fill="hold"/>
                                        <p:tgtEl>
                                          <p:spTgt spid="48"/>
                                        </p:tgtEl>
                                      </p:cBhvr>
                                      <p:by x="150000" y="150000"/>
                                    </p:animScale>
                                  </p:childTnLst>
                                </p:cTn>
                              </p:par>
                              <p:par>
                                <p:cTn id="611" presetID="6" presetClass="emph" presetSubtype="0" fill="hold" nodeType="withEffect">
                                  <p:stCondLst>
                                    <p:cond delay="0"/>
                                  </p:stCondLst>
                                  <p:childTnLst>
                                    <p:animScale>
                                      <p:cBhvr>
                                        <p:cTn id="612" dur="4000" fill="hold"/>
                                        <p:tgtEl>
                                          <p:spTgt spid="49"/>
                                        </p:tgtEl>
                                      </p:cBhvr>
                                      <p:by x="150000" y="150000"/>
                                    </p:animScale>
                                  </p:childTnLst>
                                </p:cTn>
                              </p:par>
                              <p:par>
                                <p:cTn id="613" presetID="6" presetClass="emph" presetSubtype="0" fill="hold" nodeType="withEffect">
                                  <p:stCondLst>
                                    <p:cond delay="0"/>
                                  </p:stCondLst>
                                  <p:childTnLst>
                                    <p:animScale>
                                      <p:cBhvr>
                                        <p:cTn id="614" dur="4000" fill="hold"/>
                                        <p:tgtEl>
                                          <p:spTgt spid="50"/>
                                        </p:tgtEl>
                                      </p:cBhvr>
                                      <p:by x="150000" y="150000"/>
                                    </p:animScale>
                                  </p:childTnLst>
                                </p:cTn>
                              </p:par>
                              <p:par>
                                <p:cTn id="615" presetID="6" presetClass="emph" presetSubtype="0" fill="hold" nodeType="withEffect">
                                  <p:stCondLst>
                                    <p:cond delay="0"/>
                                  </p:stCondLst>
                                  <p:childTnLst>
                                    <p:animScale>
                                      <p:cBhvr>
                                        <p:cTn id="616" dur="4000" fill="hold"/>
                                        <p:tgtEl>
                                          <p:spTgt spid="51"/>
                                        </p:tgtEl>
                                      </p:cBhvr>
                                      <p:by x="150000" y="150000"/>
                                    </p:animScale>
                                  </p:childTnLst>
                                </p:cTn>
                              </p:par>
                              <p:par>
                                <p:cTn id="617" presetID="6" presetClass="emph" presetSubtype="0" fill="hold" nodeType="withEffect">
                                  <p:stCondLst>
                                    <p:cond delay="0"/>
                                  </p:stCondLst>
                                  <p:childTnLst>
                                    <p:animScale>
                                      <p:cBhvr>
                                        <p:cTn id="618" dur="4000" fill="hold"/>
                                        <p:tgtEl>
                                          <p:spTgt spid="52"/>
                                        </p:tgtEl>
                                      </p:cBhvr>
                                      <p:by x="150000" y="150000"/>
                                    </p:animScale>
                                  </p:childTnLst>
                                </p:cTn>
                              </p:par>
                              <p:par>
                                <p:cTn id="619" presetID="6" presetClass="emph" presetSubtype="0" fill="hold" nodeType="withEffect">
                                  <p:stCondLst>
                                    <p:cond delay="0"/>
                                  </p:stCondLst>
                                  <p:childTnLst>
                                    <p:animScale>
                                      <p:cBhvr>
                                        <p:cTn id="620" dur="4000" fill="hold"/>
                                        <p:tgtEl>
                                          <p:spTgt spid="53"/>
                                        </p:tgtEl>
                                      </p:cBhvr>
                                      <p:by x="150000" y="150000"/>
                                    </p:animScale>
                                  </p:childTnLst>
                                </p:cTn>
                              </p:par>
                              <p:par>
                                <p:cTn id="621" presetID="6" presetClass="emph" presetSubtype="0" fill="hold" nodeType="withEffect">
                                  <p:stCondLst>
                                    <p:cond delay="0"/>
                                  </p:stCondLst>
                                  <p:childTnLst>
                                    <p:animScale>
                                      <p:cBhvr>
                                        <p:cTn id="622" dur="4000" fill="hold"/>
                                        <p:tgtEl>
                                          <p:spTgt spid="54"/>
                                        </p:tgtEl>
                                      </p:cBhvr>
                                      <p:by x="150000" y="150000"/>
                                    </p:animScale>
                                  </p:childTnLst>
                                </p:cTn>
                              </p:par>
                              <p:par>
                                <p:cTn id="623" presetID="6" presetClass="emph" presetSubtype="0" fill="hold" nodeType="withEffect">
                                  <p:stCondLst>
                                    <p:cond delay="0"/>
                                  </p:stCondLst>
                                  <p:childTnLst>
                                    <p:animScale>
                                      <p:cBhvr>
                                        <p:cTn id="624" dur="4000" fill="hold"/>
                                        <p:tgtEl>
                                          <p:spTgt spid="55"/>
                                        </p:tgtEl>
                                      </p:cBhvr>
                                      <p:by x="150000" y="150000"/>
                                    </p:animScale>
                                  </p:childTnLst>
                                </p:cTn>
                              </p:par>
                              <p:par>
                                <p:cTn id="625" presetID="6" presetClass="emph" presetSubtype="0" fill="hold" nodeType="withEffect">
                                  <p:stCondLst>
                                    <p:cond delay="0"/>
                                  </p:stCondLst>
                                  <p:childTnLst>
                                    <p:animScale>
                                      <p:cBhvr>
                                        <p:cTn id="626" dur="4000" fill="hold"/>
                                        <p:tgtEl>
                                          <p:spTgt spid="56"/>
                                        </p:tgtEl>
                                      </p:cBhvr>
                                      <p:by x="150000" y="150000"/>
                                    </p:animScale>
                                  </p:childTnLst>
                                </p:cTn>
                              </p:par>
                              <p:par>
                                <p:cTn id="627" presetID="6" presetClass="emph" presetSubtype="0" fill="hold" nodeType="withEffect">
                                  <p:stCondLst>
                                    <p:cond delay="0"/>
                                  </p:stCondLst>
                                  <p:childTnLst>
                                    <p:animScale>
                                      <p:cBhvr>
                                        <p:cTn id="628" dur="4000" fill="hold"/>
                                        <p:tgtEl>
                                          <p:spTgt spid="57"/>
                                        </p:tgtEl>
                                      </p:cBhvr>
                                      <p:by x="150000" y="150000"/>
                                    </p:animScale>
                                  </p:childTnLst>
                                </p:cTn>
                              </p:par>
                              <p:par>
                                <p:cTn id="629" presetID="6" presetClass="emph" presetSubtype="0" fill="hold" nodeType="withEffect">
                                  <p:stCondLst>
                                    <p:cond delay="0"/>
                                  </p:stCondLst>
                                  <p:childTnLst>
                                    <p:animScale>
                                      <p:cBhvr>
                                        <p:cTn id="630" dur="4000" fill="hold"/>
                                        <p:tgtEl>
                                          <p:spTgt spid="58"/>
                                        </p:tgtEl>
                                      </p:cBhvr>
                                      <p:by x="150000" y="150000"/>
                                    </p:animScale>
                                  </p:childTnLst>
                                </p:cTn>
                              </p:par>
                              <p:par>
                                <p:cTn id="631" presetID="6" presetClass="emph" presetSubtype="0" fill="hold" nodeType="withEffect">
                                  <p:stCondLst>
                                    <p:cond delay="0"/>
                                  </p:stCondLst>
                                  <p:childTnLst>
                                    <p:animScale>
                                      <p:cBhvr>
                                        <p:cTn id="632" dur="4000" fill="hold"/>
                                        <p:tgtEl>
                                          <p:spTgt spid="59"/>
                                        </p:tgtEl>
                                      </p:cBhvr>
                                      <p:by x="150000" y="150000"/>
                                    </p:animScale>
                                  </p:childTnLst>
                                </p:cTn>
                              </p:par>
                              <p:par>
                                <p:cTn id="633" presetID="6" presetClass="emph" presetSubtype="0" fill="hold" nodeType="withEffect">
                                  <p:stCondLst>
                                    <p:cond delay="0"/>
                                  </p:stCondLst>
                                  <p:childTnLst>
                                    <p:animScale>
                                      <p:cBhvr>
                                        <p:cTn id="634" dur="4000" fill="hold"/>
                                        <p:tgtEl>
                                          <p:spTgt spid="60"/>
                                        </p:tgtEl>
                                      </p:cBhvr>
                                      <p:by x="150000" y="150000"/>
                                    </p:animScale>
                                  </p:childTnLst>
                                </p:cTn>
                              </p:par>
                              <p:par>
                                <p:cTn id="635" presetID="6" presetClass="emph" presetSubtype="0" fill="hold" nodeType="withEffect">
                                  <p:stCondLst>
                                    <p:cond delay="0"/>
                                  </p:stCondLst>
                                  <p:childTnLst>
                                    <p:animScale>
                                      <p:cBhvr>
                                        <p:cTn id="636" dur="4000" fill="hold"/>
                                        <p:tgtEl>
                                          <p:spTgt spid="61"/>
                                        </p:tgtEl>
                                      </p:cBhvr>
                                      <p:by x="150000" y="150000"/>
                                    </p:animScale>
                                  </p:childTnLst>
                                </p:cTn>
                              </p:par>
                              <p:par>
                                <p:cTn id="637" presetID="6" presetClass="emph" presetSubtype="0" fill="hold" nodeType="withEffect">
                                  <p:stCondLst>
                                    <p:cond delay="0"/>
                                  </p:stCondLst>
                                  <p:childTnLst>
                                    <p:animScale>
                                      <p:cBhvr>
                                        <p:cTn id="638" dur="4000" fill="hold"/>
                                        <p:tgtEl>
                                          <p:spTgt spid="62"/>
                                        </p:tgtEl>
                                      </p:cBhvr>
                                      <p:by x="150000" y="150000"/>
                                    </p:animScale>
                                  </p:childTnLst>
                                </p:cTn>
                              </p:par>
                              <p:par>
                                <p:cTn id="639" presetID="6" presetClass="emph" presetSubtype="0" fill="hold" nodeType="withEffect">
                                  <p:stCondLst>
                                    <p:cond delay="0"/>
                                  </p:stCondLst>
                                  <p:childTnLst>
                                    <p:animScale>
                                      <p:cBhvr>
                                        <p:cTn id="640" dur="4000" fill="hold"/>
                                        <p:tgtEl>
                                          <p:spTgt spid="63"/>
                                        </p:tgtEl>
                                      </p:cBhvr>
                                      <p:by x="150000" y="150000"/>
                                    </p:animScale>
                                  </p:childTnLst>
                                </p:cTn>
                              </p:par>
                              <p:par>
                                <p:cTn id="641" presetID="6" presetClass="emph" presetSubtype="0" fill="hold" nodeType="withEffect">
                                  <p:stCondLst>
                                    <p:cond delay="0"/>
                                  </p:stCondLst>
                                  <p:childTnLst>
                                    <p:animScale>
                                      <p:cBhvr>
                                        <p:cTn id="642" dur="4000" fill="hold"/>
                                        <p:tgtEl>
                                          <p:spTgt spid="64"/>
                                        </p:tgtEl>
                                      </p:cBhvr>
                                      <p:by x="150000" y="150000"/>
                                    </p:animScale>
                                  </p:childTnLst>
                                </p:cTn>
                              </p:par>
                              <p:par>
                                <p:cTn id="643" presetID="6" presetClass="emph" presetSubtype="0" fill="hold" nodeType="withEffect">
                                  <p:stCondLst>
                                    <p:cond delay="0"/>
                                  </p:stCondLst>
                                  <p:childTnLst>
                                    <p:animScale>
                                      <p:cBhvr>
                                        <p:cTn id="644" dur="4000" fill="hold"/>
                                        <p:tgtEl>
                                          <p:spTgt spid="65"/>
                                        </p:tgtEl>
                                      </p:cBhvr>
                                      <p:by x="150000" y="150000"/>
                                    </p:animScale>
                                  </p:childTnLst>
                                </p:cTn>
                              </p:par>
                              <p:par>
                                <p:cTn id="645" presetID="6" presetClass="emph" presetSubtype="0" fill="hold" nodeType="withEffect">
                                  <p:stCondLst>
                                    <p:cond delay="0"/>
                                  </p:stCondLst>
                                  <p:childTnLst>
                                    <p:animScale>
                                      <p:cBhvr>
                                        <p:cTn id="646" dur="4000" fill="hold"/>
                                        <p:tgtEl>
                                          <p:spTgt spid="66"/>
                                        </p:tgtEl>
                                      </p:cBhvr>
                                      <p:by x="150000" y="150000"/>
                                    </p:animScale>
                                  </p:childTnLst>
                                </p:cTn>
                              </p:par>
                              <p:par>
                                <p:cTn id="647" presetID="6" presetClass="emph" presetSubtype="0" fill="hold" nodeType="withEffect">
                                  <p:stCondLst>
                                    <p:cond delay="0"/>
                                  </p:stCondLst>
                                  <p:childTnLst>
                                    <p:animScale>
                                      <p:cBhvr>
                                        <p:cTn id="648" dur="4000" fill="hold"/>
                                        <p:tgtEl>
                                          <p:spTgt spid="67"/>
                                        </p:tgtEl>
                                      </p:cBhvr>
                                      <p:by x="150000" y="150000"/>
                                    </p:animScale>
                                  </p:childTnLst>
                                </p:cTn>
                              </p:par>
                              <p:par>
                                <p:cTn id="649" presetID="6" presetClass="emph" presetSubtype="0" fill="hold" nodeType="withEffect">
                                  <p:stCondLst>
                                    <p:cond delay="0"/>
                                  </p:stCondLst>
                                  <p:childTnLst>
                                    <p:animScale>
                                      <p:cBhvr>
                                        <p:cTn id="650" dur="4000" fill="hold"/>
                                        <p:tgtEl>
                                          <p:spTgt spid="68"/>
                                        </p:tgtEl>
                                      </p:cBhvr>
                                      <p:by x="150000" y="150000"/>
                                    </p:animScale>
                                  </p:childTnLst>
                                </p:cTn>
                              </p:par>
                              <p:par>
                                <p:cTn id="651" presetID="6" presetClass="emph" presetSubtype="0" fill="hold" nodeType="withEffect">
                                  <p:stCondLst>
                                    <p:cond delay="0"/>
                                  </p:stCondLst>
                                  <p:childTnLst>
                                    <p:animScale>
                                      <p:cBhvr>
                                        <p:cTn id="652" dur="4000" fill="hold"/>
                                        <p:tgtEl>
                                          <p:spTgt spid="69"/>
                                        </p:tgtEl>
                                      </p:cBhvr>
                                      <p:by x="150000" y="150000"/>
                                    </p:animScale>
                                  </p:childTnLst>
                                </p:cTn>
                              </p:par>
                              <p:par>
                                <p:cTn id="653" presetID="6" presetClass="emph" presetSubtype="0" fill="hold" nodeType="withEffect">
                                  <p:stCondLst>
                                    <p:cond delay="0"/>
                                  </p:stCondLst>
                                  <p:childTnLst>
                                    <p:animScale>
                                      <p:cBhvr>
                                        <p:cTn id="654" dur="4000" fill="hold"/>
                                        <p:tgtEl>
                                          <p:spTgt spid="70"/>
                                        </p:tgtEl>
                                      </p:cBhvr>
                                      <p:by x="150000" y="150000"/>
                                    </p:animScale>
                                  </p:childTnLst>
                                </p:cTn>
                              </p:par>
                              <p:par>
                                <p:cTn id="655" presetID="6" presetClass="emph" presetSubtype="0" fill="hold" nodeType="withEffect">
                                  <p:stCondLst>
                                    <p:cond delay="0"/>
                                  </p:stCondLst>
                                  <p:childTnLst>
                                    <p:animScale>
                                      <p:cBhvr>
                                        <p:cTn id="656" dur="4000" fill="hold"/>
                                        <p:tgtEl>
                                          <p:spTgt spid="71"/>
                                        </p:tgtEl>
                                      </p:cBhvr>
                                      <p:by x="150000" y="150000"/>
                                    </p:animScale>
                                  </p:childTnLst>
                                </p:cTn>
                              </p:par>
                              <p:par>
                                <p:cTn id="657" presetID="6" presetClass="emph" presetSubtype="0" fill="hold" nodeType="withEffect">
                                  <p:stCondLst>
                                    <p:cond delay="0"/>
                                  </p:stCondLst>
                                  <p:childTnLst>
                                    <p:animScale>
                                      <p:cBhvr>
                                        <p:cTn id="658" dur="4000" fill="hold"/>
                                        <p:tgtEl>
                                          <p:spTgt spid="72"/>
                                        </p:tgtEl>
                                      </p:cBhvr>
                                      <p:by x="150000" y="150000"/>
                                    </p:animScale>
                                  </p:childTnLst>
                                </p:cTn>
                              </p:par>
                              <p:par>
                                <p:cTn id="659" presetID="6" presetClass="emph" presetSubtype="0" fill="hold" nodeType="withEffect">
                                  <p:stCondLst>
                                    <p:cond delay="0"/>
                                  </p:stCondLst>
                                  <p:childTnLst>
                                    <p:animScale>
                                      <p:cBhvr>
                                        <p:cTn id="660" dur="4000" fill="hold"/>
                                        <p:tgtEl>
                                          <p:spTgt spid="73"/>
                                        </p:tgtEl>
                                      </p:cBhvr>
                                      <p:by x="150000" y="150000"/>
                                    </p:animScale>
                                  </p:childTnLst>
                                </p:cTn>
                              </p:par>
                              <p:par>
                                <p:cTn id="661" presetID="6" presetClass="emph" presetSubtype="0" fill="hold" nodeType="withEffect">
                                  <p:stCondLst>
                                    <p:cond delay="0"/>
                                  </p:stCondLst>
                                  <p:childTnLst>
                                    <p:animScale>
                                      <p:cBhvr>
                                        <p:cTn id="662" dur="4000" fill="hold"/>
                                        <p:tgtEl>
                                          <p:spTgt spid="74"/>
                                        </p:tgtEl>
                                      </p:cBhvr>
                                      <p:by x="150000" y="150000"/>
                                    </p:animScale>
                                  </p:childTnLst>
                                </p:cTn>
                              </p:par>
                              <p:par>
                                <p:cTn id="663" presetID="6" presetClass="emph" presetSubtype="0" fill="hold" nodeType="withEffect">
                                  <p:stCondLst>
                                    <p:cond delay="0"/>
                                  </p:stCondLst>
                                  <p:childTnLst>
                                    <p:animScale>
                                      <p:cBhvr>
                                        <p:cTn id="664" dur="4000" fill="hold"/>
                                        <p:tgtEl>
                                          <p:spTgt spid="75"/>
                                        </p:tgtEl>
                                      </p:cBhvr>
                                      <p:by x="150000" y="150000"/>
                                    </p:animScale>
                                  </p:childTnLst>
                                </p:cTn>
                              </p:par>
                              <p:par>
                                <p:cTn id="665" presetID="6" presetClass="emph" presetSubtype="0" fill="hold" nodeType="withEffect">
                                  <p:stCondLst>
                                    <p:cond delay="0"/>
                                  </p:stCondLst>
                                  <p:childTnLst>
                                    <p:animScale>
                                      <p:cBhvr>
                                        <p:cTn id="666" dur="4000" fill="hold"/>
                                        <p:tgtEl>
                                          <p:spTgt spid="76"/>
                                        </p:tgtEl>
                                      </p:cBhvr>
                                      <p:by x="150000" y="150000"/>
                                    </p:animScale>
                                  </p:childTnLst>
                                </p:cTn>
                              </p:par>
                              <p:par>
                                <p:cTn id="667" presetID="6" presetClass="emph" presetSubtype="0" fill="hold" nodeType="withEffect">
                                  <p:stCondLst>
                                    <p:cond delay="0"/>
                                  </p:stCondLst>
                                  <p:childTnLst>
                                    <p:animScale>
                                      <p:cBhvr>
                                        <p:cTn id="668" dur="4000" fill="hold"/>
                                        <p:tgtEl>
                                          <p:spTgt spid="77"/>
                                        </p:tgtEl>
                                      </p:cBhvr>
                                      <p:by x="150000" y="150000"/>
                                    </p:animScale>
                                  </p:childTnLst>
                                </p:cTn>
                              </p:par>
                              <p:par>
                                <p:cTn id="669" presetID="6" presetClass="emph" presetSubtype="0" fill="hold" nodeType="withEffect">
                                  <p:stCondLst>
                                    <p:cond delay="0"/>
                                  </p:stCondLst>
                                  <p:childTnLst>
                                    <p:animScale>
                                      <p:cBhvr>
                                        <p:cTn id="670" dur="4000" fill="hold"/>
                                        <p:tgtEl>
                                          <p:spTgt spid="78"/>
                                        </p:tgtEl>
                                      </p:cBhvr>
                                      <p:by x="150000" y="150000"/>
                                    </p:animScale>
                                  </p:childTnLst>
                                </p:cTn>
                              </p:par>
                              <p:par>
                                <p:cTn id="671" presetID="6" presetClass="emph" presetSubtype="0" fill="hold" nodeType="withEffect">
                                  <p:stCondLst>
                                    <p:cond delay="0"/>
                                  </p:stCondLst>
                                  <p:childTnLst>
                                    <p:animScale>
                                      <p:cBhvr>
                                        <p:cTn id="672" dur="4000" fill="hold"/>
                                        <p:tgtEl>
                                          <p:spTgt spid="79"/>
                                        </p:tgtEl>
                                      </p:cBhvr>
                                      <p:by x="150000" y="150000"/>
                                    </p:animScale>
                                  </p:childTnLst>
                                </p:cTn>
                              </p:par>
                              <p:par>
                                <p:cTn id="673" presetID="6" presetClass="emph" presetSubtype="0" fill="hold" nodeType="withEffect">
                                  <p:stCondLst>
                                    <p:cond delay="0"/>
                                  </p:stCondLst>
                                  <p:childTnLst>
                                    <p:animScale>
                                      <p:cBhvr>
                                        <p:cTn id="674" dur="4000" fill="hold"/>
                                        <p:tgtEl>
                                          <p:spTgt spid="80"/>
                                        </p:tgtEl>
                                      </p:cBhvr>
                                      <p:by x="150000" y="150000"/>
                                    </p:animScale>
                                  </p:childTnLst>
                                </p:cTn>
                              </p:par>
                              <p:par>
                                <p:cTn id="675" presetID="6" presetClass="emph" presetSubtype="0" fill="hold" nodeType="withEffect">
                                  <p:stCondLst>
                                    <p:cond delay="0"/>
                                  </p:stCondLst>
                                  <p:childTnLst>
                                    <p:animScale>
                                      <p:cBhvr>
                                        <p:cTn id="676" dur="4000" fill="hold"/>
                                        <p:tgtEl>
                                          <p:spTgt spid="81"/>
                                        </p:tgtEl>
                                      </p:cBhvr>
                                      <p:by x="150000" y="150000"/>
                                    </p:animScale>
                                  </p:childTnLst>
                                </p:cTn>
                              </p:par>
                              <p:par>
                                <p:cTn id="677" presetID="6" presetClass="emph" presetSubtype="0" fill="hold" nodeType="withEffect">
                                  <p:stCondLst>
                                    <p:cond delay="0"/>
                                  </p:stCondLst>
                                  <p:childTnLst>
                                    <p:animScale>
                                      <p:cBhvr>
                                        <p:cTn id="678" dur="4000" fill="hold"/>
                                        <p:tgtEl>
                                          <p:spTgt spid="82"/>
                                        </p:tgtEl>
                                      </p:cBhvr>
                                      <p:by x="150000" y="150000"/>
                                    </p:animScale>
                                  </p:childTnLst>
                                </p:cTn>
                              </p:par>
                              <p:par>
                                <p:cTn id="679" presetID="6" presetClass="emph" presetSubtype="0" fill="hold" nodeType="withEffect">
                                  <p:stCondLst>
                                    <p:cond delay="0"/>
                                  </p:stCondLst>
                                  <p:childTnLst>
                                    <p:animScale>
                                      <p:cBhvr>
                                        <p:cTn id="680" dur="4000" fill="hold"/>
                                        <p:tgtEl>
                                          <p:spTgt spid="83"/>
                                        </p:tgtEl>
                                      </p:cBhvr>
                                      <p:by x="150000" y="150000"/>
                                    </p:animScale>
                                  </p:childTnLst>
                                </p:cTn>
                              </p:par>
                              <p:par>
                                <p:cTn id="681" presetID="6" presetClass="emph" presetSubtype="0" fill="hold" nodeType="withEffect">
                                  <p:stCondLst>
                                    <p:cond delay="0"/>
                                  </p:stCondLst>
                                  <p:childTnLst>
                                    <p:animScale>
                                      <p:cBhvr>
                                        <p:cTn id="682" dur="4000" fill="hold"/>
                                        <p:tgtEl>
                                          <p:spTgt spid="84"/>
                                        </p:tgtEl>
                                      </p:cBhvr>
                                      <p:by x="150000" y="150000"/>
                                    </p:animScale>
                                  </p:childTnLst>
                                </p:cTn>
                              </p:par>
                              <p:par>
                                <p:cTn id="683" presetID="6" presetClass="emph" presetSubtype="0" fill="hold" nodeType="withEffect">
                                  <p:stCondLst>
                                    <p:cond delay="0"/>
                                  </p:stCondLst>
                                  <p:childTnLst>
                                    <p:animScale>
                                      <p:cBhvr>
                                        <p:cTn id="684" dur="4000" fill="hold"/>
                                        <p:tgtEl>
                                          <p:spTgt spid="85"/>
                                        </p:tgtEl>
                                      </p:cBhvr>
                                      <p:by x="150000" y="150000"/>
                                    </p:animScale>
                                  </p:childTnLst>
                                </p:cTn>
                              </p:par>
                              <p:par>
                                <p:cTn id="685" presetID="21" presetClass="entr" presetSubtype="8" fill="hold" nodeType="withEffect">
                                  <p:stCondLst>
                                    <p:cond delay="0"/>
                                  </p:stCondLst>
                                  <p:childTnLst>
                                    <p:set>
                                      <p:cBhvr>
                                        <p:cTn id="686" dur="1" fill="hold">
                                          <p:stCondLst>
                                            <p:cond delay="0"/>
                                          </p:stCondLst>
                                        </p:cTn>
                                        <p:tgtEl>
                                          <p:spTgt spid="86"/>
                                        </p:tgtEl>
                                        <p:attrNameLst>
                                          <p:attrName>style.visibility</p:attrName>
                                        </p:attrNameLst>
                                      </p:cBhvr>
                                      <p:to>
                                        <p:strVal val="visible"/>
                                      </p:to>
                                    </p:set>
                                    <p:animEffect transition="in" filter="wheel(8)">
                                      <p:cBhvr>
                                        <p:cTn id="687" dur="4000"/>
                                        <p:tgtEl>
                                          <p:spTgt spid="86"/>
                                        </p:tgtEl>
                                      </p:cBhvr>
                                    </p:animEffect>
                                  </p:childTnLst>
                                </p:cTn>
                              </p:par>
                              <p:par>
                                <p:cTn id="688" presetID="23" presetClass="entr" presetSubtype="288" fill="hold" nodeType="withEffect">
                                  <p:stCondLst>
                                    <p:cond delay="0"/>
                                  </p:stCondLst>
                                  <p:childTnLst>
                                    <p:set>
                                      <p:cBhvr>
                                        <p:cTn id="689" dur="1" fill="hold">
                                          <p:stCondLst>
                                            <p:cond delay="0"/>
                                          </p:stCondLst>
                                        </p:cTn>
                                        <p:tgtEl>
                                          <p:spTgt spid="86"/>
                                        </p:tgtEl>
                                        <p:attrNameLst>
                                          <p:attrName>style.visibility</p:attrName>
                                        </p:attrNameLst>
                                      </p:cBhvr>
                                      <p:to>
                                        <p:strVal val="visible"/>
                                      </p:to>
                                    </p:set>
                                    <p:anim calcmode="lin" valueType="num">
                                      <p:cBhvr>
                                        <p:cTn id="690" dur="4000" fill="hold"/>
                                        <p:tgtEl>
                                          <p:spTgt spid="86"/>
                                        </p:tgtEl>
                                        <p:attrNameLst>
                                          <p:attrName>ppt_w</p:attrName>
                                        </p:attrNameLst>
                                      </p:cBhvr>
                                      <p:tavLst>
                                        <p:tav tm="0">
                                          <p:val>
                                            <p:strVal val="4/3*#ppt_w"/>
                                          </p:val>
                                        </p:tav>
                                        <p:tav tm="100000">
                                          <p:val>
                                            <p:strVal val="#ppt_w"/>
                                          </p:val>
                                        </p:tav>
                                      </p:tavLst>
                                    </p:anim>
                                    <p:anim calcmode="lin" valueType="num">
                                      <p:cBhvr>
                                        <p:cTn id="691" dur="4000" fill="hold"/>
                                        <p:tgtEl>
                                          <p:spTgt spid="86"/>
                                        </p:tgtEl>
                                        <p:attrNameLst>
                                          <p:attrName>ppt_h</p:attrName>
                                        </p:attrNameLst>
                                      </p:cBhvr>
                                      <p:tavLst>
                                        <p:tav tm="0">
                                          <p:val>
                                            <p:strVal val="4/3*#ppt_h"/>
                                          </p:val>
                                        </p:tav>
                                        <p:tav tm="100000">
                                          <p:val>
                                            <p:strVal val="#ppt_h"/>
                                          </p:val>
                                        </p:tav>
                                      </p:tavLst>
                                    </p:anim>
                                  </p:childTnLst>
                                </p:cTn>
                              </p:par>
                              <p:par>
                                <p:cTn id="692" presetID="23" presetClass="entr" presetSubtype="528" fill="hold" grpId="0" nodeType="withEffect">
                                  <p:stCondLst>
                                    <p:cond delay="1500"/>
                                  </p:stCondLst>
                                  <p:childTnLst>
                                    <p:set>
                                      <p:cBhvr>
                                        <p:cTn id="693" dur="1" fill="hold">
                                          <p:stCondLst>
                                            <p:cond delay="0"/>
                                          </p:stCondLst>
                                        </p:cTn>
                                        <p:tgtEl>
                                          <p:spTgt spid="87"/>
                                        </p:tgtEl>
                                        <p:attrNameLst>
                                          <p:attrName>style.visibility</p:attrName>
                                        </p:attrNameLst>
                                      </p:cBhvr>
                                      <p:to>
                                        <p:strVal val="visible"/>
                                      </p:to>
                                    </p:set>
                                    <p:anim calcmode="lin" valueType="num">
                                      <p:cBhvr>
                                        <p:cTn id="694" dur="2500" fill="hold"/>
                                        <p:tgtEl>
                                          <p:spTgt spid="87"/>
                                        </p:tgtEl>
                                        <p:attrNameLst>
                                          <p:attrName>ppt_w</p:attrName>
                                        </p:attrNameLst>
                                      </p:cBhvr>
                                      <p:tavLst>
                                        <p:tav tm="0">
                                          <p:val>
                                            <p:fltVal val="0"/>
                                          </p:val>
                                        </p:tav>
                                        <p:tav tm="100000">
                                          <p:val>
                                            <p:strVal val="#ppt_w"/>
                                          </p:val>
                                        </p:tav>
                                      </p:tavLst>
                                    </p:anim>
                                    <p:anim calcmode="lin" valueType="num">
                                      <p:cBhvr>
                                        <p:cTn id="695" dur="2500" fill="hold"/>
                                        <p:tgtEl>
                                          <p:spTgt spid="87"/>
                                        </p:tgtEl>
                                        <p:attrNameLst>
                                          <p:attrName>ppt_h</p:attrName>
                                        </p:attrNameLst>
                                      </p:cBhvr>
                                      <p:tavLst>
                                        <p:tav tm="0">
                                          <p:val>
                                            <p:fltVal val="0"/>
                                          </p:val>
                                        </p:tav>
                                        <p:tav tm="100000">
                                          <p:val>
                                            <p:strVal val="#ppt_h"/>
                                          </p:val>
                                        </p:tav>
                                      </p:tavLst>
                                    </p:anim>
                                    <p:anim calcmode="lin" valueType="num">
                                      <p:cBhvr>
                                        <p:cTn id="696" dur="2500" fill="hold"/>
                                        <p:tgtEl>
                                          <p:spTgt spid="87"/>
                                        </p:tgtEl>
                                        <p:attrNameLst>
                                          <p:attrName>ppt_x</p:attrName>
                                        </p:attrNameLst>
                                      </p:cBhvr>
                                      <p:tavLst>
                                        <p:tav tm="0">
                                          <p:val>
                                            <p:fltVal val="0.5"/>
                                          </p:val>
                                        </p:tav>
                                        <p:tav tm="100000">
                                          <p:val>
                                            <p:strVal val="#ppt_x"/>
                                          </p:val>
                                        </p:tav>
                                      </p:tavLst>
                                    </p:anim>
                                    <p:anim calcmode="lin" valueType="num">
                                      <p:cBhvr>
                                        <p:cTn id="697" dur="2500" fill="hold"/>
                                        <p:tgtEl>
                                          <p:spTgt spid="8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9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5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Rectángulo"/>
          <p:cNvSpPr/>
          <p:nvPr/>
        </p:nvSpPr>
        <p:spPr>
          <a:xfrm>
            <a:off x="2627784" y="987574"/>
            <a:ext cx="5544616" cy="2215991"/>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400" b="1" dirty="0" smtClean="0">
                <a:solidFill>
                  <a:schemeClr val="tx2">
                    <a:lumMod val="25000"/>
                  </a:schemeClr>
                </a:solidFill>
                <a:latin typeface="Hobo Std" pitchFamily="34" charset="0"/>
              </a:rPr>
              <a:t>El </a:t>
            </a:r>
            <a:r>
              <a:rPr lang="es-ES" sz="1400" b="1" dirty="0">
                <a:solidFill>
                  <a:schemeClr val="tx2">
                    <a:lumMod val="25000"/>
                  </a:schemeClr>
                </a:solidFill>
                <a:latin typeface="Hobo Std" pitchFamily="34" charset="0"/>
              </a:rPr>
              <a:t>huevo es un alimento muy completo y con muchas propiedades nutricionales. Ha sido perseguido injustamente por su falsa relación con incrementos de los niveles de colesterol. Los expertos aconsejan de 3 a 5 huevos semanales, ya que además de proteínas de alto valor biológico </a:t>
            </a:r>
            <a:r>
              <a:rPr lang="es-ES" sz="1400" b="1" dirty="0" smtClean="0">
                <a:solidFill>
                  <a:schemeClr val="tx2">
                    <a:lumMod val="25000"/>
                  </a:schemeClr>
                </a:solidFill>
                <a:latin typeface="Hobo Std" pitchFamily="34" charset="0"/>
              </a:rPr>
              <a:t>contiene vitaminas </a:t>
            </a:r>
            <a:r>
              <a:rPr lang="es-ES" sz="1400" b="1" dirty="0">
                <a:solidFill>
                  <a:schemeClr val="tx2">
                    <a:lumMod val="25000"/>
                  </a:schemeClr>
                </a:solidFill>
                <a:latin typeface="Hobo Std" pitchFamily="34" charset="0"/>
              </a:rPr>
              <a:t>como la A, B2, B12, D y E </a:t>
            </a:r>
            <a:r>
              <a:rPr lang="es-ES" sz="1400" b="1" dirty="0" smtClean="0">
                <a:solidFill>
                  <a:schemeClr val="tx2">
                    <a:lumMod val="25000"/>
                  </a:schemeClr>
                </a:solidFill>
                <a:latin typeface="Hobo Std" pitchFamily="34" charset="0"/>
              </a:rPr>
              <a:t> que </a:t>
            </a:r>
            <a:r>
              <a:rPr lang="es-ES" sz="1400" b="1" dirty="0">
                <a:solidFill>
                  <a:schemeClr val="tx2">
                    <a:lumMod val="25000"/>
                  </a:schemeClr>
                </a:solidFill>
                <a:latin typeface="Hobo Std" pitchFamily="34" charset="0"/>
              </a:rPr>
              <a:t>nos proporcionará gran parte de las cantidades diarias recomendadas. Lo mismo sucede con los minerales: Fósforo, Selenio, Hierro, Yodo y Zinc.</a:t>
            </a:r>
          </a:p>
          <a:p>
            <a:pPr algn="ctr">
              <a:defRPr/>
            </a:pP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4061397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15 Grupo"/>
          <p:cNvGrpSpPr/>
          <p:nvPr/>
        </p:nvGrpSpPr>
        <p:grpSpPr>
          <a:xfrm>
            <a:off x="0" y="0"/>
            <a:ext cx="9144000" cy="5143500"/>
            <a:chOff x="0" y="0"/>
            <a:chExt cx="9144000" cy="5143500"/>
          </a:xfrm>
        </p:grpSpPr>
        <p:sp>
          <p:nvSpPr>
            <p:cNvPr id="22" name="2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1" name="20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 name="Forma libre 19"/>
          <p:cNvSpPr/>
          <p:nvPr/>
        </p:nvSpPr>
        <p:spPr>
          <a:xfrm rot="15629113" flipH="1">
            <a:off x="1017865" y="540000"/>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5629113" flipH="1">
            <a:off x="1017865" y="-79106"/>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9"/>
          <p:cNvSpPr/>
          <p:nvPr/>
        </p:nvSpPr>
        <p:spPr>
          <a:xfrm rot="15629113" flipH="1">
            <a:off x="1017864" y="-727180"/>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9"/>
          <p:cNvSpPr/>
          <p:nvPr/>
        </p:nvSpPr>
        <p:spPr>
          <a:xfrm rot="5970887">
            <a:off x="6849396" y="55342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9"/>
          <p:cNvSpPr/>
          <p:nvPr/>
        </p:nvSpPr>
        <p:spPr>
          <a:xfrm rot="5970887">
            <a:off x="6849396" y="-65685"/>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9"/>
          <p:cNvSpPr/>
          <p:nvPr/>
        </p:nvSpPr>
        <p:spPr>
          <a:xfrm rot="5970887">
            <a:off x="6849397" y="-713759"/>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9"/>
          <p:cNvSpPr/>
          <p:nvPr/>
        </p:nvSpPr>
        <p:spPr>
          <a:xfrm rot="5970887" flipH="1" flipV="1">
            <a:off x="1017865" y="1156152"/>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5970887" flipH="1" flipV="1">
            <a:off x="1017865" y="1775258"/>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5970887" flipH="1" flipV="1">
            <a:off x="1017864" y="2423332"/>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15629113" flipV="1">
            <a:off x="6849396" y="114273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15629113" flipV="1">
            <a:off x="6849396" y="1761837"/>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15629113" flipV="1">
            <a:off x="6849397" y="240991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19 Rectángulo"/>
          <p:cNvSpPr/>
          <p:nvPr/>
        </p:nvSpPr>
        <p:spPr>
          <a:xfrm>
            <a:off x="0" y="-163424"/>
            <a:ext cx="9252520" cy="530805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69450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grpId="2" nodeType="withEffect">
                                  <p:stCondLst>
                                    <p:cond delay="0"/>
                                  </p:stCondLst>
                                  <p:childTnLst>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8" presetClass="emph" presetSubtype="0" fill="hold" grpId="3" nodeType="withEffect">
                                  <p:stCondLst>
                                    <p:cond delay="0"/>
                                  </p:stCondLst>
                                  <p:childTnLst>
                                    <p:animRot by="21600000">
                                      <p:cBhvr>
                                        <p:cTn id="18" dur="4000" fill="hold"/>
                                        <p:tgtEl>
                                          <p:spTgt spid="6"/>
                                        </p:tgtEl>
                                        <p:attrNameLst>
                                          <p:attrName>r</p:attrName>
                                        </p:attrNameLst>
                                      </p:cBhvr>
                                    </p:animRot>
                                  </p:childTnLst>
                                </p:cTn>
                              </p:par>
                              <p:par>
                                <p:cTn id="19" presetID="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4000" fill="hold"/>
                                        <p:tgtEl>
                                          <p:spTgt spid="5"/>
                                        </p:tgtEl>
                                        <p:attrNameLst>
                                          <p:attrName>ppt_x</p:attrName>
                                        </p:attrNameLst>
                                      </p:cBhvr>
                                      <p:tavLst>
                                        <p:tav tm="0">
                                          <p:val>
                                            <p:strVal val="1+#ppt_w/2"/>
                                          </p:val>
                                        </p:tav>
                                        <p:tav tm="100000">
                                          <p:val>
                                            <p:strVal val="#ppt_x"/>
                                          </p:val>
                                        </p:tav>
                                      </p:tavLst>
                                    </p:anim>
                                    <p:anim calcmode="lin" valueType="num">
                                      <p:cBhvr additive="base">
                                        <p:cTn id="22" dur="4000" fill="hold"/>
                                        <p:tgtEl>
                                          <p:spTgt spid="5"/>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5000"/>
                                        <p:tgtEl>
                                          <p:spTgt spid="5"/>
                                        </p:tgtEl>
                                        <p:attrNameLst>
                                          <p:attrName>ppt_x</p:attrName>
                                        </p:attrNameLst>
                                      </p:cBhvr>
                                      <p:tavLst>
                                        <p:tav tm="0">
                                          <p:val>
                                            <p:strVal val="ppt_x"/>
                                          </p:val>
                                        </p:tav>
                                        <p:tav tm="100000">
                                          <p:val>
                                            <p:strVal val="1+ppt_w/2"/>
                                          </p:val>
                                        </p:tav>
                                      </p:tavLst>
                                    </p:anim>
                                    <p:anim calcmode="lin" valueType="num">
                                      <p:cBhvr additive="base">
                                        <p:cTn id="25" dur="5000"/>
                                        <p:tgtEl>
                                          <p:spTgt spid="5"/>
                                        </p:tgtEl>
                                        <p:attrNameLst>
                                          <p:attrName>ppt_y</p:attrName>
                                        </p:attrNameLst>
                                      </p:cBhvr>
                                      <p:tavLst>
                                        <p:tav tm="0">
                                          <p:val>
                                            <p:strVal val="ppt_y"/>
                                          </p:val>
                                        </p:tav>
                                        <p:tav tm="100000">
                                          <p:val>
                                            <p:strVal val="ppt_y"/>
                                          </p:val>
                                        </p:tav>
                                      </p:tavLst>
                                    </p:anim>
                                    <p:set>
                                      <p:cBhvr>
                                        <p:cTn id="26" dur="1" fill="hold">
                                          <p:stCondLst>
                                            <p:cond delay="4999"/>
                                          </p:stCondLst>
                                        </p:cTn>
                                        <p:tgtEl>
                                          <p:spTgt spid="5"/>
                                        </p:tgtEl>
                                        <p:attrNameLst>
                                          <p:attrName>style.visibility</p:attrName>
                                        </p:attrNameLst>
                                      </p:cBhvr>
                                      <p:to>
                                        <p:strVal val="hidden"/>
                                      </p:to>
                                    </p:set>
                                  </p:childTnLst>
                                </p:cTn>
                              </p:par>
                              <p:par>
                                <p:cTn id="27" presetID="19" presetClass="exit" presetSubtype="5" fill="hold" grpId="2" nodeType="withEffect">
                                  <p:stCondLst>
                                    <p:cond delay="0"/>
                                  </p:stCondLst>
                                  <p:childTnLst>
                                    <p:anim calcmode="lin" valueType="num">
                                      <p:cBhvr>
                                        <p:cTn id="28" dur="4000"/>
                                        <p:tgtEl>
                                          <p:spTgt spid="5"/>
                                        </p:tgtEl>
                                        <p:attrNameLst>
                                          <p:attrName>ppt_w</p:attrName>
                                        </p:attrNameLst>
                                      </p:cBhvr>
                                      <p:tavLst>
                                        <p:tav tm="0">
                                          <p:val>
                                            <p:strVal val="ppt_w"/>
                                          </p:val>
                                        </p:tav>
                                        <p:tav tm="100000">
                                          <p:val>
                                            <p:strVal val="ppt_w"/>
                                          </p:val>
                                        </p:tav>
                                      </p:tavLst>
                                    </p:anim>
                                    <p:anim calcmode="lin" valueType="num">
                                      <p:cBhvr>
                                        <p:cTn id="29"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3999"/>
                                          </p:stCondLst>
                                        </p:cTn>
                                        <p:tgtEl>
                                          <p:spTgt spid="5"/>
                                        </p:tgtEl>
                                        <p:attrNameLst>
                                          <p:attrName>style.visibility</p:attrName>
                                        </p:attrNameLst>
                                      </p:cBhvr>
                                      <p:to>
                                        <p:strVal val="hidden"/>
                                      </p:to>
                                    </p:set>
                                  </p:childTnLst>
                                </p:cTn>
                              </p:par>
                              <p:par>
                                <p:cTn id="31" presetID="8" presetClass="emph" presetSubtype="0" fill="hold" grpId="3" nodeType="withEffect">
                                  <p:stCondLst>
                                    <p:cond delay="0"/>
                                  </p:stCondLst>
                                  <p:childTnLst>
                                    <p:animRot by="21600000">
                                      <p:cBhvr>
                                        <p:cTn id="32" dur="4000" fill="hold"/>
                                        <p:tgtEl>
                                          <p:spTgt spid="5"/>
                                        </p:tgtEl>
                                        <p:attrNameLst>
                                          <p:attrName>r</p:attrName>
                                        </p:attrNameLst>
                                      </p:cBhvr>
                                    </p:animRot>
                                  </p:childTnLst>
                                </p:cTn>
                              </p:par>
                              <p:par>
                                <p:cTn id="33" presetID="2" presetClass="entr" presetSubtype="2"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4000" fill="hold"/>
                                        <p:tgtEl>
                                          <p:spTgt spid="2"/>
                                        </p:tgtEl>
                                        <p:attrNameLst>
                                          <p:attrName>ppt_x</p:attrName>
                                        </p:attrNameLst>
                                      </p:cBhvr>
                                      <p:tavLst>
                                        <p:tav tm="0">
                                          <p:val>
                                            <p:strVal val="1+#ppt_w/2"/>
                                          </p:val>
                                        </p:tav>
                                        <p:tav tm="100000">
                                          <p:val>
                                            <p:strVal val="#ppt_x"/>
                                          </p:val>
                                        </p:tav>
                                      </p:tavLst>
                                    </p:anim>
                                    <p:anim calcmode="lin" valueType="num">
                                      <p:cBhvr additive="base">
                                        <p:cTn id="36" dur="4000" fill="hold"/>
                                        <p:tgtEl>
                                          <p:spTgt spid="2"/>
                                        </p:tgtEl>
                                        <p:attrNameLst>
                                          <p:attrName>ppt_y</p:attrName>
                                        </p:attrNameLst>
                                      </p:cBhvr>
                                      <p:tavLst>
                                        <p:tav tm="0">
                                          <p:val>
                                            <p:strVal val="#ppt_y"/>
                                          </p:val>
                                        </p:tav>
                                        <p:tav tm="100000">
                                          <p:val>
                                            <p:strVal val="#ppt_y"/>
                                          </p:val>
                                        </p:tav>
                                      </p:tavLst>
                                    </p:anim>
                                  </p:childTnLst>
                                </p:cTn>
                              </p:par>
                              <p:par>
                                <p:cTn id="37" presetID="2" presetClass="exit" presetSubtype="2" fill="hold" grpId="1" nodeType="withEffect">
                                  <p:stCondLst>
                                    <p:cond delay="0"/>
                                  </p:stCondLst>
                                  <p:childTnLst>
                                    <p:anim calcmode="lin" valueType="num">
                                      <p:cBhvr additive="base">
                                        <p:cTn id="38" dur="5000"/>
                                        <p:tgtEl>
                                          <p:spTgt spid="2"/>
                                        </p:tgtEl>
                                        <p:attrNameLst>
                                          <p:attrName>ppt_x</p:attrName>
                                        </p:attrNameLst>
                                      </p:cBhvr>
                                      <p:tavLst>
                                        <p:tav tm="0">
                                          <p:val>
                                            <p:strVal val="ppt_x"/>
                                          </p:val>
                                        </p:tav>
                                        <p:tav tm="100000">
                                          <p:val>
                                            <p:strVal val="1+ppt_w/2"/>
                                          </p:val>
                                        </p:tav>
                                      </p:tavLst>
                                    </p:anim>
                                    <p:anim calcmode="lin" valueType="num">
                                      <p:cBhvr additive="base">
                                        <p:cTn id="39" dur="5000"/>
                                        <p:tgtEl>
                                          <p:spTgt spid="2"/>
                                        </p:tgtEl>
                                        <p:attrNameLst>
                                          <p:attrName>ppt_y</p:attrName>
                                        </p:attrNameLst>
                                      </p:cBhvr>
                                      <p:tavLst>
                                        <p:tav tm="0">
                                          <p:val>
                                            <p:strVal val="ppt_y"/>
                                          </p:val>
                                        </p:tav>
                                        <p:tav tm="100000">
                                          <p:val>
                                            <p:strVal val="ppt_y"/>
                                          </p:val>
                                        </p:tav>
                                      </p:tavLst>
                                    </p:anim>
                                    <p:set>
                                      <p:cBhvr>
                                        <p:cTn id="40" dur="1" fill="hold">
                                          <p:stCondLst>
                                            <p:cond delay="4999"/>
                                          </p:stCondLst>
                                        </p:cTn>
                                        <p:tgtEl>
                                          <p:spTgt spid="2"/>
                                        </p:tgtEl>
                                        <p:attrNameLst>
                                          <p:attrName>style.visibility</p:attrName>
                                        </p:attrNameLst>
                                      </p:cBhvr>
                                      <p:to>
                                        <p:strVal val="hidden"/>
                                      </p:to>
                                    </p:set>
                                  </p:childTnLst>
                                </p:cTn>
                              </p:par>
                              <p:par>
                                <p:cTn id="41" presetID="19" presetClass="exit" presetSubtype="5" fill="hold" grpId="2" nodeType="withEffect">
                                  <p:stCondLst>
                                    <p:cond delay="0"/>
                                  </p:stCondLst>
                                  <p:childTnLst>
                                    <p:anim calcmode="lin" valueType="num">
                                      <p:cBhvr>
                                        <p:cTn id="42" dur="4000"/>
                                        <p:tgtEl>
                                          <p:spTgt spid="2"/>
                                        </p:tgtEl>
                                        <p:attrNameLst>
                                          <p:attrName>ppt_w</p:attrName>
                                        </p:attrNameLst>
                                      </p:cBhvr>
                                      <p:tavLst>
                                        <p:tav tm="0">
                                          <p:val>
                                            <p:strVal val="ppt_w"/>
                                          </p:val>
                                        </p:tav>
                                        <p:tav tm="100000">
                                          <p:val>
                                            <p:strVal val="ppt_w"/>
                                          </p:val>
                                        </p:tav>
                                      </p:tavLst>
                                    </p:anim>
                                    <p:anim calcmode="lin" valueType="num">
                                      <p:cBhvr>
                                        <p:cTn id="43"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 dur="1" fill="hold">
                                          <p:stCondLst>
                                            <p:cond delay="3999"/>
                                          </p:stCondLst>
                                        </p:cTn>
                                        <p:tgtEl>
                                          <p:spTgt spid="2"/>
                                        </p:tgtEl>
                                        <p:attrNameLst>
                                          <p:attrName>style.visibility</p:attrName>
                                        </p:attrNameLst>
                                      </p:cBhvr>
                                      <p:to>
                                        <p:strVal val="hidden"/>
                                      </p:to>
                                    </p:set>
                                  </p:childTnLst>
                                </p:cTn>
                              </p:par>
                              <p:par>
                                <p:cTn id="45" presetID="8" presetClass="emph" presetSubtype="0" fill="hold" grpId="3" nodeType="withEffect">
                                  <p:stCondLst>
                                    <p:cond delay="0"/>
                                  </p:stCondLst>
                                  <p:childTnLst>
                                    <p:animRot by="21600000">
                                      <p:cBhvr>
                                        <p:cTn id="46" dur="4000" fill="hold"/>
                                        <p:tgtEl>
                                          <p:spTgt spid="2"/>
                                        </p:tgtEl>
                                        <p:attrNameLst>
                                          <p:attrName>r</p:attrName>
                                        </p:attrNameLst>
                                      </p:cBhvr>
                                    </p:animRot>
                                  </p:childTnLst>
                                </p:cTn>
                              </p:par>
                              <p:par>
                                <p:cTn id="47" presetID="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4000" fill="hold"/>
                                        <p:tgtEl>
                                          <p:spTgt spid="11"/>
                                        </p:tgtEl>
                                        <p:attrNameLst>
                                          <p:attrName>ppt_x</p:attrName>
                                        </p:attrNameLst>
                                      </p:cBhvr>
                                      <p:tavLst>
                                        <p:tav tm="0">
                                          <p:val>
                                            <p:strVal val="0-#ppt_w/2"/>
                                          </p:val>
                                        </p:tav>
                                        <p:tav tm="100000">
                                          <p:val>
                                            <p:strVal val="#ppt_x"/>
                                          </p:val>
                                        </p:tav>
                                      </p:tavLst>
                                    </p:anim>
                                    <p:anim calcmode="lin" valueType="num">
                                      <p:cBhvr additive="base">
                                        <p:cTn id="50" dur="4000" fill="hold"/>
                                        <p:tgtEl>
                                          <p:spTgt spid="11"/>
                                        </p:tgtEl>
                                        <p:attrNameLst>
                                          <p:attrName>ppt_y</p:attrName>
                                        </p:attrNameLst>
                                      </p:cBhvr>
                                      <p:tavLst>
                                        <p:tav tm="0">
                                          <p:val>
                                            <p:strVal val="#ppt_y"/>
                                          </p:val>
                                        </p:tav>
                                        <p:tav tm="100000">
                                          <p:val>
                                            <p:strVal val="#ppt_y"/>
                                          </p:val>
                                        </p:tav>
                                      </p:tavLst>
                                    </p:anim>
                                  </p:childTnLst>
                                </p:cTn>
                              </p:par>
                              <p:par>
                                <p:cTn id="51" presetID="2" presetClass="exit" presetSubtype="8" fill="hold" grpId="1" nodeType="withEffect">
                                  <p:stCondLst>
                                    <p:cond delay="0"/>
                                  </p:stCondLst>
                                  <p:childTnLst>
                                    <p:anim calcmode="lin" valueType="num">
                                      <p:cBhvr additive="base">
                                        <p:cTn id="52" dur="5000"/>
                                        <p:tgtEl>
                                          <p:spTgt spid="11"/>
                                        </p:tgtEl>
                                        <p:attrNameLst>
                                          <p:attrName>ppt_x</p:attrName>
                                        </p:attrNameLst>
                                      </p:cBhvr>
                                      <p:tavLst>
                                        <p:tav tm="0">
                                          <p:val>
                                            <p:strVal val="ppt_x"/>
                                          </p:val>
                                        </p:tav>
                                        <p:tav tm="100000">
                                          <p:val>
                                            <p:strVal val="0-ppt_w/2"/>
                                          </p:val>
                                        </p:tav>
                                      </p:tavLst>
                                    </p:anim>
                                    <p:anim calcmode="lin" valueType="num">
                                      <p:cBhvr additive="base">
                                        <p:cTn id="53" dur="5000"/>
                                        <p:tgtEl>
                                          <p:spTgt spid="11"/>
                                        </p:tgtEl>
                                        <p:attrNameLst>
                                          <p:attrName>ppt_y</p:attrName>
                                        </p:attrNameLst>
                                      </p:cBhvr>
                                      <p:tavLst>
                                        <p:tav tm="0">
                                          <p:val>
                                            <p:strVal val="ppt_y"/>
                                          </p:val>
                                        </p:tav>
                                        <p:tav tm="100000">
                                          <p:val>
                                            <p:strVal val="ppt_y"/>
                                          </p:val>
                                        </p:tav>
                                      </p:tavLst>
                                    </p:anim>
                                    <p:set>
                                      <p:cBhvr>
                                        <p:cTn id="54" dur="1" fill="hold">
                                          <p:stCondLst>
                                            <p:cond delay="4999"/>
                                          </p:stCondLst>
                                        </p:cTn>
                                        <p:tgtEl>
                                          <p:spTgt spid="11"/>
                                        </p:tgtEl>
                                        <p:attrNameLst>
                                          <p:attrName>style.visibility</p:attrName>
                                        </p:attrNameLst>
                                      </p:cBhvr>
                                      <p:to>
                                        <p:strVal val="hidden"/>
                                      </p:to>
                                    </p:set>
                                  </p:childTnLst>
                                </p:cTn>
                              </p:par>
                              <p:par>
                                <p:cTn id="55" presetID="8" presetClass="emph" presetSubtype="0" fill="hold" grpId="2" nodeType="withEffect">
                                  <p:stCondLst>
                                    <p:cond delay="0"/>
                                  </p:stCondLst>
                                  <p:childTnLst>
                                    <p:animRot by="-21600000">
                                      <p:cBhvr>
                                        <p:cTn id="56" dur="4000" fill="hold"/>
                                        <p:tgtEl>
                                          <p:spTgt spid="11"/>
                                        </p:tgtEl>
                                        <p:attrNameLst>
                                          <p:attrName>r</p:attrName>
                                        </p:attrNameLst>
                                      </p:cBhvr>
                                    </p:animRot>
                                  </p:childTnLst>
                                </p:cTn>
                              </p:par>
                              <p:par>
                                <p:cTn id="57" presetID="19" presetClass="exit" presetSubtype="5" fill="hold" grpId="3" nodeType="withEffect">
                                  <p:stCondLst>
                                    <p:cond delay="0"/>
                                  </p:stCondLst>
                                  <p:childTnLst>
                                    <p:anim calcmode="lin" valueType="num">
                                      <p:cBhvr>
                                        <p:cTn id="58" dur="4000"/>
                                        <p:tgtEl>
                                          <p:spTgt spid="11"/>
                                        </p:tgtEl>
                                        <p:attrNameLst>
                                          <p:attrName>ppt_w</p:attrName>
                                        </p:attrNameLst>
                                      </p:cBhvr>
                                      <p:tavLst>
                                        <p:tav tm="0">
                                          <p:val>
                                            <p:strVal val="ppt_w"/>
                                          </p:val>
                                        </p:tav>
                                        <p:tav tm="100000">
                                          <p:val>
                                            <p:strVal val="ppt_w"/>
                                          </p:val>
                                        </p:tav>
                                      </p:tavLst>
                                    </p:anim>
                                    <p:anim calcmode="lin" valueType="num">
                                      <p:cBhvr>
                                        <p:cTn id="59" dur="4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 dur="1" fill="hold">
                                          <p:stCondLst>
                                            <p:cond delay="3999"/>
                                          </p:stCondLst>
                                        </p:cTn>
                                        <p:tgtEl>
                                          <p:spTgt spid="11"/>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ppt_y"/>
                                          </p:val>
                                        </p:tav>
                                        <p:tav tm="100000">
                                          <p:val>
                                            <p:strVal val="#ppt_y"/>
                                          </p:val>
                                        </p:tav>
                                      </p:tavLst>
                                    </p:anim>
                                  </p:childTnLst>
                                </p:cTn>
                              </p:par>
                              <p:par>
                                <p:cTn id="65" presetID="2" presetClass="exit" presetSubtype="8" fill="hold" grpId="1" nodeType="withEffect">
                                  <p:stCondLst>
                                    <p:cond delay="0"/>
                                  </p:stCondLst>
                                  <p:childTnLst>
                                    <p:anim calcmode="lin" valueType="num">
                                      <p:cBhvr additive="base">
                                        <p:cTn id="66" dur="5000"/>
                                        <p:tgtEl>
                                          <p:spTgt spid="9"/>
                                        </p:tgtEl>
                                        <p:attrNameLst>
                                          <p:attrName>ppt_x</p:attrName>
                                        </p:attrNameLst>
                                      </p:cBhvr>
                                      <p:tavLst>
                                        <p:tav tm="0">
                                          <p:val>
                                            <p:strVal val="ppt_x"/>
                                          </p:val>
                                        </p:tav>
                                        <p:tav tm="100000">
                                          <p:val>
                                            <p:strVal val="0-ppt_w/2"/>
                                          </p:val>
                                        </p:tav>
                                      </p:tavLst>
                                    </p:anim>
                                    <p:anim calcmode="lin" valueType="num">
                                      <p:cBhvr additive="base">
                                        <p:cTn id="67" dur="5000"/>
                                        <p:tgtEl>
                                          <p:spTgt spid="9"/>
                                        </p:tgtEl>
                                        <p:attrNameLst>
                                          <p:attrName>ppt_y</p:attrName>
                                        </p:attrNameLst>
                                      </p:cBhvr>
                                      <p:tavLst>
                                        <p:tav tm="0">
                                          <p:val>
                                            <p:strVal val="ppt_y"/>
                                          </p:val>
                                        </p:tav>
                                        <p:tav tm="100000">
                                          <p:val>
                                            <p:strVal val="ppt_y"/>
                                          </p:val>
                                        </p:tav>
                                      </p:tavLst>
                                    </p:anim>
                                    <p:set>
                                      <p:cBhvr>
                                        <p:cTn id="68" dur="1" fill="hold">
                                          <p:stCondLst>
                                            <p:cond delay="4999"/>
                                          </p:stCondLst>
                                        </p:cTn>
                                        <p:tgtEl>
                                          <p:spTgt spid="9"/>
                                        </p:tgtEl>
                                        <p:attrNameLst>
                                          <p:attrName>style.visibility</p:attrName>
                                        </p:attrNameLst>
                                      </p:cBhvr>
                                      <p:to>
                                        <p:strVal val="hidden"/>
                                      </p:to>
                                    </p:set>
                                  </p:childTnLst>
                                </p:cTn>
                              </p:par>
                              <p:par>
                                <p:cTn id="69" presetID="8" presetClass="emph" presetSubtype="0" fill="hold" grpId="2" nodeType="withEffect">
                                  <p:stCondLst>
                                    <p:cond delay="0"/>
                                  </p:stCondLst>
                                  <p:childTnLst>
                                    <p:animRot by="-21600000">
                                      <p:cBhvr>
                                        <p:cTn id="70" dur="4000" fill="hold"/>
                                        <p:tgtEl>
                                          <p:spTgt spid="9"/>
                                        </p:tgtEl>
                                        <p:attrNameLst>
                                          <p:attrName>r</p:attrName>
                                        </p:attrNameLst>
                                      </p:cBhvr>
                                    </p:animRot>
                                  </p:childTnLst>
                                </p:cTn>
                              </p:par>
                              <p:par>
                                <p:cTn id="71" presetID="19" presetClass="exit" presetSubtype="5" fill="hold" grpId="3" nodeType="withEffect">
                                  <p:stCondLst>
                                    <p:cond delay="0"/>
                                  </p:stCondLst>
                                  <p:childTnLst>
                                    <p:anim calcmode="lin" valueType="num">
                                      <p:cBhvr>
                                        <p:cTn id="72" dur="4000"/>
                                        <p:tgtEl>
                                          <p:spTgt spid="9"/>
                                        </p:tgtEl>
                                        <p:attrNameLst>
                                          <p:attrName>ppt_w</p:attrName>
                                        </p:attrNameLst>
                                      </p:cBhvr>
                                      <p:tavLst>
                                        <p:tav tm="0">
                                          <p:val>
                                            <p:strVal val="ppt_w"/>
                                          </p:val>
                                        </p:tav>
                                        <p:tav tm="100000">
                                          <p:val>
                                            <p:strVal val="ppt_w"/>
                                          </p:val>
                                        </p:tav>
                                      </p:tavLst>
                                    </p:anim>
                                    <p:anim calcmode="lin" valueType="num">
                                      <p:cBhvr>
                                        <p:cTn id="73"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4000" fill="hold"/>
                                        <p:tgtEl>
                                          <p:spTgt spid="10"/>
                                        </p:tgtEl>
                                        <p:attrNameLst>
                                          <p:attrName>ppt_x</p:attrName>
                                        </p:attrNameLst>
                                      </p:cBhvr>
                                      <p:tavLst>
                                        <p:tav tm="0">
                                          <p:val>
                                            <p:strVal val="0-#ppt_w/2"/>
                                          </p:val>
                                        </p:tav>
                                        <p:tav tm="100000">
                                          <p:val>
                                            <p:strVal val="#ppt_x"/>
                                          </p:val>
                                        </p:tav>
                                      </p:tavLst>
                                    </p:anim>
                                    <p:anim calcmode="lin" valueType="num">
                                      <p:cBhvr additive="base">
                                        <p:cTn id="78" dur="4000" fill="hold"/>
                                        <p:tgtEl>
                                          <p:spTgt spid="10"/>
                                        </p:tgtEl>
                                        <p:attrNameLst>
                                          <p:attrName>ppt_y</p:attrName>
                                        </p:attrNameLst>
                                      </p:cBhvr>
                                      <p:tavLst>
                                        <p:tav tm="0">
                                          <p:val>
                                            <p:strVal val="#ppt_y"/>
                                          </p:val>
                                        </p:tav>
                                        <p:tav tm="100000">
                                          <p:val>
                                            <p:strVal val="#ppt_y"/>
                                          </p:val>
                                        </p:tav>
                                      </p:tavLst>
                                    </p:anim>
                                  </p:childTnLst>
                                </p:cTn>
                              </p:par>
                              <p:par>
                                <p:cTn id="79" presetID="2" presetClass="exit" presetSubtype="8" fill="hold" grpId="1" nodeType="withEffect">
                                  <p:stCondLst>
                                    <p:cond delay="0"/>
                                  </p:stCondLst>
                                  <p:childTnLst>
                                    <p:anim calcmode="lin" valueType="num">
                                      <p:cBhvr additive="base">
                                        <p:cTn id="80" dur="5000"/>
                                        <p:tgtEl>
                                          <p:spTgt spid="10"/>
                                        </p:tgtEl>
                                        <p:attrNameLst>
                                          <p:attrName>ppt_x</p:attrName>
                                        </p:attrNameLst>
                                      </p:cBhvr>
                                      <p:tavLst>
                                        <p:tav tm="0">
                                          <p:val>
                                            <p:strVal val="ppt_x"/>
                                          </p:val>
                                        </p:tav>
                                        <p:tav tm="100000">
                                          <p:val>
                                            <p:strVal val="0-ppt_w/2"/>
                                          </p:val>
                                        </p:tav>
                                      </p:tavLst>
                                    </p:anim>
                                    <p:anim calcmode="lin" valueType="num">
                                      <p:cBhvr additive="base">
                                        <p:cTn id="81" dur="5000"/>
                                        <p:tgtEl>
                                          <p:spTgt spid="10"/>
                                        </p:tgtEl>
                                        <p:attrNameLst>
                                          <p:attrName>ppt_y</p:attrName>
                                        </p:attrNameLst>
                                      </p:cBhvr>
                                      <p:tavLst>
                                        <p:tav tm="0">
                                          <p:val>
                                            <p:strVal val="ppt_y"/>
                                          </p:val>
                                        </p:tav>
                                        <p:tav tm="100000">
                                          <p:val>
                                            <p:strVal val="ppt_y"/>
                                          </p:val>
                                        </p:tav>
                                      </p:tavLst>
                                    </p:anim>
                                    <p:set>
                                      <p:cBhvr>
                                        <p:cTn id="82" dur="1" fill="hold">
                                          <p:stCondLst>
                                            <p:cond delay="4999"/>
                                          </p:stCondLst>
                                        </p:cTn>
                                        <p:tgtEl>
                                          <p:spTgt spid="10"/>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4000" fill="hold"/>
                                        <p:tgtEl>
                                          <p:spTgt spid="10"/>
                                        </p:tgtEl>
                                        <p:attrNameLst>
                                          <p:attrName>r</p:attrName>
                                        </p:attrNameLst>
                                      </p:cBhvr>
                                    </p:animRot>
                                  </p:childTnLst>
                                </p:cTn>
                              </p:par>
                              <p:par>
                                <p:cTn id="85" presetID="19" presetClass="exit" presetSubtype="5" fill="hold" grpId="3" nodeType="withEffect">
                                  <p:stCondLst>
                                    <p:cond delay="0"/>
                                  </p:stCondLst>
                                  <p:childTnLst>
                                    <p:anim calcmode="lin" valueType="num">
                                      <p:cBhvr>
                                        <p:cTn id="86" dur="4000"/>
                                        <p:tgtEl>
                                          <p:spTgt spid="10"/>
                                        </p:tgtEl>
                                        <p:attrNameLst>
                                          <p:attrName>ppt_w</p:attrName>
                                        </p:attrNameLst>
                                      </p:cBhvr>
                                      <p:tavLst>
                                        <p:tav tm="0">
                                          <p:val>
                                            <p:strVal val="ppt_w"/>
                                          </p:val>
                                        </p:tav>
                                        <p:tav tm="100000">
                                          <p:val>
                                            <p:strVal val="ppt_w"/>
                                          </p:val>
                                        </p:tav>
                                      </p:tavLst>
                                    </p:anim>
                                    <p:anim calcmode="lin" valueType="num">
                                      <p:cBhvr>
                                        <p:cTn id="87" dur="4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3999"/>
                                          </p:stCondLst>
                                        </p:cTn>
                                        <p:tgtEl>
                                          <p:spTgt spid="10"/>
                                        </p:tgtEl>
                                        <p:attrNameLst>
                                          <p:attrName>style.visibility</p:attrName>
                                        </p:attrNameLst>
                                      </p:cBhvr>
                                      <p:to>
                                        <p:strVal val="hidden"/>
                                      </p:to>
                                    </p:set>
                                  </p:childTnLst>
                                </p:cTn>
                              </p:par>
                              <p:par>
                                <p:cTn id="89" presetID="2" presetClass="entr" presetSubtype="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000" fill="hold"/>
                                        <p:tgtEl>
                                          <p:spTgt spid="15"/>
                                        </p:tgtEl>
                                        <p:attrNameLst>
                                          <p:attrName>ppt_x</p:attrName>
                                        </p:attrNameLst>
                                      </p:cBhvr>
                                      <p:tavLst>
                                        <p:tav tm="0">
                                          <p:val>
                                            <p:strVal val="1+#ppt_w/2"/>
                                          </p:val>
                                        </p:tav>
                                        <p:tav tm="100000">
                                          <p:val>
                                            <p:strVal val="#ppt_x"/>
                                          </p:val>
                                        </p:tav>
                                      </p:tavLst>
                                    </p:anim>
                                    <p:anim calcmode="lin" valueType="num">
                                      <p:cBhvr additive="base">
                                        <p:cTn id="92" dur="4000" fill="hold"/>
                                        <p:tgtEl>
                                          <p:spTgt spid="15"/>
                                        </p:tgtEl>
                                        <p:attrNameLst>
                                          <p:attrName>ppt_y</p:attrName>
                                        </p:attrNameLst>
                                      </p:cBhvr>
                                      <p:tavLst>
                                        <p:tav tm="0">
                                          <p:val>
                                            <p:strVal val="#ppt_y"/>
                                          </p:val>
                                        </p:tav>
                                        <p:tav tm="100000">
                                          <p:val>
                                            <p:strVal val="#ppt_y"/>
                                          </p:val>
                                        </p:tav>
                                      </p:tavLst>
                                    </p:anim>
                                  </p:childTnLst>
                                </p:cTn>
                              </p:par>
                              <p:par>
                                <p:cTn id="93" presetID="2" presetClass="exit" presetSubtype="2" fill="hold" grpId="1" nodeType="withEffect">
                                  <p:stCondLst>
                                    <p:cond delay="0"/>
                                  </p:stCondLst>
                                  <p:childTnLst>
                                    <p:anim calcmode="lin" valueType="num">
                                      <p:cBhvr additive="base">
                                        <p:cTn id="94" dur="5000"/>
                                        <p:tgtEl>
                                          <p:spTgt spid="15"/>
                                        </p:tgtEl>
                                        <p:attrNameLst>
                                          <p:attrName>ppt_x</p:attrName>
                                        </p:attrNameLst>
                                      </p:cBhvr>
                                      <p:tavLst>
                                        <p:tav tm="0">
                                          <p:val>
                                            <p:strVal val="ppt_x"/>
                                          </p:val>
                                        </p:tav>
                                        <p:tav tm="100000">
                                          <p:val>
                                            <p:strVal val="1+ppt_w/2"/>
                                          </p:val>
                                        </p:tav>
                                      </p:tavLst>
                                    </p:anim>
                                    <p:anim calcmode="lin" valueType="num">
                                      <p:cBhvr additive="base">
                                        <p:cTn id="95" dur="5000"/>
                                        <p:tgtEl>
                                          <p:spTgt spid="15"/>
                                        </p:tgtEl>
                                        <p:attrNameLst>
                                          <p:attrName>ppt_y</p:attrName>
                                        </p:attrNameLst>
                                      </p:cBhvr>
                                      <p:tavLst>
                                        <p:tav tm="0">
                                          <p:val>
                                            <p:strVal val="ppt_y"/>
                                          </p:val>
                                        </p:tav>
                                        <p:tav tm="100000">
                                          <p:val>
                                            <p:strVal val="ppt_y"/>
                                          </p:val>
                                        </p:tav>
                                      </p:tavLst>
                                    </p:anim>
                                    <p:set>
                                      <p:cBhvr>
                                        <p:cTn id="96" dur="1" fill="hold">
                                          <p:stCondLst>
                                            <p:cond delay="4999"/>
                                          </p:stCondLst>
                                        </p:cTn>
                                        <p:tgtEl>
                                          <p:spTgt spid="15"/>
                                        </p:tgtEl>
                                        <p:attrNameLst>
                                          <p:attrName>style.visibility</p:attrName>
                                        </p:attrNameLst>
                                      </p:cBhvr>
                                      <p:to>
                                        <p:strVal val="hidden"/>
                                      </p:to>
                                    </p:set>
                                  </p:childTnLst>
                                </p:cTn>
                              </p:par>
                              <p:par>
                                <p:cTn id="97" presetID="8" presetClass="emph" presetSubtype="0" fill="hold" grpId="2" nodeType="withEffect">
                                  <p:stCondLst>
                                    <p:cond delay="0"/>
                                  </p:stCondLst>
                                  <p:childTnLst>
                                    <p:animRot by="-21600000">
                                      <p:cBhvr>
                                        <p:cTn id="98" dur="4000" fill="hold"/>
                                        <p:tgtEl>
                                          <p:spTgt spid="15"/>
                                        </p:tgtEl>
                                        <p:attrNameLst>
                                          <p:attrName>r</p:attrName>
                                        </p:attrNameLst>
                                      </p:cBhvr>
                                    </p:animRot>
                                  </p:childTnLst>
                                </p:cTn>
                              </p:par>
                              <p:par>
                                <p:cTn id="99" presetID="19" presetClass="exit" presetSubtype="5" fill="hold" grpId="3" nodeType="withEffect">
                                  <p:stCondLst>
                                    <p:cond delay="0"/>
                                  </p:stCondLst>
                                  <p:childTnLst>
                                    <p:anim calcmode="lin" valueType="num">
                                      <p:cBhvr>
                                        <p:cTn id="100" dur="4000"/>
                                        <p:tgtEl>
                                          <p:spTgt spid="15"/>
                                        </p:tgtEl>
                                        <p:attrNameLst>
                                          <p:attrName>ppt_w</p:attrName>
                                        </p:attrNameLst>
                                      </p:cBhvr>
                                      <p:tavLst>
                                        <p:tav tm="0">
                                          <p:val>
                                            <p:strVal val="ppt_w"/>
                                          </p:val>
                                        </p:tav>
                                        <p:tav tm="100000">
                                          <p:val>
                                            <p:strVal val="ppt_w"/>
                                          </p:val>
                                        </p:tav>
                                      </p:tavLst>
                                    </p:anim>
                                    <p:anim calcmode="lin" valueType="num">
                                      <p:cBhvr>
                                        <p:cTn id="101"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3999"/>
                                          </p:stCondLst>
                                        </p:cTn>
                                        <p:tgtEl>
                                          <p:spTgt spid="15"/>
                                        </p:tgtEl>
                                        <p:attrNameLst>
                                          <p:attrName>style.visibility</p:attrName>
                                        </p:attrNameLst>
                                      </p:cBhvr>
                                      <p:to>
                                        <p:strVal val="hidden"/>
                                      </p:to>
                                    </p:set>
                                  </p:childTnLst>
                                </p:cTn>
                              </p:par>
                              <p:par>
                                <p:cTn id="103" presetID="2" presetClass="entr" presetSubtype="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000" fill="hold"/>
                                        <p:tgtEl>
                                          <p:spTgt spid="14"/>
                                        </p:tgtEl>
                                        <p:attrNameLst>
                                          <p:attrName>ppt_x</p:attrName>
                                        </p:attrNameLst>
                                      </p:cBhvr>
                                      <p:tavLst>
                                        <p:tav tm="0">
                                          <p:val>
                                            <p:strVal val="1+#ppt_w/2"/>
                                          </p:val>
                                        </p:tav>
                                        <p:tav tm="100000">
                                          <p:val>
                                            <p:strVal val="#ppt_x"/>
                                          </p:val>
                                        </p:tav>
                                      </p:tavLst>
                                    </p:anim>
                                    <p:anim calcmode="lin" valueType="num">
                                      <p:cBhvr additive="base">
                                        <p:cTn id="106" dur="4000" fill="hold"/>
                                        <p:tgtEl>
                                          <p:spTgt spid="14"/>
                                        </p:tgtEl>
                                        <p:attrNameLst>
                                          <p:attrName>ppt_y</p:attrName>
                                        </p:attrNameLst>
                                      </p:cBhvr>
                                      <p:tavLst>
                                        <p:tav tm="0">
                                          <p:val>
                                            <p:strVal val="#ppt_y"/>
                                          </p:val>
                                        </p:tav>
                                        <p:tav tm="100000">
                                          <p:val>
                                            <p:strVal val="#ppt_y"/>
                                          </p:val>
                                        </p:tav>
                                      </p:tavLst>
                                    </p:anim>
                                  </p:childTnLst>
                                </p:cTn>
                              </p:par>
                              <p:par>
                                <p:cTn id="107" presetID="2" presetClass="exit" presetSubtype="2" fill="hold" grpId="1" nodeType="withEffect">
                                  <p:stCondLst>
                                    <p:cond delay="0"/>
                                  </p:stCondLst>
                                  <p:childTnLst>
                                    <p:anim calcmode="lin" valueType="num">
                                      <p:cBhvr additive="base">
                                        <p:cTn id="108" dur="5000"/>
                                        <p:tgtEl>
                                          <p:spTgt spid="14"/>
                                        </p:tgtEl>
                                        <p:attrNameLst>
                                          <p:attrName>ppt_x</p:attrName>
                                        </p:attrNameLst>
                                      </p:cBhvr>
                                      <p:tavLst>
                                        <p:tav tm="0">
                                          <p:val>
                                            <p:strVal val="ppt_x"/>
                                          </p:val>
                                        </p:tav>
                                        <p:tav tm="100000">
                                          <p:val>
                                            <p:strVal val="1+ppt_w/2"/>
                                          </p:val>
                                        </p:tav>
                                      </p:tavLst>
                                    </p:anim>
                                    <p:anim calcmode="lin" valueType="num">
                                      <p:cBhvr additive="base">
                                        <p:cTn id="109" dur="5000"/>
                                        <p:tgtEl>
                                          <p:spTgt spid="14"/>
                                        </p:tgtEl>
                                        <p:attrNameLst>
                                          <p:attrName>ppt_y</p:attrName>
                                        </p:attrNameLst>
                                      </p:cBhvr>
                                      <p:tavLst>
                                        <p:tav tm="0">
                                          <p:val>
                                            <p:strVal val="ppt_y"/>
                                          </p:val>
                                        </p:tav>
                                        <p:tav tm="100000">
                                          <p:val>
                                            <p:strVal val="ppt_y"/>
                                          </p:val>
                                        </p:tav>
                                      </p:tavLst>
                                    </p:anim>
                                    <p:set>
                                      <p:cBhvr>
                                        <p:cTn id="110" dur="1" fill="hold">
                                          <p:stCondLst>
                                            <p:cond delay="4999"/>
                                          </p:stCondLst>
                                        </p:cTn>
                                        <p:tgtEl>
                                          <p:spTgt spid="14"/>
                                        </p:tgtEl>
                                        <p:attrNameLst>
                                          <p:attrName>style.visibility</p:attrName>
                                        </p:attrNameLst>
                                      </p:cBhvr>
                                      <p:to>
                                        <p:strVal val="hidden"/>
                                      </p:to>
                                    </p:set>
                                  </p:childTnLst>
                                </p:cTn>
                              </p:par>
                              <p:par>
                                <p:cTn id="111" presetID="8" presetClass="emph" presetSubtype="0" fill="hold" grpId="2" nodeType="withEffect">
                                  <p:stCondLst>
                                    <p:cond delay="0"/>
                                  </p:stCondLst>
                                  <p:childTnLst>
                                    <p:animRot by="-21600000">
                                      <p:cBhvr>
                                        <p:cTn id="112" dur="4000" fill="hold"/>
                                        <p:tgtEl>
                                          <p:spTgt spid="14"/>
                                        </p:tgtEl>
                                        <p:attrNameLst>
                                          <p:attrName>r</p:attrName>
                                        </p:attrNameLst>
                                      </p:cBhvr>
                                    </p:animRot>
                                  </p:childTnLst>
                                </p:cTn>
                              </p:par>
                              <p:par>
                                <p:cTn id="113" presetID="19" presetClass="exit" presetSubtype="5" fill="hold" grpId="3" nodeType="withEffect">
                                  <p:stCondLst>
                                    <p:cond delay="0"/>
                                  </p:stCondLst>
                                  <p:childTnLst>
                                    <p:anim calcmode="lin" valueType="num">
                                      <p:cBhvr>
                                        <p:cTn id="114" dur="4000"/>
                                        <p:tgtEl>
                                          <p:spTgt spid="14"/>
                                        </p:tgtEl>
                                        <p:attrNameLst>
                                          <p:attrName>ppt_w</p:attrName>
                                        </p:attrNameLst>
                                      </p:cBhvr>
                                      <p:tavLst>
                                        <p:tav tm="0">
                                          <p:val>
                                            <p:strVal val="ppt_w"/>
                                          </p:val>
                                        </p:tav>
                                        <p:tav tm="100000">
                                          <p:val>
                                            <p:strVal val="ppt_w"/>
                                          </p:val>
                                        </p:tav>
                                      </p:tavLst>
                                    </p:anim>
                                    <p:anim calcmode="lin" valueType="num">
                                      <p:cBhvr>
                                        <p:cTn id="115"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3999"/>
                                          </p:stCondLst>
                                        </p:cTn>
                                        <p:tgtEl>
                                          <p:spTgt spid="14"/>
                                        </p:tgtEl>
                                        <p:attrNameLst>
                                          <p:attrName>style.visibility</p:attrName>
                                        </p:attrNameLst>
                                      </p:cBhvr>
                                      <p:to>
                                        <p:strVal val="hidden"/>
                                      </p:to>
                                    </p:set>
                                  </p:childTnLst>
                                </p:cTn>
                              </p:par>
                              <p:par>
                                <p:cTn id="117" presetID="2" presetClass="entr" presetSubtype="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000" fill="hold"/>
                                        <p:tgtEl>
                                          <p:spTgt spid="13"/>
                                        </p:tgtEl>
                                        <p:attrNameLst>
                                          <p:attrName>ppt_x</p:attrName>
                                        </p:attrNameLst>
                                      </p:cBhvr>
                                      <p:tavLst>
                                        <p:tav tm="0">
                                          <p:val>
                                            <p:strVal val="1+#ppt_w/2"/>
                                          </p:val>
                                        </p:tav>
                                        <p:tav tm="100000">
                                          <p:val>
                                            <p:strVal val="#ppt_x"/>
                                          </p:val>
                                        </p:tav>
                                      </p:tavLst>
                                    </p:anim>
                                    <p:anim calcmode="lin" valueType="num">
                                      <p:cBhvr additive="base">
                                        <p:cTn id="120" dur="4000" fill="hold"/>
                                        <p:tgtEl>
                                          <p:spTgt spid="13"/>
                                        </p:tgtEl>
                                        <p:attrNameLst>
                                          <p:attrName>ppt_y</p:attrName>
                                        </p:attrNameLst>
                                      </p:cBhvr>
                                      <p:tavLst>
                                        <p:tav tm="0">
                                          <p:val>
                                            <p:strVal val="#ppt_y"/>
                                          </p:val>
                                        </p:tav>
                                        <p:tav tm="100000">
                                          <p:val>
                                            <p:strVal val="#ppt_y"/>
                                          </p:val>
                                        </p:tav>
                                      </p:tavLst>
                                    </p:anim>
                                  </p:childTnLst>
                                </p:cTn>
                              </p:par>
                              <p:par>
                                <p:cTn id="121" presetID="2" presetClass="exit" presetSubtype="2" fill="hold" grpId="1"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8" presetClass="emph" presetSubtype="0" fill="hold" grpId="2" nodeType="withEffect">
                                  <p:stCondLst>
                                    <p:cond delay="0"/>
                                  </p:stCondLst>
                                  <p:childTnLst>
                                    <p:animRot by="-21600000">
                                      <p:cBhvr>
                                        <p:cTn id="126" dur="4000" fill="hold"/>
                                        <p:tgtEl>
                                          <p:spTgt spid="13"/>
                                        </p:tgtEl>
                                        <p:attrNameLst>
                                          <p:attrName>r</p:attrName>
                                        </p:attrNameLst>
                                      </p:cBhvr>
                                    </p:animRot>
                                  </p:childTnLst>
                                </p:cTn>
                              </p:par>
                              <p:par>
                                <p:cTn id="127" presetID="19" presetClass="exit" presetSubtype="5" fill="hold" grpId="3" nodeType="withEffect">
                                  <p:stCondLst>
                                    <p:cond delay="0"/>
                                  </p:stCondLst>
                                  <p:childTnLst>
                                    <p:anim calcmode="lin" valueType="num">
                                      <p:cBhvr>
                                        <p:cTn id="128" dur="4000"/>
                                        <p:tgtEl>
                                          <p:spTgt spid="13"/>
                                        </p:tgtEl>
                                        <p:attrNameLst>
                                          <p:attrName>ppt_w</p:attrName>
                                        </p:attrNameLst>
                                      </p:cBhvr>
                                      <p:tavLst>
                                        <p:tav tm="0">
                                          <p:val>
                                            <p:strVal val="ppt_w"/>
                                          </p:val>
                                        </p:tav>
                                        <p:tav tm="100000">
                                          <p:val>
                                            <p:strVal val="ppt_w"/>
                                          </p:val>
                                        </p:tav>
                                      </p:tavLst>
                                    </p:anim>
                                    <p:anim calcmode="lin" valueType="num">
                                      <p:cBhvr>
                                        <p:cTn id="129"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999"/>
                                          </p:stCondLst>
                                        </p:cTn>
                                        <p:tgtEl>
                                          <p:spTgt spid="13"/>
                                        </p:tgtEl>
                                        <p:attrNameLst>
                                          <p:attrName>style.visibility</p:attrName>
                                        </p:attrNameLst>
                                      </p:cBhvr>
                                      <p:to>
                                        <p:strVal val="hidden"/>
                                      </p:to>
                                    </p:set>
                                  </p:childTnLst>
                                </p:cTn>
                              </p:par>
                              <p:par>
                                <p:cTn id="131" presetID="2" presetClass="entr" presetSubtype="8"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0-#ppt_w/2"/>
                                          </p:val>
                                        </p:tav>
                                        <p:tav tm="100000">
                                          <p:val>
                                            <p:strVal val="#ppt_x"/>
                                          </p:val>
                                        </p:tav>
                                      </p:tavLst>
                                    </p:anim>
                                    <p:anim calcmode="lin" valueType="num">
                                      <p:cBhvr additive="base">
                                        <p:cTn id="134" dur="4000" fill="hold"/>
                                        <p:tgtEl>
                                          <p:spTgt spid="17"/>
                                        </p:tgtEl>
                                        <p:attrNameLst>
                                          <p:attrName>ppt_y</p:attrName>
                                        </p:attrNameLst>
                                      </p:cBhvr>
                                      <p:tavLst>
                                        <p:tav tm="0">
                                          <p:val>
                                            <p:strVal val="#ppt_y"/>
                                          </p:val>
                                        </p:tav>
                                        <p:tav tm="100000">
                                          <p:val>
                                            <p:strVal val="#ppt_y"/>
                                          </p:val>
                                        </p:tav>
                                      </p:tavLst>
                                    </p:anim>
                                  </p:childTnLst>
                                </p:cTn>
                              </p:par>
                              <p:par>
                                <p:cTn id="135" presetID="2" presetClass="exit" presetSubtype="8" fill="hold" grpId="1" nodeType="withEffect">
                                  <p:stCondLst>
                                    <p:cond delay="0"/>
                                  </p:stCondLst>
                                  <p:childTnLst>
                                    <p:anim calcmode="lin" valueType="num">
                                      <p:cBhvr additive="base">
                                        <p:cTn id="136" dur="5000"/>
                                        <p:tgtEl>
                                          <p:spTgt spid="17"/>
                                        </p:tgtEl>
                                        <p:attrNameLst>
                                          <p:attrName>ppt_x</p:attrName>
                                        </p:attrNameLst>
                                      </p:cBhvr>
                                      <p:tavLst>
                                        <p:tav tm="0">
                                          <p:val>
                                            <p:strVal val="ppt_x"/>
                                          </p:val>
                                        </p:tav>
                                        <p:tav tm="100000">
                                          <p:val>
                                            <p:strVal val="0-ppt_w/2"/>
                                          </p:val>
                                        </p:tav>
                                      </p:tavLst>
                                    </p:anim>
                                    <p:anim calcmode="lin" valueType="num">
                                      <p:cBhvr additive="base">
                                        <p:cTn id="137" dur="5000"/>
                                        <p:tgtEl>
                                          <p:spTgt spid="17"/>
                                        </p:tgtEl>
                                        <p:attrNameLst>
                                          <p:attrName>ppt_y</p:attrName>
                                        </p:attrNameLst>
                                      </p:cBhvr>
                                      <p:tavLst>
                                        <p:tav tm="0">
                                          <p:val>
                                            <p:strVal val="ppt_y"/>
                                          </p:val>
                                        </p:tav>
                                        <p:tav tm="100000">
                                          <p:val>
                                            <p:strVal val="ppt_y"/>
                                          </p:val>
                                        </p:tav>
                                      </p:tavLst>
                                    </p:anim>
                                    <p:set>
                                      <p:cBhvr>
                                        <p:cTn id="138" dur="1" fill="hold">
                                          <p:stCondLst>
                                            <p:cond delay="4999"/>
                                          </p:stCondLst>
                                        </p:cTn>
                                        <p:tgtEl>
                                          <p:spTgt spid="17"/>
                                        </p:tgtEl>
                                        <p:attrNameLst>
                                          <p:attrName>style.visibility</p:attrName>
                                        </p:attrNameLst>
                                      </p:cBhvr>
                                      <p:to>
                                        <p:strVal val="hidden"/>
                                      </p:to>
                                    </p:set>
                                  </p:childTnLst>
                                </p:cTn>
                              </p:par>
                              <p:par>
                                <p:cTn id="139" presetID="8" presetClass="emph" presetSubtype="0" fill="hold" grpId="2" nodeType="withEffect">
                                  <p:stCondLst>
                                    <p:cond delay="0"/>
                                  </p:stCondLst>
                                  <p:childTnLst>
                                    <p:animRot by="21600000">
                                      <p:cBhvr>
                                        <p:cTn id="140" dur="4000" fill="hold"/>
                                        <p:tgtEl>
                                          <p:spTgt spid="17"/>
                                        </p:tgtEl>
                                        <p:attrNameLst>
                                          <p:attrName>r</p:attrName>
                                        </p:attrNameLst>
                                      </p:cBhvr>
                                    </p:animRot>
                                  </p:childTnLst>
                                </p:cTn>
                              </p:par>
                              <p:par>
                                <p:cTn id="141" presetID="19" presetClass="exit" presetSubtype="5" fill="hold" grpId="3" nodeType="withEffect">
                                  <p:stCondLst>
                                    <p:cond delay="0"/>
                                  </p:stCondLst>
                                  <p:childTnLst>
                                    <p:anim calcmode="lin" valueType="num">
                                      <p:cBhvr>
                                        <p:cTn id="142" dur="4000"/>
                                        <p:tgtEl>
                                          <p:spTgt spid="17"/>
                                        </p:tgtEl>
                                        <p:attrNameLst>
                                          <p:attrName>ppt_w</p:attrName>
                                        </p:attrNameLst>
                                      </p:cBhvr>
                                      <p:tavLst>
                                        <p:tav tm="0">
                                          <p:val>
                                            <p:strVal val="ppt_w"/>
                                          </p:val>
                                        </p:tav>
                                        <p:tav tm="100000">
                                          <p:val>
                                            <p:strVal val="ppt_w"/>
                                          </p:val>
                                        </p:tav>
                                      </p:tavLst>
                                    </p:anim>
                                    <p:anim calcmode="lin" valueType="num">
                                      <p:cBhvr>
                                        <p:cTn id="143"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8" fill="hold" grpId="0"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additive="base">
                                        <p:cTn id="147" dur="4000" fill="hold"/>
                                        <p:tgtEl>
                                          <p:spTgt spid="18"/>
                                        </p:tgtEl>
                                        <p:attrNameLst>
                                          <p:attrName>ppt_x</p:attrName>
                                        </p:attrNameLst>
                                      </p:cBhvr>
                                      <p:tavLst>
                                        <p:tav tm="0">
                                          <p:val>
                                            <p:strVal val="0-#ppt_w/2"/>
                                          </p:val>
                                        </p:tav>
                                        <p:tav tm="100000">
                                          <p:val>
                                            <p:strVal val="#ppt_x"/>
                                          </p:val>
                                        </p:tav>
                                      </p:tavLst>
                                    </p:anim>
                                    <p:anim calcmode="lin" valueType="num">
                                      <p:cBhvr additive="base">
                                        <p:cTn id="148" dur="4000" fill="hold"/>
                                        <p:tgtEl>
                                          <p:spTgt spid="18"/>
                                        </p:tgtEl>
                                        <p:attrNameLst>
                                          <p:attrName>ppt_y</p:attrName>
                                        </p:attrNameLst>
                                      </p:cBhvr>
                                      <p:tavLst>
                                        <p:tav tm="0">
                                          <p:val>
                                            <p:strVal val="#ppt_y"/>
                                          </p:val>
                                        </p:tav>
                                        <p:tav tm="100000">
                                          <p:val>
                                            <p:strVal val="#ppt_y"/>
                                          </p:val>
                                        </p:tav>
                                      </p:tavLst>
                                    </p:anim>
                                  </p:childTnLst>
                                </p:cTn>
                              </p:par>
                              <p:par>
                                <p:cTn id="149" presetID="2" presetClass="exit" presetSubtype="8" fill="hold" grpId="1" nodeType="withEffect">
                                  <p:stCondLst>
                                    <p:cond delay="0"/>
                                  </p:stCondLst>
                                  <p:childTnLst>
                                    <p:anim calcmode="lin" valueType="num">
                                      <p:cBhvr additive="base">
                                        <p:cTn id="150" dur="5000"/>
                                        <p:tgtEl>
                                          <p:spTgt spid="18"/>
                                        </p:tgtEl>
                                        <p:attrNameLst>
                                          <p:attrName>ppt_x</p:attrName>
                                        </p:attrNameLst>
                                      </p:cBhvr>
                                      <p:tavLst>
                                        <p:tav tm="0">
                                          <p:val>
                                            <p:strVal val="ppt_x"/>
                                          </p:val>
                                        </p:tav>
                                        <p:tav tm="100000">
                                          <p:val>
                                            <p:strVal val="0-ppt_w/2"/>
                                          </p:val>
                                        </p:tav>
                                      </p:tavLst>
                                    </p:anim>
                                    <p:anim calcmode="lin" valueType="num">
                                      <p:cBhvr additive="base">
                                        <p:cTn id="151" dur="5000"/>
                                        <p:tgtEl>
                                          <p:spTgt spid="18"/>
                                        </p:tgtEl>
                                        <p:attrNameLst>
                                          <p:attrName>ppt_y</p:attrName>
                                        </p:attrNameLst>
                                      </p:cBhvr>
                                      <p:tavLst>
                                        <p:tav tm="0">
                                          <p:val>
                                            <p:strVal val="ppt_y"/>
                                          </p:val>
                                        </p:tav>
                                        <p:tav tm="100000">
                                          <p:val>
                                            <p:strVal val="ppt_y"/>
                                          </p:val>
                                        </p:tav>
                                      </p:tavLst>
                                    </p:anim>
                                    <p:set>
                                      <p:cBhvr>
                                        <p:cTn id="152" dur="1" fill="hold">
                                          <p:stCondLst>
                                            <p:cond delay="4999"/>
                                          </p:stCondLst>
                                        </p:cTn>
                                        <p:tgtEl>
                                          <p:spTgt spid="18"/>
                                        </p:tgtEl>
                                        <p:attrNameLst>
                                          <p:attrName>style.visibility</p:attrName>
                                        </p:attrNameLst>
                                      </p:cBhvr>
                                      <p:to>
                                        <p:strVal val="hidden"/>
                                      </p:to>
                                    </p:set>
                                  </p:childTnLst>
                                </p:cTn>
                              </p:par>
                              <p:par>
                                <p:cTn id="153" presetID="8" presetClass="emph" presetSubtype="0" fill="hold" grpId="2" nodeType="withEffect">
                                  <p:stCondLst>
                                    <p:cond delay="0"/>
                                  </p:stCondLst>
                                  <p:childTnLst>
                                    <p:animRot by="21600000">
                                      <p:cBhvr>
                                        <p:cTn id="154" dur="4000" fill="hold"/>
                                        <p:tgtEl>
                                          <p:spTgt spid="18"/>
                                        </p:tgtEl>
                                        <p:attrNameLst>
                                          <p:attrName>r</p:attrName>
                                        </p:attrNameLst>
                                      </p:cBhvr>
                                    </p:animRot>
                                  </p:childTnLst>
                                </p:cTn>
                              </p:par>
                              <p:par>
                                <p:cTn id="155" presetID="19" presetClass="exit" presetSubtype="5" fill="hold" grpId="3" nodeType="withEffect">
                                  <p:stCondLst>
                                    <p:cond delay="0"/>
                                  </p:stCondLst>
                                  <p:childTnLst>
                                    <p:anim calcmode="lin" valueType="num">
                                      <p:cBhvr>
                                        <p:cTn id="156" dur="4000"/>
                                        <p:tgtEl>
                                          <p:spTgt spid="18"/>
                                        </p:tgtEl>
                                        <p:attrNameLst>
                                          <p:attrName>ppt_w</p:attrName>
                                        </p:attrNameLst>
                                      </p:cBhvr>
                                      <p:tavLst>
                                        <p:tav tm="0">
                                          <p:val>
                                            <p:strVal val="ppt_w"/>
                                          </p:val>
                                        </p:tav>
                                        <p:tav tm="100000">
                                          <p:val>
                                            <p:strVal val="ppt_w"/>
                                          </p:val>
                                        </p:tav>
                                      </p:tavLst>
                                    </p:anim>
                                    <p:anim calcmode="lin" valueType="num">
                                      <p:cBhvr>
                                        <p:cTn id="157"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8" dur="1" fill="hold">
                                          <p:stCondLst>
                                            <p:cond delay="3999"/>
                                          </p:stCondLst>
                                        </p:cTn>
                                        <p:tgtEl>
                                          <p:spTgt spid="18"/>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additive="base">
                                        <p:cTn id="161" dur="4000" fill="hold"/>
                                        <p:tgtEl>
                                          <p:spTgt spid="19"/>
                                        </p:tgtEl>
                                        <p:attrNameLst>
                                          <p:attrName>ppt_x</p:attrName>
                                        </p:attrNameLst>
                                      </p:cBhvr>
                                      <p:tavLst>
                                        <p:tav tm="0">
                                          <p:val>
                                            <p:strVal val="0-#ppt_w/2"/>
                                          </p:val>
                                        </p:tav>
                                        <p:tav tm="100000">
                                          <p:val>
                                            <p:strVal val="#ppt_x"/>
                                          </p:val>
                                        </p:tav>
                                      </p:tavLst>
                                    </p:anim>
                                    <p:anim calcmode="lin" valueType="num">
                                      <p:cBhvr additive="base">
                                        <p:cTn id="162" dur="4000" fill="hold"/>
                                        <p:tgtEl>
                                          <p:spTgt spid="19"/>
                                        </p:tgtEl>
                                        <p:attrNameLst>
                                          <p:attrName>ppt_y</p:attrName>
                                        </p:attrNameLst>
                                      </p:cBhvr>
                                      <p:tavLst>
                                        <p:tav tm="0">
                                          <p:val>
                                            <p:strVal val="#ppt_y"/>
                                          </p:val>
                                        </p:tav>
                                        <p:tav tm="100000">
                                          <p:val>
                                            <p:strVal val="#ppt_y"/>
                                          </p:val>
                                        </p:tav>
                                      </p:tavLst>
                                    </p:anim>
                                  </p:childTnLst>
                                </p:cTn>
                              </p:par>
                              <p:par>
                                <p:cTn id="163" presetID="2" presetClass="exit" presetSubtype="8" fill="hold" grpId="1" nodeType="withEffect">
                                  <p:stCondLst>
                                    <p:cond delay="0"/>
                                  </p:stCondLst>
                                  <p:childTnLst>
                                    <p:anim calcmode="lin" valueType="num">
                                      <p:cBhvr additive="base">
                                        <p:cTn id="164" dur="5000"/>
                                        <p:tgtEl>
                                          <p:spTgt spid="19"/>
                                        </p:tgtEl>
                                        <p:attrNameLst>
                                          <p:attrName>ppt_x</p:attrName>
                                        </p:attrNameLst>
                                      </p:cBhvr>
                                      <p:tavLst>
                                        <p:tav tm="0">
                                          <p:val>
                                            <p:strVal val="ppt_x"/>
                                          </p:val>
                                        </p:tav>
                                        <p:tav tm="100000">
                                          <p:val>
                                            <p:strVal val="0-ppt_w/2"/>
                                          </p:val>
                                        </p:tav>
                                      </p:tavLst>
                                    </p:anim>
                                    <p:anim calcmode="lin" valueType="num">
                                      <p:cBhvr additive="base">
                                        <p:cTn id="165" dur="5000"/>
                                        <p:tgtEl>
                                          <p:spTgt spid="19"/>
                                        </p:tgtEl>
                                        <p:attrNameLst>
                                          <p:attrName>ppt_y</p:attrName>
                                        </p:attrNameLst>
                                      </p:cBhvr>
                                      <p:tavLst>
                                        <p:tav tm="0">
                                          <p:val>
                                            <p:strVal val="ppt_y"/>
                                          </p:val>
                                        </p:tav>
                                        <p:tav tm="100000">
                                          <p:val>
                                            <p:strVal val="ppt_y"/>
                                          </p:val>
                                        </p:tav>
                                      </p:tavLst>
                                    </p:anim>
                                    <p:set>
                                      <p:cBhvr>
                                        <p:cTn id="166" dur="1" fill="hold">
                                          <p:stCondLst>
                                            <p:cond delay="4999"/>
                                          </p:stCondLst>
                                        </p:cTn>
                                        <p:tgtEl>
                                          <p:spTgt spid="19"/>
                                        </p:tgtEl>
                                        <p:attrNameLst>
                                          <p:attrName>style.visibility</p:attrName>
                                        </p:attrNameLst>
                                      </p:cBhvr>
                                      <p:to>
                                        <p:strVal val="hidden"/>
                                      </p:to>
                                    </p:set>
                                  </p:childTnLst>
                                </p:cTn>
                              </p:par>
                              <p:par>
                                <p:cTn id="167" presetID="8" presetClass="emph" presetSubtype="0" fill="hold" grpId="2" nodeType="withEffect">
                                  <p:stCondLst>
                                    <p:cond delay="0"/>
                                  </p:stCondLst>
                                  <p:childTnLst>
                                    <p:animRot by="21600000">
                                      <p:cBhvr>
                                        <p:cTn id="168" dur="4000" fill="hold"/>
                                        <p:tgtEl>
                                          <p:spTgt spid="19"/>
                                        </p:tgtEl>
                                        <p:attrNameLst>
                                          <p:attrName>r</p:attrName>
                                        </p:attrNameLst>
                                      </p:cBhvr>
                                    </p:animRot>
                                  </p:childTnLst>
                                </p:cTn>
                              </p:par>
                              <p:par>
                                <p:cTn id="169" presetID="19" presetClass="exit" presetSubtype="5" fill="hold" grpId="3" nodeType="withEffect">
                                  <p:stCondLst>
                                    <p:cond delay="0"/>
                                  </p:stCondLst>
                                  <p:childTnLst>
                                    <p:anim calcmode="lin" valueType="num">
                                      <p:cBhvr>
                                        <p:cTn id="170" dur="4000"/>
                                        <p:tgtEl>
                                          <p:spTgt spid="19"/>
                                        </p:tgtEl>
                                        <p:attrNameLst>
                                          <p:attrName>ppt_w</p:attrName>
                                        </p:attrNameLst>
                                      </p:cBhvr>
                                      <p:tavLst>
                                        <p:tav tm="0">
                                          <p:val>
                                            <p:strVal val="ppt_w"/>
                                          </p:val>
                                        </p:tav>
                                        <p:tav tm="100000">
                                          <p:val>
                                            <p:strVal val="ppt_w"/>
                                          </p:val>
                                        </p:tav>
                                      </p:tavLst>
                                    </p:anim>
                                    <p:anim calcmode="lin" valueType="num">
                                      <p:cBhvr>
                                        <p:cTn id="171"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3999"/>
                                          </p:stCondLst>
                                        </p:cTn>
                                        <p:tgtEl>
                                          <p:spTgt spid="19"/>
                                        </p:tgtEl>
                                        <p:attrNameLst>
                                          <p:attrName>style.visibility</p:attrName>
                                        </p:attrNameLst>
                                      </p:cBhvr>
                                      <p:to>
                                        <p:strVal val="hidden"/>
                                      </p:to>
                                    </p:set>
                                  </p:childTnLst>
                                </p:cTn>
                              </p:par>
                              <p:par>
                                <p:cTn id="173" presetID="9" presetClass="emph" presetSubtype="0" grpId="0" nodeType="withEffect">
                                  <p:stCondLst>
                                    <p:cond delay="0"/>
                                  </p:stCondLst>
                                  <p:childTnLst>
                                    <p:set>
                                      <p:cBhvr rctx="PPT">
                                        <p:cTn id="174" dur="indefinite"/>
                                        <p:tgtEl>
                                          <p:spTgt spid="20"/>
                                        </p:tgtEl>
                                        <p:attrNameLst>
                                          <p:attrName>style.opacity</p:attrName>
                                        </p:attrNameLst>
                                      </p:cBhvr>
                                      <p:to>
                                        <p:strVal val="0"/>
                                      </p:to>
                                    </p:set>
                                    <p:animEffect filter="image" prLst="opacity: 0">
                                      <p:cBhvr rctx="IE">
                                        <p:cTn id="175" dur="indefinite"/>
                                        <p:tgtEl>
                                          <p:spTgt spid="20"/>
                                        </p:tgtEl>
                                      </p:cBhvr>
                                    </p:animEffect>
                                  </p:childTnLst>
                                </p:cTn>
                              </p:par>
                              <p:par>
                                <p:cTn id="176" presetID="23" presetClass="entr" presetSubtype="272" fill="hold"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p:cTn id="178" dur="4500" fill="hold"/>
                                        <p:tgtEl>
                                          <p:spTgt spid="21"/>
                                        </p:tgtEl>
                                        <p:attrNameLst>
                                          <p:attrName>ppt_w</p:attrName>
                                        </p:attrNameLst>
                                      </p:cBhvr>
                                      <p:tavLst>
                                        <p:tav tm="0">
                                          <p:val>
                                            <p:strVal val="2/3*#ppt_w"/>
                                          </p:val>
                                        </p:tav>
                                        <p:tav tm="100000">
                                          <p:val>
                                            <p:strVal val="#ppt_w"/>
                                          </p:val>
                                        </p:tav>
                                      </p:tavLst>
                                    </p:anim>
                                    <p:anim calcmode="lin" valueType="num">
                                      <p:cBhvr>
                                        <p:cTn id="179" dur="4500" fill="hold"/>
                                        <p:tgtEl>
                                          <p:spTgt spid="21"/>
                                        </p:tgtEl>
                                        <p:attrNameLst>
                                          <p:attrName>ppt_h</p:attrName>
                                        </p:attrNameLst>
                                      </p:cBhvr>
                                      <p:tavLst>
                                        <p:tav tm="0">
                                          <p:val>
                                            <p:strVal val="2/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1"/>
                                        </p:tgtEl>
                                        <p:attrNameLst>
                                          <p:attrName>style.visibility</p:attrName>
                                        </p:attrNameLst>
                                      </p:cBhvr>
                                      <p:to>
                                        <p:strVal val="visible"/>
                                      </p:to>
                                    </p:set>
                                    <p:animEffect transition="in" filter="barn(outVertical)">
                                      <p:cBhvr>
                                        <p:cTn id="182" dur="4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7 Grupo"/>
          <p:cNvGrpSpPr/>
          <p:nvPr/>
        </p:nvGrpSpPr>
        <p:grpSpPr>
          <a:xfrm>
            <a:off x="-30192" y="0"/>
            <a:ext cx="9144000" cy="5143500"/>
            <a:chOff x="0" y="0"/>
            <a:chExt cx="9144000" cy="5143500"/>
          </a:xfrm>
        </p:grpSpPr>
        <p:sp>
          <p:nvSpPr>
            <p:cNvPr id="9" name="8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 name="6 Imagen" descr="Diapositiva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36000" y="0"/>
            <a:ext cx="9176955" cy="5143500"/>
          </a:xfrm>
          <a:prstGeom prst="rect">
            <a:avLst/>
          </a:prstGeom>
          <a:noFill/>
          <a:ln>
            <a:noFill/>
          </a:ln>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92000" y="0"/>
            <a:ext cx="3975100"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92000" y="2559050"/>
            <a:ext cx="3975100"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6000" y="1275606"/>
            <a:ext cx="3975100"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1275606"/>
            <a:ext cx="3975100"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5646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3000" fill="hold"/>
                                        <p:tgtEl>
                                          <p:spTgt spid="1027"/>
                                        </p:tgtEl>
                                        <p:attrNameLst>
                                          <p:attrName>ppt_x</p:attrName>
                                        </p:attrNameLst>
                                      </p:cBhvr>
                                      <p:tavLst>
                                        <p:tav tm="0">
                                          <p:val>
                                            <p:strVal val="#ppt_x"/>
                                          </p:val>
                                        </p:tav>
                                        <p:tav tm="100000">
                                          <p:val>
                                            <p:strVal val="#ppt_x"/>
                                          </p:val>
                                        </p:tav>
                                      </p:tavLst>
                                    </p:anim>
                                    <p:anim calcmode="lin" valueType="num">
                                      <p:cBhvr additive="base">
                                        <p:cTn id="8" dur="3000" fill="hold"/>
                                        <p:tgtEl>
                                          <p:spTgt spid="1027"/>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3000" fill="hold"/>
                                        <p:tgtEl>
                                          <p:spTgt spid="1027"/>
                                        </p:tgtEl>
                                        <p:attrNameLst>
                                          <p:attrName>ppt_w</p:attrName>
                                        </p:attrNameLst>
                                      </p:cBhvr>
                                      <p:tavLst>
                                        <p:tav tm="0">
                                          <p:val>
                                            <p:strVal val="#ppt_w"/>
                                          </p:val>
                                        </p:tav>
                                        <p:tav tm="100000">
                                          <p:val>
                                            <p:strVal val="#ppt_w"/>
                                          </p:val>
                                        </p:tav>
                                      </p:tavLst>
                                    </p:anim>
                                    <p:anim calcmode="lin" valueType="num">
                                      <p:cBhvr>
                                        <p:cTn id="12" dur="3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19"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fmla="#ppt_w*sin(2.5*pi*$)">
                                          <p:val>
                                            <p:fltVal val="0"/>
                                          </p:val>
                                        </p:tav>
                                        <p:tav tm="100000">
                                          <p:val>
                                            <p:fltVal val="1"/>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par>
                                <p:cTn id="21" presetID="2" presetClass="entr" presetSubtype="1"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ppt_x"/>
                                          </p:val>
                                        </p:tav>
                                        <p:tav tm="100000">
                                          <p:val>
                                            <p:strVal val="#ppt_x"/>
                                          </p:val>
                                        </p:tav>
                                      </p:tavLst>
                                    </p:anim>
                                    <p:anim calcmode="lin" valueType="num">
                                      <p:cBhvr additive="base">
                                        <p:cTn id="24" dur="3000" fill="hold"/>
                                        <p:tgtEl>
                                          <p:spTgt spid="4"/>
                                        </p:tgtEl>
                                        <p:attrNameLst>
                                          <p:attrName>ppt_y</p:attrName>
                                        </p:attrNameLst>
                                      </p:cBhvr>
                                      <p:tavLst>
                                        <p:tav tm="0">
                                          <p:val>
                                            <p:strVal val="0-#ppt_h/2"/>
                                          </p:val>
                                        </p:tav>
                                        <p:tav tm="100000">
                                          <p:val>
                                            <p:strVal val="#ppt_y"/>
                                          </p:val>
                                        </p:tav>
                                      </p:tavLst>
                                    </p:anim>
                                  </p:childTnLst>
                                </p:cTn>
                              </p:par>
                              <p:par>
                                <p:cTn id="25" presetID="19"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fmla="#ppt_w*sin(2.5*pi*$)">
                                          <p:val>
                                            <p:fltVal val="0"/>
                                          </p:val>
                                        </p:tav>
                                        <p:tav tm="100000">
                                          <p:val>
                                            <p:fltVal val="1"/>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9" presetClass="emph" presetSubtype="0" grpId="0" nodeType="withEffect">
                                  <p:stCondLst>
                                    <p:cond delay="0"/>
                                  </p:stCondLst>
                                  <p:childTnLst>
                                    <p:set>
                                      <p:cBhvr rctx="PPT">
                                        <p:cTn id="38" dur="indefinite"/>
                                        <p:tgtEl>
                                          <p:spTgt spid="13"/>
                                        </p:tgtEl>
                                        <p:attrNameLst>
                                          <p:attrName>style.opacity</p:attrName>
                                        </p:attrNameLst>
                                      </p:cBhvr>
                                      <p:to>
                                        <p:strVal val="0"/>
                                      </p:to>
                                    </p:set>
                                    <p:animEffect filter="image" prLst="opacity: 0">
                                      <p:cBhvr rctx="IE">
                                        <p:cTn id="39" dur="indefinite"/>
                                        <p:tgtEl>
                                          <p:spTgt spid="13"/>
                                        </p:tgtEl>
                                      </p:cBhvr>
                                    </p:animEffec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500"/>
                                        <p:tgtEl>
                                          <p:spTgt spid="5"/>
                                        </p:tgtEl>
                                        <p:attrNameLst>
                                          <p:attrName>ppt_x</p:attrName>
                                        </p:attrNameLst>
                                      </p:cBhvr>
                                      <p:tavLst>
                                        <p:tav tm="0">
                                          <p:val>
                                            <p:strVal val="ppt_x"/>
                                          </p:val>
                                        </p:tav>
                                        <p:tav tm="100000">
                                          <p:val>
                                            <p:strVal val="1+ppt_w/2"/>
                                          </p:val>
                                        </p:tav>
                                      </p:tavLst>
                                    </p:anim>
                                    <p:anim calcmode="lin" valueType="num">
                                      <p:cBhvr additive="base">
                                        <p:cTn id="43" dur="3500"/>
                                        <p:tgtEl>
                                          <p:spTgt spid="5"/>
                                        </p:tgtEl>
                                        <p:attrNameLst>
                                          <p:attrName>ppt_y</p:attrName>
                                        </p:attrNameLst>
                                      </p:cBhvr>
                                      <p:tavLst>
                                        <p:tav tm="0">
                                          <p:val>
                                            <p:strVal val="ppt_y"/>
                                          </p:val>
                                        </p:tav>
                                        <p:tav tm="100000">
                                          <p:val>
                                            <p:strVal val="ppt_y"/>
                                          </p:val>
                                        </p:tav>
                                      </p:tavLst>
                                    </p:anim>
                                    <p:set>
                                      <p:cBhvr>
                                        <p:cTn id="44" dur="1" fill="hold">
                                          <p:stCondLst>
                                            <p:cond delay="3499"/>
                                          </p:stCondLst>
                                        </p:cTn>
                                        <p:tgtEl>
                                          <p:spTgt spid="5"/>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5"/>
                                        </p:tgtEl>
                                        <p:attrNameLst>
                                          <p:attrName>ppt_h</p:attrName>
                                        </p:attrNameLst>
                                      </p:cBhvr>
                                      <p:tavLst>
                                        <p:tav tm="0">
                                          <p:val>
                                            <p:strVal val="ppt_h"/>
                                          </p:val>
                                        </p:tav>
                                        <p:tav tm="100000">
                                          <p:val>
                                            <p:strVal val="ppt_h"/>
                                          </p:val>
                                        </p:tav>
                                      </p:tavLst>
                                    </p:anim>
                                    <p:anim calcmode="lin" valueType="num">
                                      <p:cBhvr>
                                        <p:cTn id="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4"/>
                                        </p:tgtEl>
                                        <p:attrNameLst>
                                          <p:attrName>ppt_x</p:attrName>
                                        </p:attrNameLst>
                                      </p:cBhvr>
                                      <p:tavLst>
                                        <p:tav tm="0">
                                          <p:val>
                                            <p:strVal val="ppt_x"/>
                                          </p:val>
                                        </p:tav>
                                        <p:tav tm="100000">
                                          <p:val>
                                            <p:strVal val="ppt_x"/>
                                          </p:val>
                                        </p:tav>
                                      </p:tavLst>
                                    </p:anim>
                                    <p:anim calcmode="lin" valueType="num">
                                      <p:cBhvr additive="base">
                                        <p:cTn id="51" dur="3500"/>
                                        <p:tgtEl>
                                          <p:spTgt spid="4"/>
                                        </p:tgtEl>
                                        <p:attrNameLst>
                                          <p:attrName>ppt_y</p:attrName>
                                        </p:attrNameLst>
                                      </p:cBhvr>
                                      <p:tavLst>
                                        <p:tav tm="0">
                                          <p:val>
                                            <p:strVal val="ppt_y"/>
                                          </p:val>
                                        </p:tav>
                                        <p:tav tm="100000">
                                          <p:val>
                                            <p:strVal val="0-ppt_h/2"/>
                                          </p:val>
                                        </p:tav>
                                      </p:tavLst>
                                    </p:anim>
                                    <p:set>
                                      <p:cBhvr>
                                        <p:cTn id="52" dur="1" fill="hold">
                                          <p:stCondLst>
                                            <p:cond delay="3499"/>
                                          </p:stCondLst>
                                        </p:cTn>
                                        <p:tgtEl>
                                          <p:spTgt spid="4"/>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4"/>
                                        </p:tgtEl>
                                        <p:attrNameLst>
                                          <p:attrName>ppt_w</p:attrName>
                                        </p:attrNameLst>
                                      </p:cBhvr>
                                      <p:tavLst>
                                        <p:tav tm="0">
                                          <p:val>
                                            <p:strVal val="ppt_w"/>
                                          </p:val>
                                        </p:tav>
                                        <p:tav tm="100000">
                                          <p:val>
                                            <p:strVal val="ppt_w"/>
                                          </p:val>
                                        </p:tav>
                                      </p:tavLst>
                                    </p:anim>
                                    <p:anim calcmode="lin" valueType="num">
                                      <p:cBhvr>
                                        <p:cTn id="5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4"/>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500"/>
                                        <p:tgtEl>
                                          <p:spTgt spid="6"/>
                                        </p:tgtEl>
                                        <p:attrNameLst>
                                          <p:attrName>ppt_x</p:attrName>
                                        </p:attrNameLst>
                                      </p:cBhvr>
                                      <p:tavLst>
                                        <p:tav tm="0">
                                          <p:val>
                                            <p:strVal val="ppt_x"/>
                                          </p:val>
                                        </p:tav>
                                        <p:tav tm="100000">
                                          <p:val>
                                            <p:strVal val="0-ppt_w/2"/>
                                          </p:val>
                                        </p:tav>
                                      </p:tavLst>
                                    </p:anim>
                                    <p:anim calcmode="lin" valueType="num">
                                      <p:cBhvr additive="base">
                                        <p:cTn id="59" dur="3500"/>
                                        <p:tgtEl>
                                          <p:spTgt spid="6"/>
                                        </p:tgtEl>
                                        <p:attrNameLst>
                                          <p:attrName>ppt_y</p:attrName>
                                        </p:attrNameLst>
                                      </p:cBhvr>
                                      <p:tavLst>
                                        <p:tav tm="0">
                                          <p:val>
                                            <p:strVal val="ppt_y"/>
                                          </p:val>
                                        </p:tav>
                                        <p:tav tm="100000">
                                          <p:val>
                                            <p:strVal val="ppt_y"/>
                                          </p:val>
                                        </p:tav>
                                      </p:tavLst>
                                    </p:anim>
                                    <p:set>
                                      <p:cBhvr>
                                        <p:cTn id="60" dur="1" fill="hold">
                                          <p:stCondLst>
                                            <p:cond delay="3499"/>
                                          </p:stCondLst>
                                        </p:cTn>
                                        <p:tgtEl>
                                          <p:spTgt spid="6"/>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6"/>
                                        </p:tgtEl>
                                        <p:attrNameLst>
                                          <p:attrName>ppt_h</p:attrName>
                                        </p:attrNameLst>
                                      </p:cBhvr>
                                      <p:tavLst>
                                        <p:tav tm="0">
                                          <p:val>
                                            <p:strVal val="ppt_h"/>
                                          </p:val>
                                        </p:tav>
                                        <p:tav tm="100000">
                                          <p:val>
                                            <p:strVal val="ppt_h"/>
                                          </p:val>
                                        </p:tav>
                                      </p:tavLst>
                                    </p:anim>
                                    <p:anim calcmode="lin" valueType="num">
                                      <p:cBhvr>
                                        <p:cTn id="6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500"/>
                                        <p:tgtEl>
                                          <p:spTgt spid="1027"/>
                                        </p:tgtEl>
                                        <p:attrNameLst>
                                          <p:attrName>ppt_x</p:attrName>
                                        </p:attrNameLst>
                                      </p:cBhvr>
                                      <p:tavLst>
                                        <p:tav tm="0">
                                          <p:val>
                                            <p:strVal val="ppt_x"/>
                                          </p:val>
                                        </p:tav>
                                        <p:tav tm="100000">
                                          <p:val>
                                            <p:strVal val="ppt_x"/>
                                          </p:val>
                                        </p:tav>
                                      </p:tavLst>
                                    </p:anim>
                                    <p:anim calcmode="lin" valueType="num">
                                      <p:cBhvr additive="base">
                                        <p:cTn id="67" dur="3500"/>
                                        <p:tgtEl>
                                          <p:spTgt spid="1027"/>
                                        </p:tgtEl>
                                        <p:attrNameLst>
                                          <p:attrName>ppt_y</p:attrName>
                                        </p:attrNameLst>
                                      </p:cBhvr>
                                      <p:tavLst>
                                        <p:tav tm="0">
                                          <p:val>
                                            <p:strVal val="ppt_y"/>
                                          </p:val>
                                        </p:tav>
                                        <p:tav tm="100000">
                                          <p:val>
                                            <p:strVal val="1+ppt_h/2"/>
                                          </p:val>
                                        </p:tav>
                                      </p:tavLst>
                                    </p:anim>
                                    <p:set>
                                      <p:cBhvr>
                                        <p:cTn id="68" dur="1" fill="hold">
                                          <p:stCondLst>
                                            <p:cond delay="3499"/>
                                          </p:stCondLst>
                                        </p:cTn>
                                        <p:tgtEl>
                                          <p:spTgt spid="1027"/>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1027"/>
                                        </p:tgtEl>
                                        <p:attrNameLst>
                                          <p:attrName>ppt_w</p:attrName>
                                        </p:attrNameLst>
                                      </p:cBhvr>
                                      <p:tavLst>
                                        <p:tav tm="0">
                                          <p:val>
                                            <p:strVal val="ppt_w"/>
                                          </p:val>
                                        </p:tav>
                                        <p:tav tm="100000">
                                          <p:val>
                                            <p:strVal val="ppt_w"/>
                                          </p:val>
                                        </p:tav>
                                      </p:tavLst>
                                    </p:anim>
                                    <p:anim calcmode="lin" valueType="num">
                                      <p:cBhvr>
                                        <p:cTn id="71" dur="3000"/>
                                        <p:tgtEl>
                                          <p:spTgt spid="10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1027"/>
                                        </p:tgtEl>
                                        <p:attrNameLst>
                                          <p:attrName>style.visibility</p:attrName>
                                        </p:attrNameLst>
                                      </p:cBhvr>
                                      <p:to>
                                        <p:strVal val="hidden"/>
                                      </p:to>
                                    </p:set>
                                  </p:childTnLst>
                                </p:cTn>
                              </p:par>
                              <p:par>
                                <p:cTn id="73" presetID="8" presetClass="entr" presetSubtype="32" fill="hold" nodeType="withEffect">
                                  <p:stCondLst>
                                    <p:cond delay="1000"/>
                                  </p:stCondLst>
                                  <p:childTnLst>
                                    <p:set>
                                      <p:cBhvr>
                                        <p:cTn id="74" dur="1" fill="hold">
                                          <p:stCondLst>
                                            <p:cond delay="0"/>
                                          </p:stCondLst>
                                        </p:cTn>
                                        <p:tgtEl>
                                          <p:spTgt spid="7"/>
                                        </p:tgtEl>
                                        <p:attrNameLst>
                                          <p:attrName>style.visibility</p:attrName>
                                        </p:attrNameLst>
                                      </p:cBhvr>
                                      <p:to>
                                        <p:strVal val="visible"/>
                                      </p:to>
                                    </p:set>
                                    <p:animEffect transition="in" filter="diamond(out)">
                                      <p:cBhvr>
                                        <p:cTn id="75" dur="2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20 Grupo"/>
          <p:cNvGrpSpPr/>
          <p:nvPr/>
        </p:nvGrpSpPr>
        <p:grpSpPr>
          <a:xfrm>
            <a:off x="0" y="21694"/>
            <a:ext cx="9144000" cy="5143500"/>
            <a:chOff x="0" y="0"/>
            <a:chExt cx="9144000" cy="5143500"/>
          </a:xfrm>
        </p:grpSpPr>
        <p:sp>
          <p:nvSpPr>
            <p:cNvPr id="22" name="2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0" name="19 Imagen" descr="Diapositiva2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0286"/>
            <a:ext cx="9144000" cy="5133214"/>
          </a:xfrm>
          <a:prstGeom prst="rect">
            <a:avLst/>
          </a:prstGeom>
          <a:noFill/>
          <a:ln>
            <a:noFill/>
          </a:ln>
        </p:spPr>
      </p:pic>
      <p:sp>
        <p:nvSpPr>
          <p:cNvPr id="3" name="Forma libre 28"/>
          <p:cNvSpPr/>
          <p:nvPr/>
        </p:nvSpPr>
        <p:spPr>
          <a:xfrm rot="9451126" flipH="1">
            <a:off x="1130847" y="1378297"/>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8"/>
          <p:cNvSpPr/>
          <p:nvPr/>
        </p:nvSpPr>
        <p:spPr>
          <a:xfrm rot="1200321">
            <a:off x="1115617" y="2292590"/>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8"/>
          <p:cNvSpPr/>
          <p:nvPr/>
        </p:nvSpPr>
        <p:spPr>
          <a:xfrm rot="9280899" flipH="1">
            <a:off x="2161729" y="1332108"/>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8"/>
          <p:cNvSpPr/>
          <p:nvPr/>
        </p:nvSpPr>
        <p:spPr>
          <a:xfrm rot="9741252" flipH="1">
            <a:off x="3220533" y="1366624"/>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8"/>
          <p:cNvSpPr/>
          <p:nvPr/>
        </p:nvSpPr>
        <p:spPr>
          <a:xfrm rot="9198253" flipH="1">
            <a:off x="110201" y="1330915"/>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8"/>
          <p:cNvSpPr/>
          <p:nvPr/>
        </p:nvSpPr>
        <p:spPr>
          <a:xfrm rot="1426308">
            <a:off x="110201" y="235390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8"/>
          <p:cNvSpPr/>
          <p:nvPr/>
        </p:nvSpPr>
        <p:spPr>
          <a:xfrm rot="1489231">
            <a:off x="2168903" y="230127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8"/>
          <p:cNvSpPr/>
          <p:nvPr/>
        </p:nvSpPr>
        <p:spPr>
          <a:xfrm rot="1199999">
            <a:off x="3220532" y="228888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8"/>
          <p:cNvSpPr/>
          <p:nvPr/>
        </p:nvSpPr>
        <p:spPr>
          <a:xfrm rot="11962064">
            <a:off x="4767496" y="1378297"/>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8"/>
          <p:cNvSpPr/>
          <p:nvPr/>
        </p:nvSpPr>
        <p:spPr>
          <a:xfrm rot="20425941" flipH="1">
            <a:off x="4764859" y="2291501"/>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8"/>
          <p:cNvSpPr/>
          <p:nvPr/>
        </p:nvSpPr>
        <p:spPr>
          <a:xfrm rot="12234725">
            <a:off x="5869737" y="132799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8"/>
          <p:cNvSpPr/>
          <p:nvPr/>
        </p:nvSpPr>
        <p:spPr>
          <a:xfrm rot="12136030">
            <a:off x="6879632" y="1332108"/>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8"/>
          <p:cNvSpPr/>
          <p:nvPr/>
        </p:nvSpPr>
        <p:spPr>
          <a:xfrm rot="12496621">
            <a:off x="7956754" y="1333180"/>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8"/>
          <p:cNvSpPr/>
          <p:nvPr/>
        </p:nvSpPr>
        <p:spPr>
          <a:xfrm rot="20358831" flipH="1">
            <a:off x="5841742" y="2308369"/>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8"/>
          <p:cNvSpPr/>
          <p:nvPr/>
        </p:nvSpPr>
        <p:spPr>
          <a:xfrm rot="20321730" flipH="1">
            <a:off x="6867521" y="230971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28"/>
          <p:cNvSpPr/>
          <p:nvPr/>
        </p:nvSpPr>
        <p:spPr>
          <a:xfrm rot="20267491" flipH="1">
            <a:off x="7886280" y="228414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0"/>
                  <a:lumOff val="100000"/>
                </a:srgbClr>
              </a:gs>
              <a:gs pos="47000">
                <a:srgbClr val="E6E6E6"/>
              </a:gs>
              <a:gs pos="85001">
                <a:srgbClr val="7D8496">
                  <a:lumMod val="0"/>
                  <a:lumOff val="100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18 Rectángulo"/>
          <p:cNvSpPr/>
          <p:nvPr/>
        </p:nvSpPr>
        <p:spPr>
          <a:xfrm rot="10800000">
            <a:off x="0" y="0"/>
            <a:ext cx="914400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054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3000" fill="hold"/>
                                        <p:tgtEl>
                                          <p:spTgt spid="7"/>
                                        </p:tgtEl>
                                        <p:attrNameLst>
                                          <p:attrName>r</p:attrName>
                                        </p:attrNameLst>
                                      </p:cBhvr>
                                    </p:animRot>
                                  </p:childTnLst>
                                </p:cTn>
                              </p:par>
                              <p:par>
                                <p:cTn id="11" presetID="2" presetClass="entr" presetSubtype="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1+#ppt_w/2"/>
                                          </p:val>
                                        </p:tav>
                                        <p:tav tm="100000">
                                          <p:val>
                                            <p:strVal val="#ppt_x"/>
                                          </p:val>
                                        </p:tav>
                                      </p:tavLst>
                                    </p:anim>
                                    <p:anim calcmode="lin" valueType="num">
                                      <p:cBhvr additive="base">
                                        <p:cTn id="14" dur="3000" fill="hold"/>
                                        <p:tgtEl>
                                          <p:spTgt spid="3"/>
                                        </p:tgtEl>
                                        <p:attrNameLst>
                                          <p:attrName>ppt_y</p:attrName>
                                        </p:attrNameLst>
                                      </p:cBhvr>
                                      <p:tavLst>
                                        <p:tav tm="0">
                                          <p:val>
                                            <p:strVal val="1+#ppt_h/2"/>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3000" fill="hold"/>
                                        <p:tgtEl>
                                          <p:spTgt spid="3"/>
                                        </p:tgtEl>
                                        <p:attrNameLst>
                                          <p:attrName>r</p:attrName>
                                        </p:attrNameLst>
                                      </p:cBhvr>
                                    </p:animRot>
                                  </p:childTnLst>
                                </p:cTn>
                              </p:par>
                              <p:par>
                                <p:cTn id="17" presetID="2" presetClass="entr" presetSubtype="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3000" fill="hold"/>
                                        <p:tgtEl>
                                          <p:spTgt spid="5"/>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1+#ppt_w/2"/>
                                          </p:val>
                                        </p:tav>
                                        <p:tav tm="100000">
                                          <p:val>
                                            <p:strVal val="#ppt_x"/>
                                          </p:val>
                                        </p:tav>
                                      </p:tavLst>
                                    </p:anim>
                                    <p:anim calcmode="lin" valueType="num">
                                      <p:cBhvr additive="base">
                                        <p:cTn id="26" dur="3000" fill="hold"/>
                                        <p:tgtEl>
                                          <p:spTgt spid="6"/>
                                        </p:tgtEl>
                                        <p:attrNameLst>
                                          <p:attrName>ppt_y</p:attrName>
                                        </p:attrNameLst>
                                      </p:cBhvr>
                                      <p:tavLst>
                                        <p:tav tm="0">
                                          <p:val>
                                            <p:strVal val="1+#ppt_h/2"/>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3000" fill="hold"/>
                                        <p:tgtEl>
                                          <p:spTgt spid="6"/>
                                        </p:tgtEl>
                                        <p:attrNameLst>
                                          <p:attrName>r</p:attrName>
                                        </p:attrNameLst>
                                      </p:cBhvr>
                                    </p:animRot>
                                  </p:childTnLst>
                                </p:cTn>
                              </p:par>
                              <p:par>
                                <p:cTn id="29" presetID="2" presetClass="entr" presetSubtype="3"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1+#ppt_w/2"/>
                                          </p:val>
                                        </p:tav>
                                        <p:tav tm="100000">
                                          <p:val>
                                            <p:strVal val="#ppt_x"/>
                                          </p:val>
                                        </p:tav>
                                      </p:tavLst>
                                    </p:anim>
                                    <p:anim calcmode="lin" valueType="num">
                                      <p:cBhvr additive="base">
                                        <p:cTn id="32" dur="3000" fill="hold"/>
                                        <p:tgtEl>
                                          <p:spTgt spid="10"/>
                                        </p:tgtEl>
                                        <p:attrNameLst>
                                          <p:attrName>ppt_y</p:attrName>
                                        </p:attrNameLst>
                                      </p:cBhvr>
                                      <p:tavLst>
                                        <p:tav tm="0">
                                          <p:val>
                                            <p:strVal val="0-#ppt_h/2"/>
                                          </p:val>
                                        </p:tav>
                                        <p:tav tm="100000">
                                          <p:val>
                                            <p:strVal val="#ppt_y"/>
                                          </p:val>
                                        </p:tav>
                                      </p:tavLst>
                                    </p:anim>
                                  </p:childTnLst>
                                </p:cTn>
                              </p:par>
                              <p:par>
                                <p:cTn id="33" presetID="8" presetClass="emph" presetSubtype="0" repeatCount="indefinite" fill="hold" grpId="1" nodeType="withEffect">
                                  <p:stCondLst>
                                    <p:cond delay="0"/>
                                  </p:stCondLst>
                                  <p:childTnLst>
                                    <p:animRot by="21600000">
                                      <p:cBhvr>
                                        <p:cTn id="34" dur="3000" fill="hold"/>
                                        <p:tgtEl>
                                          <p:spTgt spid="10"/>
                                        </p:tgtEl>
                                        <p:attrNameLst>
                                          <p:attrName>r</p:attrName>
                                        </p:attrNameLst>
                                      </p:cBhvr>
                                    </p:animRot>
                                  </p:childTnLst>
                                </p:cTn>
                              </p:par>
                              <p:par>
                                <p:cTn id="35" presetID="2" presetClass="entr" presetSubtype="3"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3000" fill="hold"/>
                                        <p:tgtEl>
                                          <p:spTgt spid="9"/>
                                        </p:tgtEl>
                                        <p:attrNameLst>
                                          <p:attrName>ppt_x</p:attrName>
                                        </p:attrNameLst>
                                      </p:cBhvr>
                                      <p:tavLst>
                                        <p:tav tm="0">
                                          <p:val>
                                            <p:strVal val="1+#ppt_w/2"/>
                                          </p:val>
                                        </p:tav>
                                        <p:tav tm="100000">
                                          <p:val>
                                            <p:strVal val="#ppt_x"/>
                                          </p:val>
                                        </p:tav>
                                      </p:tavLst>
                                    </p:anim>
                                    <p:anim calcmode="lin" valueType="num">
                                      <p:cBhvr additive="base">
                                        <p:cTn id="38" dur="3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repeatCount="indefinite" fill="hold" grpId="1" nodeType="withEffect">
                                  <p:stCondLst>
                                    <p:cond delay="0"/>
                                  </p:stCondLst>
                                  <p:childTnLst>
                                    <p:animRot by="21600000">
                                      <p:cBhvr>
                                        <p:cTn id="40" dur="3000" fill="hold"/>
                                        <p:tgtEl>
                                          <p:spTgt spid="9"/>
                                        </p:tgtEl>
                                        <p:attrNameLst>
                                          <p:attrName>r</p:attrName>
                                        </p:attrNameLst>
                                      </p:cBhvr>
                                    </p:animRot>
                                  </p:childTnLst>
                                </p:cTn>
                              </p:par>
                              <p:par>
                                <p:cTn id="41" presetID="2" presetClass="entr" presetSubtype="3"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3000" fill="hold"/>
                                        <p:tgtEl>
                                          <p:spTgt spid="4"/>
                                        </p:tgtEl>
                                        <p:attrNameLst>
                                          <p:attrName>ppt_x</p:attrName>
                                        </p:attrNameLst>
                                      </p:cBhvr>
                                      <p:tavLst>
                                        <p:tav tm="0">
                                          <p:val>
                                            <p:strVal val="1+#ppt_w/2"/>
                                          </p:val>
                                        </p:tav>
                                        <p:tav tm="100000">
                                          <p:val>
                                            <p:strVal val="#ppt_x"/>
                                          </p:val>
                                        </p:tav>
                                      </p:tavLst>
                                    </p:anim>
                                    <p:anim calcmode="lin" valueType="num">
                                      <p:cBhvr additive="base">
                                        <p:cTn id="44" dur="3000" fill="hold"/>
                                        <p:tgtEl>
                                          <p:spTgt spid="4"/>
                                        </p:tgtEl>
                                        <p:attrNameLst>
                                          <p:attrName>ppt_y</p:attrName>
                                        </p:attrNameLst>
                                      </p:cBhvr>
                                      <p:tavLst>
                                        <p:tav tm="0">
                                          <p:val>
                                            <p:strVal val="0-#ppt_h/2"/>
                                          </p:val>
                                        </p:tav>
                                        <p:tav tm="100000">
                                          <p:val>
                                            <p:strVal val="#ppt_y"/>
                                          </p:val>
                                        </p:tav>
                                      </p:tavLst>
                                    </p:anim>
                                  </p:childTnLst>
                                </p:cTn>
                              </p:par>
                              <p:par>
                                <p:cTn id="45" presetID="8" presetClass="emph" presetSubtype="0" repeatCount="indefinite" fill="hold" grpId="1" nodeType="withEffect">
                                  <p:stCondLst>
                                    <p:cond delay="0"/>
                                  </p:stCondLst>
                                  <p:childTnLst>
                                    <p:animRot by="21600000">
                                      <p:cBhvr>
                                        <p:cTn id="46" dur="3000" fill="hold"/>
                                        <p:tgtEl>
                                          <p:spTgt spid="4"/>
                                        </p:tgtEl>
                                        <p:attrNameLst>
                                          <p:attrName>r</p:attrName>
                                        </p:attrNameLst>
                                      </p:cBhvr>
                                    </p:animRot>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0-#ppt_h/2"/>
                                          </p:val>
                                        </p:tav>
                                        <p:tav tm="100000">
                                          <p:val>
                                            <p:strVal val="#ppt_y"/>
                                          </p:val>
                                        </p:tav>
                                      </p:tavLst>
                                    </p:anim>
                                  </p:childTnLst>
                                </p:cTn>
                              </p:par>
                              <p:par>
                                <p:cTn id="51" presetID="8" presetClass="emph" presetSubtype="0" repeatCount="indefinite" fill="hold" grpId="1" nodeType="withEffect">
                                  <p:stCondLst>
                                    <p:cond delay="0"/>
                                  </p:stCondLst>
                                  <p:childTnLst>
                                    <p:animRot by="21600000">
                                      <p:cBhvr>
                                        <p:cTn id="52" dur="3000" fill="hold"/>
                                        <p:tgtEl>
                                          <p:spTgt spid="8"/>
                                        </p:tgtEl>
                                        <p:attrNameLst>
                                          <p:attrName>r</p:attrName>
                                        </p:attrNameLst>
                                      </p:cBhvr>
                                    </p:animRot>
                                  </p:childTnLst>
                                </p:cTn>
                              </p:par>
                              <p:par>
                                <p:cTn id="53" presetID="2" presetClass="entr" presetSubtype="12"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0-#ppt_w/2"/>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8" presetClass="emph" presetSubtype="0" repeatCount="indefinite" fill="hold" grpId="1" nodeType="withEffect">
                                  <p:stCondLst>
                                    <p:cond delay="0"/>
                                  </p:stCondLst>
                                  <p:childTnLst>
                                    <p:animRot by="21600000">
                                      <p:cBhvr>
                                        <p:cTn id="58" dur="3000" fill="hold"/>
                                        <p:tgtEl>
                                          <p:spTgt spid="11"/>
                                        </p:tgtEl>
                                        <p:attrNameLst>
                                          <p:attrName>r</p:attrName>
                                        </p:attrNameLst>
                                      </p:cBhvr>
                                    </p:animRot>
                                  </p:childTnLst>
                                </p:cTn>
                              </p:par>
                              <p:par>
                                <p:cTn id="59" presetID="2" presetClass="entr" presetSubtype="9"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0-#ppt_h/2"/>
                                          </p:val>
                                        </p:tav>
                                        <p:tav tm="100000">
                                          <p:val>
                                            <p:strVal val="#ppt_y"/>
                                          </p:val>
                                        </p:tav>
                                      </p:tavLst>
                                    </p:anim>
                                  </p:childTnLst>
                                </p:cTn>
                              </p:par>
                              <p:par>
                                <p:cTn id="63" presetID="8" presetClass="emph" presetSubtype="0" repeatCount="indefinite" fill="hold" grpId="1" nodeType="withEffect">
                                  <p:stCondLst>
                                    <p:cond delay="0"/>
                                  </p:stCondLst>
                                  <p:childTnLst>
                                    <p:animRot by="-21600000">
                                      <p:cBhvr>
                                        <p:cTn id="64" dur="3000" fill="hold"/>
                                        <p:tgtEl>
                                          <p:spTgt spid="12"/>
                                        </p:tgtEl>
                                        <p:attrNameLst>
                                          <p:attrName>r</p:attrName>
                                        </p:attrNameLst>
                                      </p:cBhvr>
                                    </p:animRot>
                                  </p:childTnLst>
                                </p:cTn>
                              </p:par>
                              <p:par>
                                <p:cTn id="65" presetID="2" presetClass="entr" presetSubtype="1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0-#ppt_w/2"/>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8" presetClass="emph" presetSubtype="0" repeatCount="indefinite" fill="hold" grpId="1" nodeType="withEffect">
                                  <p:stCondLst>
                                    <p:cond delay="0"/>
                                  </p:stCondLst>
                                  <p:childTnLst>
                                    <p:animRot by="21600000">
                                      <p:cBhvr>
                                        <p:cTn id="70" dur="3000" fill="hold"/>
                                        <p:tgtEl>
                                          <p:spTgt spid="13"/>
                                        </p:tgtEl>
                                        <p:attrNameLst>
                                          <p:attrName>r</p:attrName>
                                        </p:attrNameLst>
                                      </p:cBhvr>
                                    </p:animRot>
                                  </p:childTnLst>
                                </p:cTn>
                              </p:par>
                              <p:par>
                                <p:cTn id="71" presetID="2" presetClass="entr" presetSubtype="12"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0-#ppt_w/2"/>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8" presetClass="emph" presetSubtype="0" repeatCount="indefinite" fill="hold" grpId="1" nodeType="withEffect">
                                  <p:stCondLst>
                                    <p:cond delay="0"/>
                                  </p:stCondLst>
                                  <p:childTnLst>
                                    <p:animRot by="21600000">
                                      <p:cBhvr>
                                        <p:cTn id="76" dur="3000" fill="hold"/>
                                        <p:tgtEl>
                                          <p:spTgt spid="14"/>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3000" fill="hold"/>
                                        <p:tgtEl>
                                          <p:spTgt spid="15"/>
                                        </p:tgtEl>
                                        <p:attrNameLst>
                                          <p:attrName>ppt_x</p:attrName>
                                        </p:attrNameLst>
                                      </p:cBhvr>
                                      <p:tavLst>
                                        <p:tav tm="0">
                                          <p:val>
                                            <p:strVal val="0-#ppt_w/2"/>
                                          </p:val>
                                        </p:tav>
                                        <p:tav tm="100000">
                                          <p:val>
                                            <p:strVal val="#ppt_x"/>
                                          </p:val>
                                        </p:tav>
                                      </p:tavLst>
                                    </p:anim>
                                    <p:anim calcmode="lin" valueType="num">
                                      <p:cBhvr additive="base">
                                        <p:cTn id="80" dur="3000" fill="hold"/>
                                        <p:tgtEl>
                                          <p:spTgt spid="15"/>
                                        </p:tgtEl>
                                        <p:attrNameLst>
                                          <p:attrName>ppt_y</p:attrName>
                                        </p:attrNameLst>
                                      </p:cBhvr>
                                      <p:tavLst>
                                        <p:tav tm="0">
                                          <p:val>
                                            <p:strVal val="1+#ppt_h/2"/>
                                          </p:val>
                                        </p:tav>
                                        <p:tav tm="100000">
                                          <p:val>
                                            <p:strVal val="#ppt_y"/>
                                          </p:val>
                                        </p:tav>
                                      </p:tavLst>
                                    </p:anim>
                                  </p:childTnLst>
                                </p:cTn>
                              </p:par>
                              <p:par>
                                <p:cTn id="81" presetID="8" presetClass="emph" presetSubtype="0" repeatCount="indefinite" fill="hold" grpId="1" nodeType="withEffect">
                                  <p:stCondLst>
                                    <p:cond delay="0"/>
                                  </p:stCondLst>
                                  <p:childTnLst>
                                    <p:animRot by="21600000">
                                      <p:cBhvr>
                                        <p:cTn id="82" dur="3000" fill="hold"/>
                                        <p:tgtEl>
                                          <p:spTgt spid="15"/>
                                        </p:tgtEl>
                                        <p:attrNameLst>
                                          <p:attrName>r</p:attrName>
                                        </p:attrNameLst>
                                      </p:cBhvr>
                                    </p:animRot>
                                  </p:childTnLst>
                                </p:cTn>
                              </p:par>
                              <p:par>
                                <p:cTn id="83" presetID="2" presetClass="entr" presetSubtype="9"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000" fill="hold"/>
                                        <p:tgtEl>
                                          <p:spTgt spid="17"/>
                                        </p:tgtEl>
                                        <p:attrNameLst>
                                          <p:attrName>ppt_x</p:attrName>
                                        </p:attrNameLst>
                                      </p:cBhvr>
                                      <p:tavLst>
                                        <p:tav tm="0">
                                          <p:val>
                                            <p:strVal val="0-#ppt_w/2"/>
                                          </p:val>
                                        </p:tav>
                                        <p:tav tm="100000">
                                          <p:val>
                                            <p:strVal val="#ppt_x"/>
                                          </p:val>
                                        </p:tav>
                                      </p:tavLst>
                                    </p:anim>
                                    <p:anim calcmode="lin" valueType="num">
                                      <p:cBhvr additive="base">
                                        <p:cTn id="86" dur="3000" fill="hold"/>
                                        <p:tgtEl>
                                          <p:spTgt spid="17"/>
                                        </p:tgtEl>
                                        <p:attrNameLst>
                                          <p:attrName>ppt_y</p:attrName>
                                        </p:attrNameLst>
                                      </p:cBhvr>
                                      <p:tavLst>
                                        <p:tav tm="0">
                                          <p:val>
                                            <p:strVal val="0-#ppt_h/2"/>
                                          </p:val>
                                        </p:tav>
                                        <p:tav tm="100000">
                                          <p:val>
                                            <p:strVal val="#ppt_y"/>
                                          </p:val>
                                        </p:tav>
                                      </p:tavLst>
                                    </p:anim>
                                  </p:childTnLst>
                                </p:cTn>
                              </p:par>
                              <p:par>
                                <p:cTn id="87" presetID="8" presetClass="emph" presetSubtype="0" repeatCount="indefinite" fill="hold" grpId="1" nodeType="withEffect">
                                  <p:stCondLst>
                                    <p:cond delay="0"/>
                                  </p:stCondLst>
                                  <p:childTnLst>
                                    <p:animRot by="-21600000">
                                      <p:cBhvr>
                                        <p:cTn id="88" dur="3000" fill="hold"/>
                                        <p:tgtEl>
                                          <p:spTgt spid="17"/>
                                        </p:tgtEl>
                                        <p:attrNameLst>
                                          <p:attrName>r</p:attrName>
                                        </p:attrNameLst>
                                      </p:cBhvr>
                                    </p:animRot>
                                  </p:childTnLst>
                                </p:cTn>
                              </p:par>
                              <p:par>
                                <p:cTn id="89" presetID="2" presetClass="entr" presetSubtype="9"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3000" fill="hold"/>
                                        <p:tgtEl>
                                          <p:spTgt spid="18"/>
                                        </p:tgtEl>
                                        <p:attrNameLst>
                                          <p:attrName>ppt_x</p:attrName>
                                        </p:attrNameLst>
                                      </p:cBhvr>
                                      <p:tavLst>
                                        <p:tav tm="0">
                                          <p:val>
                                            <p:strVal val="0-#ppt_w/2"/>
                                          </p:val>
                                        </p:tav>
                                        <p:tav tm="100000">
                                          <p:val>
                                            <p:strVal val="#ppt_x"/>
                                          </p:val>
                                        </p:tav>
                                      </p:tavLst>
                                    </p:anim>
                                    <p:anim calcmode="lin" valueType="num">
                                      <p:cBhvr additive="base">
                                        <p:cTn id="92" dur="3000" fill="hold"/>
                                        <p:tgtEl>
                                          <p:spTgt spid="18"/>
                                        </p:tgtEl>
                                        <p:attrNameLst>
                                          <p:attrName>ppt_y</p:attrName>
                                        </p:attrNameLst>
                                      </p:cBhvr>
                                      <p:tavLst>
                                        <p:tav tm="0">
                                          <p:val>
                                            <p:strVal val="0-#ppt_h/2"/>
                                          </p:val>
                                        </p:tav>
                                        <p:tav tm="100000">
                                          <p:val>
                                            <p:strVal val="#ppt_y"/>
                                          </p:val>
                                        </p:tav>
                                      </p:tavLst>
                                    </p:anim>
                                  </p:childTnLst>
                                </p:cTn>
                              </p:par>
                              <p:par>
                                <p:cTn id="93" presetID="8" presetClass="emph" presetSubtype="0" repeatCount="indefinite" fill="hold" grpId="1" nodeType="withEffect">
                                  <p:stCondLst>
                                    <p:cond delay="0"/>
                                  </p:stCondLst>
                                  <p:childTnLst>
                                    <p:animRot by="-21600000">
                                      <p:cBhvr>
                                        <p:cTn id="94" dur="3000" fill="hold"/>
                                        <p:tgtEl>
                                          <p:spTgt spid="18"/>
                                        </p:tgtEl>
                                        <p:attrNameLst>
                                          <p:attrName>r</p:attrName>
                                        </p:attrNameLst>
                                      </p:cBhvr>
                                    </p:animRot>
                                  </p:childTnLst>
                                </p:cTn>
                              </p:par>
                              <p:par>
                                <p:cTn id="95" presetID="2" presetClass="entr" presetSubtype="9"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3000" fill="hold"/>
                                        <p:tgtEl>
                                          <p:spTgt spid="16"/>
                                        </p:tgtEl>
                                        <p:attrNameLst>
                                          <p:attrName>ppt_x</p:attrName>
                                        </p:attrNameLst>
                                      </p:cBhvr>
                                      <p:tavLst>
                                        <p:tav tm="0">
                                          <p:val>
                                            <p:strVal val="0-#ppt_w/2"/>
                                          </p:val>
                                        </p:tav>
                                        <p:tav tm="100000">
                                          <p:val>
                                            <p:strVal val="#ppt_x"/>
                                          </p:val>
                                        </p:tav>
                                      </p:tavLst>
                                    </p:anim>
                                    <p:anim calcmode="lin" valueType="num">
                                      <p:cBhvr additive="base">
                                        <p:cTn id="98" dur="3000" fill="hold"/>
                                        <p:tgtEl>
                                          <p:spTgt spid="16"/>
                                        </p:tgtEl>
                                        <p:attrNameLst>
                                          <p:attrName>ppt_y</p:attrName>
                                        </p:attrNameLst>
                                      </p:cBhvr>
                                      <p:tavLst>
                                        <p:tav tm="0">
                                          <p:val>
                                            <p:strVal val="0-#ppt_h/2"/>
                                          </p:val>
                                        </p:tav>
                                        <p:tav tm="100000">
                                          <p:val>
                                            <p:strVal val="#ppt_y"/>
                                          </p:val>
                                        </p:tav>
                                      </p:tavLst>
                                    </p:anim>
                                  </p:childTnLst>
                                </p:cTn>
                              </p:par>
                              <p:par>
                                <p:cTn id="99" presetID="8" presetClass="emph" presetSubtype="0" repeatCount="indefinite" fill="hold" grpId="1" nodeType="withEffect">
                                  <p:stCondLst>
                                    <p:cond delay="0"/>
                                  </p:stCondLst>
                                  <p:childTnLst>
                                    <p:animRot by="-21600000">
                                      <p:cBhvr>
                                        <p:cTn id="100" dur="3000" fill="hold"/>
                                        <p:tgtEl>
                                          <p:spTgt spid="16"/>
                                        </p:tgtEl>
                                        <p:attrNameLst>
                                          <p:attrName>r</p:attrName>
                                        </p:attrNameLst>
                                      </p:cBhvr>
                                    </p:animRot>
                                  </p:childTnLst>
                                </p:cTn>
                              </p:par>
                              <p:par>
                                <p:cTn id="101" presetID="9" presetClass="emph" presetSubtype="0" grpId="0" nodeType="withEffect">
                                  <p:stCondLst>
                                    <p:cond delay="0"/>
                                  </p:stCondLst>
                                  <p:childTnLst>
                                    <p:set>
                                      <p:cBhvr rctx="PPT">
                                        <p:cTn id="102" dur="indefinite"/>
                                        <p:tgtEl>
                                          <p:spTgt spid="19"/>
                                        </p:tgtEl>
                                        <p:attrNameLst>
                                          <p:attrName>style.opacity</p:attrName>
                                        </p:attrNameLst>
                                      </p:cBhvr>
                                      <p:to>
                                        <p:strVal val="0"/>
                                      </p:to>
                                    </p:set>
                                    <p:animEffect filter="image" prLst="opacity: 0">
                                      <p:cBhvr rctx="IE">
                                        <p:cTn id="103" dur="indefinite"/>
                                        <p:tgtEl>
                                          <p:spTgt spid="19"/>
                                        </p:tgtEl>
                                      </p:cBhvr>
                                    </p:animEffect>
                                  </p:childTnLst>
                                </p:cTn>
                              </p:par>
                              <p:par>
                                <p:cTn id="104" presetID="2" presetClass="exit" presetSubtype="2" fill="hold" grpId="2" nodeType="withEffect">
                                  <p:stCondLst>
                                    <p:cond delay="0"/>
                                  </p:stCondLst>
                                  <p:childTnLst>
                                    <p:anim calcmode="lin" valueType="num">
                                      <p:cBhvr additive="base">
                                        <p:cTn id="105" dur="3500"/>
                                        <p:tgtEl>
                                          <p:spTgt spid="7"/>
                                        </p:tgtEl>
                                        <p:attrNameLst>
                                          <p:attrName>ppt_x</p:attrName>
                                        </p:attrNameLst>
                                      </p:cBhvr>
                                      <p:tavLst>
                                        <p:tav tm="0">
                                          <p:val>
                                            <p:strVal val="ppt_x"/>
                                          </p:val>
                                        </p:tav>
                                        <p:tav tm="100000">
                                          <p:val>
                                            <p:strVal val="1+ppt_w/2"/>
                                          </p:val>
                                        </p:tav>
                                      </p:tavLst>
                                    </p:anim>
                                    <p:anim calcmode="lin" valueType="num">
                                      <p:cBhvr additive="base">
                                        <p:cTn id="106" dur="3500"/>
                                        <p:tgtEl>
                                          <p:spTgt spid="7"/>
                                        </p:tgtEl>
                                        <p:attrNameLst>
                                          <p:attrName>ppt_y</p:attrName>
                                        </p:attrNameLst>
                                      </p:cBhvr>
                                      <p:tavLst>
                                        <p:tav tm="0">
                                          <p:val>
                                            <p:strVal val="ppt_y"/>
                                          </p:val>
                                        </p:tav>
                                        <p:tav tm="100000">
                                          <p:val>
                                            <p:strVal val="ppt_y"/>
                                          </p:val>
                                        </p:tav>
                                      </p:tavLst>
                                    </p:anim>
                                    <p:set>
                                      <p:cBhvr>
                                        <p:cTn id="107" dur="1" fill="hold">
                                          <p:stCondLst>
                                            <p:cond delay="3499"/>
                                          </p:stCondLst>
                                        </p:cTn>
                                        <p:tgtEl>
                                          <p:spTgt spid="7"/>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500"/>
                                        <p:tgtEl>
                                          <p:spTgt spid="16"/>
                                        </p:tgtEl>
                                        <p:attrNameLst>
                                          <p:attrName>ppt_x</p:attrName>
                                        </p:attrNameLst>
                                      </p:cBhvr>
                                      <p:tavLst>
                                        <p:tav tm="0">
                                          <p:val>
                                            <p:strVal val="ppt_x"/>
                                          </p:val>
                                        </p:tav>
                                        <p:tav tm="100000">
                                          <p:val>
                                            <p:strVal val="0-ppt_w/2"/>
                                          </p:val>
                                        </p:tav>
                                      </p:tavLst>
                                    </p:anim>
                                    <p:anim calcmode="lin" valueType="num">
                                      <p:cBhvr additive="base">
                                        <p:cTn id="110" dur="3500"/>
                                        <p:tgtEl>
                                          <p:spTgt spid="16"/>
                                        </p:tgtEl>
                                        <p:attrNameLst>
                                          <p:attrName>ppt_y</p:attrName>
                                        </p:attrNameLst>
                                      </p:cBhvr>
                                      <p:tavLst>
                                        <p:tav tm="0">
                                          <p:val>
                                            <p:strVal val="ppt_y"/>
                                          </p:val>
                                        </p:tav>
                                        <p:tav tm="100000">
                                          <p:val>
                                            <p:strVal val="ppt_y"/>
                                          </p:val>
                                        </p:tav>
                                      </p:tavLst>
                                    </p:anim>
                                    <p:set>
                                      <p:cBhvr>
                                        <p:cTn id="111" dur="1" fill="hold">
                                          <p:stCondLst>
                                            <p:cond delay="3499"/>
                                          </p:stCondLst>
                                        </p:cTn>
                                        <p:tgtEl>
                                          <p:spTgt spid="1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500"/>
                                        <p:tgtEl>
                                          <p:spTgt spid="18"/>
                                        </p:tgtEl>
                                        <p:attrNameLst>
                                          <p:attrName>ppt_x</p:attrName>
                                        </p:attrNameLst>
                                      </p:cBhvr>
                                      <p:tavLst>
                                        <p:tav tm="0">
                                          <p:val>
                                            <p:strVal val="ppt_x"/>
                                          </p:val>
                                        </p:tav>
                                        <p:tav tm="100000">
                                          <p:val>
                                            <p:strVal val="0-ppt_w/2"/>
                                          </p:val>
                                        </p:tav>
                                      </p:tavLst>
                                    </p:anim>
                                    <p:anim calcmode="lin" valueType="num">
                                      <p:cBhvr additive="base">
                                        <p:cTn id="114" dur="3500"/>
                                        <p:tgtEl>
                                          <p:spTgt spid="18"/>
                                        </p:tgtEl>
                                        <p:attrNameLst>
                                          <p:attrName>ppt_y</p:attrName>
                                        </p:attrNameLst>
                                      </p:cBhvr>
                                      <p:tavLst>
                                        <p:tav tm="0">
                                          <p:val>
                                            <p:strVal val="ppt_y"/>
                                          </p:val>
                                        </p:tav>
                                        <p:tav tm="100000">
                                          <p:val>
                                            <p:strVal val="ppt_y"/>
                                          </p:val>
                                        </p:tav>
                                      </p:tavLst>
                                    </p:anim>
                                    <p:set>
                                      <p:cBhvr>
                                        <p:cTn id="115" dur="1" fill="hold">
                                          <p:stCondLst>
                                            <p:cond delay="3499"/>
                                          </p:stCondLst>
                                        </p:cTn>
                                        <p:tgtEl>
                                          <p:spTgt spid="18"/>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500"/>
                                        <p:tgtEl>
                                          <p:spTgt spid="3"/>
                                        </p:tgtEl>
                                        <p:attrNameLst>
                                          <p:attrName>ppt_x</p:attrName>
                                        </p:attrNameLst>
                                      </p:cBhvr>
                                      <p:tavLst>
                                        <p:tav tm="0">
                                          <p:val>
                                            <p:strVal val="ppt_x"/>
                                          </p:val>
                                        </p:tav>
                                        <p:tav tm="100000">
                                          <p:val>
                                            <p:strVal val="1+ppt_w/2"/>
                                          </p:val>
                                        </p:tav>
                                      </p:tavLst>
                                    </p:anim>
                                    <p:anim calcmode="lin" valueType="num">
                                      <p:cBhvr additive="base">
                                        <p:cTn id="118" dur="3500"/>
                                        <p:tgtEl>
                                          <p:spTgt spid="3"/>
                                        </p:tgtEl>
                                        <p:attrNameLst>
                                          <p:attrName>ppt_y</p:attrName>
                                        </p:attrNameLst>
                                      </p:cBhvr>
                                      <p:tavLst>
                                        <p:tav tm="0">
                                          <p:val>
                                            <p:strVal val="ppt_y"/>
                                          </p:val>
                                        </p:tav>
                                        <p:tav tm="100000">
                                          <p:val>
                                            <p:strVal val="ppt_y"/>
                                          </p:val>
                                        </p:tav>
                                      </p:tavLst>
                                    </p:anim>
                                    <p:set>
                                      <p:cBhvr>
                                        <p:cTn id="119" dur="1" fill="hold">
                                          <p:stCondLst>
                                            <p:cond delay="3499"/>
                                          </p:stCondLst>
                                        </p:cTn>
                                        <p:tgtEl>
                                          <p:spTgt spid="3"/>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500"/>
                                        <p:tgtEl>
                                          <p:spTgt spid="5"/>
                                        </p:tgtEl>
                                        <p:attrNameLst>
                                          <p:attrName>ppt_x</p:attrName>
                                        </p:attrNameLst>
                                      </p:cBhvr>
                                      <p:tavLst>
                                        <p:tav tm="0">
                                          <p:val>
                                            <p:strVal val="ppt_x"/>
                                          </p:val>
                                        </p:tav>
                                        <p:tav tm="100000">
                                          <p:val>
                                            <p:strVal val="1+ppt_w/2"/>
                                          </p:val>
                                        </p:tav>
                                      </p:tavLst>
                                    </p:anim>
                                    <p:anim calcmode="lin" valueType="num">
                                      <p:cBhvr additive="base">
                                        <p:cTn id="122" dur="3500"/>
                                        <p:tgtEl>
                                          <p:spTgt spid="5"/>
                                        </p:tgtEl>
                                        <p:attrNameLst>
                                          <p:attrName>ppt_y</p:attrName>
                                        </p:attrNameLst>
                                      </p:cBhvr>
                                      <p:tavLst>
                                        <p:tav tm="0">
                                          <p:val>
                                            <p:strVal val="ppt_y"/>
                                          </p:val>
                                        </p:tav>
                                        <p:tav tm="100000">
                                          <p:val>
                                            <p:strVal val="ppt_y"/>
                                          </p:val>
                                        </p:tav>
                                      </p:tavLst>
                                    </p:anim>
                                    <p:set>
                                      <p:cBhvr>
                                        <p:cTn id="123" dur="1" fill="hold">
                                          <p:stCondLst>
                                            <p:cond delay="3499"/>
                                          </p:stCondLst>
                                        </p:cTn>
                                        <p:tgtEl>
                                          <p:spTgt spid="5"/>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500"/>
                                        <p:tgtEl>
                                          <p:spTgt spid="6"/>
                                        </p:tgtEl>
                                        <p:attrNameLst>
                                          <p:attrName>ppt_x</p:attrName>
                                        </p:attrNameLst>
                                      </p:cBhvr>
                                      <p:tavLst>
                                        <p:tav tm="0">
                                          <p:val>
                                            <p:strVal val="ppt_x"/>
                                          </p:val>
                                        </p:tav>
                                        <p:tav tm="100000">
                                          <p:val>
                                            <p:strVal val="1+ppt_w/2"/>
                                          </p:val>
                                        </p:tav>
                                      </p:tavLst>
                                    </p:anim>
                                    <p:anim calcmode="lin" valueType="num">
                                      <p:cBhvr additive="base">
                                        <p:cTn id="126" dur="3500"/>
                                        <p:tgtEl>
                                          <p:spTgt spid="6"/>
                                        </p:tgtEl>
                                        <p:attrNameLst>
                                          <p:attrName>ppt_y</p:attrName>
                                        </p:attrNameLst>
                                      </p:cBhvr>
                                      <p:tavLst>
                                        <p:tav tm="0">
                                          <p:val>
                                            <p:strVal val="ppt_y"/>
                                          </p:val>
                                        </p:tav>
                                        <p:tav tm="100000">
                                          <p:val>
                                            <p:strVal val="ppt_y"/>
                                          </p:val>
                                        </p:tav>
                                      </p:tavLst>
                                    </p:anim>
                                    <p:set>
                                      <p:cBhvr>
                                        <p:cTn id="127" dur="1" fill="hold">
                                          <p:stCondLst>
                                            <p:cond delay="3499"/>
                                          </p:stCondLst>
                                        </p:cTn>
                                        <p:tgtEl>
                                          <p:spTgt spid="6"/>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500"/>
                                        <p:tgtEl>
                                          <p:spTgt spid="10"/>
                                        </p:tgtEl>
                                        <p:attrNameLst>
                                          <p:attrName>ppt_x</p:attrName>
                                        </p:attrNameLst>
                                      </p:cBhvr>
                                      <p:tavLst>
                                        <p:tav tm="0">
                                          <p:val>
                                            <p:strVal val="ppt_x"/>
                                          </p:val>
                                        </p:tav>
                                        <p:tav tm="100000">
                                          <p:val>
                                            <p:strVal val="1+ppt_w/2"/>
                                          </p:val>
                                        </p:tav>
                                      </p:tavLst>
                                    </p:anim>
                                    <p:anim calcmode="lin" valueType="num">
                                      <p:cBhvr additive="base">
                                        <p:cTn id="130" dur="3500"/>
                                        <p:tgtEl>
                                          <p:spTgt spid="10"/>
                                        </p:tgtEl>
                                        <p:attrNameLst>
                                          <p:attrName>ppt_y</p:attrName>
                                        </p:attrNameLst>
                                      </p:cBhvr>
                                      <p:tavLst>
                                        <p:tav tm="0">
                                          <p:val>
                                            <p:strVal val="ppt_y"/>
                                          </p:val>
                                        </p:tav>
                                        <p:tav tm="100000">
                                          <p:val>
                                            <p:strVal val="ppt_y"/>
                                          </p:val>
                                        </p:tav>
                                      </p:tavLst>
                                    </p:anim>
                                    <p:set>
                                      <p:cBhvr>
                                        <p:cTn id="131" dur="1" fill="hold">
                                          <p:stCondLst>
                                            <p:cond delay="34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3500"/>
                                        <p:tgtEl>
                                          <p:spTgt spid="9"/>
                                        </p:tgtEl>
                                        <p:attrNameLst>
                                          <p:attrName>ppt_x</p:attrName>
                                        </p:attrNameLst>
                                      </p:cBhvr>
                                      <p:tavLst>
                                        <p:tav tm="0">
                                          <p:val>
                                            <p:strVal val="ppt_x"/>
                                          </p:val>
                                        </p:tav>
                                        <p:tav tm="100000">
                                          <p:val>
                                            <p:strVal val="1+ppt_w/2"/>
                                          </p:val>
                                        </p:tav>
                                      </p:tavLst>
                                    </p:anim>
                                    <p:anim calcmode="lin" valueType="num">
                                      <p:cBhvr additive="base">
                                        <p:cTn id="134" dur="3500"/>
                                        <p:tgtEl>
                                          <p:spTgt spid="9"/>
                                        </p:tgtEl>
                                        <p:attrNameLst>
                                          <p:attrName>ppt_y</p:attrName>
                                        </p:attrNameLst>
                                      </p:cBhvr>
                                      <p:tavLst>
                                        <p:tav tm="0">
                                          <p:val>
                                            <p:strVal val="ppt_y"/>
                                          </p:val>
                                        </p:tav>
                                        <p:tav tm="100000">
                                          <p:val>
                                            <p:strVal val="ppt_y"/>
                                          </p:val>
                                        </p:tav>
                                      </p:tavLst>
                                    </p:anim>
                                    <p:set>
                                      <p:cBhvr>
                                        <p:cTn id="135" dur="1" fill="hold">
                                          <p:stCondLst>
                                            <p:cond delay="3499"/>
                                          </p:stCondLst>
                                        </p:cTn>
                                        <p:tgtEl>
                                          <p:spTgt spid="9"/>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500"/>
                                        <p:tgtEl>
                                          <p:spTgt spid="4"/>
                                        </p:tgtEl>
                                        <p:attrNameLst>
                                          <p:attrName>ppt_x</p:attrName>
                                        </p:attrNameLst>
                                      </p:cBhvr>
                                      <p:tavLst>
                                        <p:tav tm="0">
                                          <p:val>
                                            <p:strVal val="ppt_x"/>
                                          </p:val>
                                        </p:tav>
                                        <p:tav tm="100000">
                                          <p:val>
                                            <p:strVal val="1+ppt_w/2"/>
                                          </p:val>
                                        </p:tav>
                                      </p:tavLst>
                                    </p:anim>
                                    <p:anim calcmode="lin" valueType="num">
                                      <p:cBhvr additive="base">
                                        <p:cTn id="138" dur="3500"/>
                                        <p:tgtEl>
                                          <p:spTgt spid="4"/>
                                        </p:tgtEl>
                                        <p:attrNameLst>
                                          <p:attrName>ppt_y</p:attrName>
                                        </p:attrNameLst>
                                      </p:cBhvr>
                                      <p:tavLst>
                                        <p:tav tm="0">
                                          <p:val>
                                            <p:strVal val="ppt_y"/>
                                          </p:val>
                                        </p:tav>
                                        <p:tav tm="100000">
                                          <p:val>
                                            <p:strVal val="ppt_y"/>
                                          </p:val>
                                        </p:tav>
                                      </p:tavLst>
                                    </p:anim>
                                    <p:set>
                                      <p:cBhvr>
                                        <p:cTn id="139" dur="1" fill="hold">
                                          <p:stCondLst>
                                            <p:cond delay="3499"/>
                                          </p:stCondLst>
                                        </p:cTn>
                                        <p:tgtEl>
                                          <p:spTgt spid="4"/>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500"/>
                                        <p:tgtEl>
                                          <p:spTgt spid="8"/>
                                        </p:tgtEl>
                                        <p:attrNameLst>
                                          <p:attrName>ppt_x</p:attrName>
                                        </p:attrNameLst>
                                      </p:cBhvr>
                                      <p:tavLst>
                                        <p:tav tm="0">
                                          <p:val>
                                            <p:strVal val="ppt_x"/>
                                          </p:val>
                                        </p:tav>
                                        <p:tav tm="100000">
                                          <p:val>
                                            <p:strVal val="1+ppt_w/2"/>
                                          </p:val>
                                        </p:tav>
                                      </p:tavLst>
                                    </p:anim>
                                    <p:anim calcmode="lin" valueType="num">
                                      <p:cBhvr additive="base">
                                        <p:cTn id="142" dur="3500"/>
                                        <p:tgtEl>
                                          <p:spTgt spid="8"/>
                                        </p:tgtEl>
                                        <p:attrNameLst>
                                          <p:attrName>ppt_y</p:attrName>
                                        </p:attrNameLst>
                                      </p:cBhvr>
                                      <p:tavLst>
                                        <p:tav tm="0">
                                          <p:val>
                                            <p:strVal val="ppt_y"/>
                                          </p:val>
                                        </p:tav>
                                        <p:tav tm="100000">
                                          <p:val>
                                            <p:strVal val="ppt_y"/>
                                          </p:val>
                                        </p:tav>
                                      </p:tavLst>
                                    </p:anim>
                                    <p:set>
                                      <p:cBhvr>
                                        <p:cTn id="143" dur="1" fill="hold">
                                          <p:stCondLst>
                                            <p:cond delay="3499"/>
                                          </p:stCondLst>
                                        </p:cTn>
                                        <p:tgtEl>
                                          <p:spTgt spid="8"/>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500"/>
                                        <p:tgtEl>
                                          <p:spTgt spid="11"/>
                                        </p:tgtEl>
                                        <p:attrNameLst>
                                          <p:attrName>ppt_x</p:attrName>
                                        </p:attrNameLst>
                                      </p:cBhvr>
                                      <p:tavLst>
                                        <p:tav tm="0">
                                          <p:val>
                                            <p:strVal val="ppt_x"/>
                                          </p:val>
                                        </p:tav>
                                        <p:tav tm="100000">
                                          <p:val>
                                            <p:strVal val="0-ppt_w/2"/>
                                          </p:val>
                                        </p:tav>
                                      </p:tavLst>
                                    </p:anim>
                                    <p:anim calcmode="lin" valueType="num">
                                      <p:cBhvr additive="base">
                                        <p:cTn id="146" dur="3500"/>
                                        <p:tgtEl>
                                          <p:spTgt spid="11"/>
                                        </p:tgtEl>
                                        <p:attrNameLst>
                                          <p:attrName>ppt_y</p:attrName>
                                        </p:attrNameLst>
                                      </p:cBhvr>
                                      <p:tavLst>
                                        <p:tav tm="0">
                                          <p:val>
                                            <p:strVal val="ppt_y"/>
                                          </p:val>
                                        </p:tav>
                                        <p:tav tm="100000">
                                          <p:val>
                                            <p:strVal val="ppt_y"/>
                                          </p:val>
                                        </p:tav>
                                      </p:tavLst>
                                    </p:anim>
                                    <p:set>
                                      <p:cBhvr>
                                        <p:cTn id="147" dur="1" fill="hold">
                                          <p:stCondLst>
                                            <p:cond delay="3499"/>
                                          </p:stCondLst>
                                        </p:cTn>
                                        <p:tgtEl>
                                          <p:spTgt spid="11"/>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500"/>
                                        <p:tgtEl>
                                          <p:spTgt spid="12"/>
                                        </p:tgtEl>
                                        <p:attrNameLst>
                                          <p:attrName>ppt_x</p:attrName>
                                        </p:attrNameLst>
                                      </p:cBhvr>
                                      <p:tavLst>
                                        <p:tav tm="0">
                                          <p:val>
                                            <p:strVal val="ppt_x"/>
                                          </p:val>
                                        </p:tav>
                                        <p:tav tm="100000">
                                          <p:val>
                                            <p:strVal val="0-ppt_w/2"/>
                                          </p:val>
                                        </p:tav>
                                      </p:tavLst>
                                    </p:anim>
                                    <p:anim calcmode="lin" valueType="num">
                                      <p:cBhvr additive="base">
                                        <p:cTn id="150" dur="3500"/>
                                        <p:tgtEl>
                                          <p:spTgt spid="12"/>
                                        </p:tgtEl>
                                        <p:attrNameLst>
                                          <p:attrName>ppt_y</p:attrName>
                                        </p:attrNameLst>
                                      </p:cBhvr>
                                      <p:tavLst>
                                        <p:tav tm="0">
                                          <p:val>
                                            <p:strVal val="ppt_y"/>
                                          </p:val>
                                        </p:tav>
                                        <p:tav tm="100000">
                                          <p:val>
                                            <p:strVal val="ppt_y"/>
                                          </p:val>
                                        </p:tav>
                                      </p:tavLst>
                                    </p:anim>
                                    <p:set>
                                      <p:cBhvr>
                                        <p:cTn id="151" dur="1" fill="hold">
                                          <p:stCondLst>
                                            <p:cond delay="34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500"/>
                                        <p:tgtEl>
                                          <p:spTgt spid="13"/>
                                        </p:tgtEl>
                                        <p:attrNameLst>
                                          <p:attrName>ppt_x</p:attrName>
                                        </p:attrNameLst>
                                      </p:cBhvr>
                                      <p:tavLst>
                                        <p:tav tm="0">
                                          <p:val>
                                            <p:strVal val="ppt_x"/>
                                          </p:val>
                                        </p:tav>
                                        <p:tav tm="100000">
                                          <p:val>
                                            <p:strVal val="0-ppt_w/2"/>
                                          </p:val>
                                        </p:tav>
                                      </p:tavLst>
                                    </p:anim>
                                    <p:anim calcmode="lin" valueType="num">
                                      <p:cBhvr additive="base">
                                        <p:cTn id="154" dur="3500"/>
                                        <p:tgtEl>
                                          <p:spTgt spid="13"/>
                                        </p:tgtEl>
                                        <p:attrNameLst>
                                          <p:attrName>ppt_y</p:attrName>
                                        </p:attrNameLst>
                                      </p:cBhvr>
                                      <p:tavLst>
                                        <p:tav tm="0">
                                          <p:val>
                                            <p:strVal val="ppt_y"/>
                                          </p:val>
                                        </p:tav>
                                        <p:tav tm="100000">
                                          <p:val>
                                            <p:strVal val="ppt_y"/>
                                          </p:val>
                                        </p:tav>
                                      </p:tavLst>
                                    </p:anim>
                                    <p:set>
                                      <p:cBhvr>
                                        <p:cTn id="155" dur="1" fill="hold">
                                          <p:stCondLst>
                                            <p:cond delay="3499"/>
                                          </p:stCondLst>
                                        </p:cTn>
                                        <p:tgtEl>
                                          <p:spTgt spid="1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500"/>
                                        <p:tgtEl>
                                          <p:spTgt spid="14"/>
                                        </p:tgtEl>
                                        <p:attrNameLst>
                                          <p:attrName>ppt_x</p:attrName>
                                        </p:attrNameLst>
                                      </p:cBhvr>
                                      <p:tavLst>
                                        <p:tav tm="0">
                                          <p:val>
                                            <p:strVal val="ppt_x"/>
                                          </p:val>
                                        </p:tav>
                                        <p:tav tm="100000">
                                          <p:val>
                                            <p:strVal val="0-ppt_w/2"/>
                                          </p:val>
                                        </p:tav>
                                      </p:tavLst>
                                    </p:anim>
                                    <p:anim calcmode="lin" valueType="num">
                                      <p:cBhvr additive="base">
                                        <p:cTn id="158" dur="3500"/>
                                        <p:tgtEl>
                                          <p:spTgt spid="14"/>
                                        </p:tgtEl>
                                        <p:attrNameLst>
                                          <p:attrName>ppt_y</p:attrName>
                                        </p:attrNameLst>
                                      </p:cBhvr>
                                      <p:tavLst>
                                        <p:tav tm="0">
                                          <p:val>
                                            <p:strVal val="ppt_y"/>
                                          </p:val>
                                        </p:tav>
                                        <p:tav tm="100000">
                                          <p:val>
                                            <p:strVal val="ppt_y"/>
                                          </p:val>
                                        </p:tav>
                                      </p:tavLst>
                                    </p:anim>
                                    <p:set>
                                      <p:cBhvr>
                                        <p:cTn id="159" dur="1" fill="hold">
                                          <p:stCondLst>
                                            <p:cond delay="3499"/>
                                          </p:stCondLst>
                                        </p:cTn>
                                        <p:tgtEl>
                                          <p:spTgt spid="1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500"/>
                                        <p:tgtEl>
                                          <p:spTgt spid="15"/>
                                        </p:tgtEl>
                                        <p:attrNameLst>
                                          <p:attrName>ppt_x</p:attrName>
                                        </p:attrNameLst>
                                      </p:cBhvr>
                                      <p:tavLst>
                                        <p:tav tm="0">
                                          <p:val>
                                            <p:strVal val="ppt_x"/>
                                          </p:val>
                                        </p:tav>
                                        <p:tav tm="100000">
                                          <p:val>
                                            <p:strVal val="0-ppt_w/2"/>
                                          </p:val>
                                        </p:tav>
                                      </p:tavLst>
                                    </p:anim>
                                    <p:anim calcmode="lin" valueType="num">
                                      <p:cBhvr additive="base">
                                        <p:cTn id="162" dur="3500"/>
                                        <p:tgtEl>
                                          <p:spTgt spid="15"/>
                                        </p:tgtEl>
                                        <p:attrNameLst>
                                          <p:attrName>ppt_y</p:attrName>
                                        </p:attrNameLst>
                                      </p:cBhvr>
                                      <p:tavLst>
                                        <p:tav tm="0">
                                          <p:val>
                                            <p:strVal val="ppt_y"/>
                                          </p:val>
                                        </p:tav>
                                        <p:tav tm="100000">
                                          <p:val>
                                            <p:strVal val="ppt_y"/>
                                          </p:val>
                                        </p:tav>
                                      </p:tavLst>
                                    </p:anim>
                                    <p:set>
                                      <p:cBhvr>
                                        <p:cTn id="163" dur="1" fill="hold">
                                          <p:stCondLst>
                                            <p:cond delay="34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500"/>
                                        <p:tgtEl>
                                          <p:spTgt spid="17"/>
                                        </p:tgtEl>
                                        <p:attrNameLst>
                                          <p:attrName>ppt_x</p:attrName>
                                        </p:attrNameLst>
                                      </p:cBhvr>
                                      <p:tavLst>
                                        <p:tav tm="0">
                                          <p:val>
                                            <p:strVal val="ppt_x"/>
                                          </p:val>
                                        </p:tav>
                                        <p:tav tm="100000">
                                          <p:val>
                                            <p:strVal val="0-ppt_w/2"/>
                                          </p:val>
                                        </p:tav>
                                      </p:tavLst>
                                    </p:anim>
                                    <p:anim calcmode="lin" valueType="num">
                                      <p:cBhvr additive="base">
                                        <p:cTn id="166" dur="3500"/>
                                        <p:tgtEl>
                                          <p:spTgt spid="17"/>
                                        </p:tgtEl>
                                        <p:attrNameLst>
                                          <p:attrName>ppt_y</p:attrName>
                                        </p:attrNameLst>
                                      </p:cBhvr>
                                      <p:tavLst>
                                        <p:tav tm="0">
                                          <p:val>
                                            <p:strVal val="ppt_y"/>
                                          </p:val>
                                        </p:tav>
                                        <p:tav tm="100000">
                                          <p:val>
                                            <p:strVal val="ppt_y"/>
                                          </p:val>
                                        </p:tav>
                                      </p:tavLst>
                                    </p:anim>
                                    <p:set>
                                      <p:cBhvr>
                                        <p:cTn id="167" dur="1" fill="hold">
                                          <p:stCondLst>
                                            <p:cond delay="3499"/>
                                          </p:stCondLst>
                                        </p:cTn>
                                        <p:tgtEl>
                                          <p:spTgt spid="17"/>
                                        </p:tgtEl>
                                        <p:attrNameLst>
                                          <p:attrName>style.visibility</p:attrName>
                                        </p:attrNameLst>
                                      </p:cBhvr>
                                      <p:to>
                                        <p:strVal val="hidden"/>
                                      </p:to>
                                    </p:set>
                                  </p:childTnLst>
                                </p:cTn>
                              </p:par>
                              <p:par>
                                <p:cTn id="168" presetID="23" presetClass="entr" presetSubtype="272" fill="hold" nodeType="withEffect">
                                  <p:stCondLst>
                                    <p:cond delay="250"/>
                                  </p:stCondLst>
                                  <p:childTnLst>
                                    <p:set>
                                      <p:cBhvr>
                                        <p:cTn id="169" dur="1" fill="hold">
                                          <p:stCondLst>
                                            <p:cond delay="0"/>
                                          </p:stCondLst>
                                        </p:cTn>
                                        <p:tgtEl>
                                          <p:spTgt spid="20"/>
                                        </p:tgtEl>
                                        <p:attrNameLst>
                                          <p:attrName>style.visibility</p:attrName>
                                        </p:attrNameLst>
                                      </p:cBhvr>
                                      <p:to>
                                        <p:strVal val="visible"/>
                                      </p:to>
                                    </p:set>
                                    <p:anim calcmode="lin" valueType="num">
                                      <p:cBhvr>
                                        <p:cTn id="170" dur="3300" fill="hold"/>
                                        <p:tgtEl>
                                          <p:spTgt spid="20"/>
                                        </p:tgtEl>
                                        <p:attrNameLst>
                                          <p:attrName>ppt_w</p:attrName>
                                        </p:attrNameLst>
                                      </p:cBhvr>
                                      <p:tavLst>
                                        <p:tav tm="0">
                                          <p:val>
                                            <p:strVal val="2/3*#ppt_w"/>
                                          </p:val>
                                        </p:tav>
                                        <p:tav tm="100000">
                                          <p:val>
                                            <p:strVal val="#ppt_w"/>
                                          </p:val>
                                        </p:tav>
                                      </p:tavLst>
                                    </p:anim>
                                    <p:anim calcmode="lin" valueType="num">
                                      <p:cBhvr>
                                        <p:cTn id="171" dur="3300" fill="hold"/>
                                        <p:tgtEl>
                                          <p:spTgt spid="20"/>
                                        </p:tgtEl>
                                        <p:attrNameLst>
                                          <p:attrName>ppt_h</p:attrName>
                                        </p:attrNameLst>
                                      </p:cBhvr>
                                      <p:tavLst>
                                        <p:tav tm="0">
                                          <p:val>
                                            <p:strVal val="2/3*#ppt_h"/>
                                          </p:val>
                                        </p:tav>
                                        <p:tav tm="100000">
                                          <p:val>
                                            <p:strVal val="#ppt_h"/>
                                          </p:val>
                                        </p:tav>
                                      </p:tavLst>
                                    </p:anim>
                                  </p:childTnLst>
                                </p:cTn>
                              </p:par>
                              <p:par>
                                <p:cTn id="172" presetID="16" presetClass="entr" presetSubtype="42" fill="hold" nodeType="withEffect">
                                  <p:stCondLst>
                                    <p:cond delay="250"/>
                                  </p:stCondLst>
                                  <p:childTnLst>
                                    <p:set>
                                      <p:cBhvr>
                                        <p:cTn id="173" dur="1" fill="hold">
                                          <p:stCondLst>
                                            <p:cond delay="0"/>
                                          </p:stCondLst>
                                        </p:cTn>
                                        <p:tgtEl>
                                          <p:spTgt spid="20"/>
                                        </p:tgtEl>
                                        <p:attrNameLst>
                                          <p:attrName>style.visibility</p:attrName>
                                        </p:attrNameLst>
                                      </p:cBhvr>
                                      <p:to>
                                        <p:strVal val="visible"/>
                                      </p:to>
                                    </p:set>
                                    <p:animEffect transition="in" filter="barn(outHorizontal)">
                                      <p:cBhvr>
                                        <p:cTn id="174" dur="33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Rectángulo"/>
          <p:cNvSpPr/>
          <p:nvPr/>
        </p:nvSpPr>
        <p:spPr>
          <a:xfrm>
            <a:off x="2699792" y="771550"/>
            <a:ext cx="5472608" cy="2185214"/>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400" b="1" dirty="0" smtClean="0">
                <a:solidFill>
                  <a:schemeClr val="tx2">
                    <a:lumMod val="25000"/>
                  </a:schemeClr>
                </a:solidFill>
                <a:latin typeface="Hobo Std" pitchFamily="34" charset="0"/>
              </a:rPr>
              <a:t>Bajar </a:t>
            </a:r>
            <a:r>
              <a:rPr lang="es-ES" sz="1400" b="1" dirty="0">
                <a:solidFill>
                  <a:schemeClr val="tx2">
                    <a:lumMod val="25000"/>
                  </a:schemeClr>
                </a:solidFill>
                <a:latin typeface="Hobo Std" pitchFamily="34" charset="0"/>
              </a:rPr>
              <a:t>de peso comiendo huevos</a:t>
            </a:r>
          </a:p>
          <a:p>
            <a:pPr algn="ctr">
              <a:defRPr/>
            </a:pPr>
            <a:endParaRPr lang="es-ES" sz="1400" b="1" dirty="0">
              <a:solidFill>
                <a:schemeClr val="tx2">
                  <a:lumMod val="25000"/>
                </a:schemeClr>
              </a:solidFill>
              <a:latin typeface="Hobo Std" pitchFamily="34" charset="0"/>
            </a:endParaRPr>
          </a:p>
          <a:p>
            <a:pPr algn="ctr">
              <a:defRPr/>
            </a:pPr>
            <a:r>
              <a:rPr lang="es-ES" sz="1200" b="1" dirty="0">
                <a:solidFill>
                  <a:schemeClr val="tx2">
                    <a:lumMod val="25000"/>
                  </a:schemeClr>
                </a:solidFill>
                <a:latin typeface="Hobo Std" pitchFamily="34" charset="0"/>
              </a:rPr>
              <a:t>Varios estudios demuestran que un desayuno rico en </a:t>
            </a:r>
            <a:r>
              <a:rPr lang="es-ES" sz="1200" b="1" dirty="0" smtClean="0">
                <a:solidFill>
                  <a:schemeClr val="tx2">
                    <a:lumMod val="25000"/>
                  </a:schemeClr>
                </a:solidFill>
                <a:latin typeface="Hobo Std" pitchFamily="34" charset="0"/>
              </a:rPr>
              <a:t>proteínas </a:t>
            </a:r>
            <a:r>
              <a:rPr lang="es-ES" sz="1200" b="1" dirty="0">
                <a:solidFill>
                  <a:schemeClr val="tx2">
                    <a:lumMod val="25000"/>
                  </a:schemeClr>
                </a:solidFill>
                <a:latin typeface="Hobo Std" pitchFamily="34" charset="0"/>
              </a:rPr>
              <a:t>te llena y te pone en buena forma. Por eso puede ser bueno desayunar con huevo.</a:t>
            </a:r>
          </a:p>
          <a:p>
            <a:pPr algn="ctr">
              <a:defRPr/>
            </a:pPr>
            <a:r>
              <a:rPr lang="es-ES" sz="1200" b="1" dirty="0" smtClean="0">
                <a:solidFill>
                  <a:schemeClr val="tx2">
                    <a:lumMod val="25000"/>
                  </a:schemeClr>
                </a:solidFill>
                <a:latin typeface="Hobo Std" pitchFamily="34" charset="0"/>
              </a:rPr>
              <a:t>Las </a:t>
            </a:r>
            <a:r>
              <a:rPr lang="es-ES" sz="1200" b="1" dirty="0">
                <a:solidFill>
                  <a:schemeClr val="tx2">
                    <a:lumMod val="25000"/>
                  </a:schemeClr>
                </a:solidFill>
                <a:latin typeface="Hobo Std" pitchFamily="34" charset="0"/>
              </a:rPr>
              <a:t>Investigaciones demuestran que una dieta baja en calorías, combinada con huevos para el desayuno, te puede </a:t>
            </a:r>
            <a:r>
              <a:rPr lang="es-ES" sz="1200" b="1" dirty="0" smtClean="0">
                <a:solidFill>
                  <a:schemeClr val="tx2">
                    <a:lumMod val="25000"/>
                  </a:schemeClr>
                </a:solidFill>
                <a:latin typeface="Hobo Std" pitchFamily="34" charset="0"/>
              </a:rPr>
              <a:t>ayudar a </a:t>
            </a:r>
            <a:r>
              <a:rPr lang="es-ES" sz="1200" b="1" dirty="0">
                <a:solidFill>
                  <a:schemeClr val="tx2">
                    <a:lumMod val="25000"/>
                  </a:schemeClr>
                </a:solidFill>
                <a:latin typeface="Hobo Std" pitchFamily="34" charset="0"/>
              </a:rPr>
              <a:t>bajar de peso, el doble de rápido.</a:t>
            </a:r>
          </a:p>
          <a:p>
            <a:pPr algn="ctr">
              <a:defRPr/>
            </a:pPr>
            <a:r>
              <a:rPr lang="es-ES" sz="1200" b="1" dirty="0" smtClean="0">
                <a:solidFill>
                  <a:schemeClr val="tx2">
                    <a:lumMod val="25000"/>
                  </a:schemeClr>
                </a:solidFill>
                <a:latin typeface="Hobo Std" pitchFamily="34" charset="0"/>
              </a:rPr>
              <a:t>También </a:t>
            </a:r>
            <a:r>
              <a:rPr lang="es-ES" sz="1200" b="1" dirty="0">
                <a:solidFill>
                  <a:schemeClr val="tx2">
                    <a:lumMod val="25000"/>
                  </a:schemeClr>
                </a:solidFill>
                <a:latin typeface="Hobo Std" pitchFamily="34" charset="0"/>
              </a:rPr>
              <a:t>recuerda que el huevo es </a:t>
            </a:r>
            <a:r>
              <a:rPr lang="es-ES" sz="1200" b="1" dirty="0" err="1" smtClean="0">
                <a:solidFill>
                  <a:schemeClr val="tx2">
                    <a:lumMod val="25000"/>
                  </a:schemeClr>
                </a:solidFill>
                <a:latin typeface="Hobo Std" pitchFamily="34" charset="0"/>
              </a:rPr>
              <a:t>saciante</a:t>
            </a:r>
            <a:r>
              <a:rPr lang="es-ES" sz="1200" b="1" dirty="0" smtClean="0">
                <a:solidFill>
                  <a:schemeClr val="tx2">
                    <a:lumMod val="25000"/>
                  </a:schemeClr>
                </a:solidFill>
                <a:latin typeface="Hobo Std" pitchFamily="34" charset="0"/>
              </a:rPr>
              <a:t>, </a:t>
            </a:r>
            <a:r>
              <a:rPr lang="es-ES" sz="1200" b="1" dirty="0">
                <a:solidFill>
                  <a:schemeClr val="tx2">
                    <a:lumMod val="25000"/>
                  </a:schemeClr>
                </a:solidFill>
                <a:latin typeface="Hobo Std" pitchFamily="34" charset="0"/>
              </a:rPr>
              <a:t>probablemente esto puede hacer que no vayas picando, ya que esto hace que muchos suban de </a:t>
            </a:r>
            <a:r>
              <a:rPr lang="es-ES" sz="1200" b="1" dirty="0" smtClean="0">
                <a:solidFill>
                  <a:schemeClr val="tx2">
                    <a:lumMod val="25000"/>
                  </a:schemeClr>
                </a:solidFill>
                <a:latin typeface="Hobo Std" pitchFamily="34" charset="0"/>
              </a:rPr>
              <a:t>peso.</a:t>
            </a:r>
            <a:endParaRPr lang="es-ES" sz="11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75329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88 Grupo"/>
          <p:cNvGrpSpPr/>
          <p:nvPr/>
        </p:nvGrpSpPr>
        <p:grpSpPr>
          <a:xfrm>
            <a:off x="0" y="6806"/>
            <a:ext cx="9144000" cy="5143500"/>
            <a:chOff x="0" y="0"/>
            <a:chExt cx="9144000" cy="5143500"/>
          </a:xfrm>
        </p:grpSpPr>
        <p:sp>
          <p:nvSpPr>
            <p:cNvPr id="90" name="89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94" name="93 Imagen" descr="Diapositiva2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4" name="1 Estrella de 7 puntas"/>
          <p:cNvSpPr/>
          <p:nvPr/>
        </p:nvSpPr>
        <p:spPr>
          <a:xfrm rot="10800000">
            <a:off x="8028384"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1 Estrella de 7 puntas"/>
          <p:cNvSpPr/>
          <p:nvPr/>
        </p:nvSpPr>
        <p:spPr>
          <a:xfrm rot="10800000">
            <a:off x="8100392"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Estrella de 7 puntas"/>
          <p:cNvSpPr/>
          <p:nvPr/>
        </p:nvSpPr>
        <p:spPr>
          <a:xfrm rot="10800000">
            <a:off x="8244408"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Estrella de 7 puntas"/>
          <p:cNvSpPr/>
          <p:nvPr/>
        </p:nvSpPr>
        <p:spPr>
          <a:xfrm rot="10800000">
            <a:off x="3960440"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Estrella de 7 puntas"/>
          <p:cNvSpPr/>
          <p:nvPr/>
        </p:nvSpPr>
        <p:spPr>
          <a:xfrm rot="10800000">
            <a:off x="4032448"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Estrella de 7 puntas"/>
          <p:cNvSpPr/>
          <p:nvPr/>
        </p:nvSpPr>
        <p:spPr>
          <a:xfrm rot="10800000">
            <a:off x="4176464"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Estrella de 7 puntas"/>
          <p:cNvSpPr/>
          <p:nvPr/>
        </p:nvSpPr>
        <p:spPr>
          <a:xfrm rot="10800000">
            <a:off x="-89046"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Estrella de 7 puntas"/>
          <p:cNvSpPr/>
          <p:nvPr/>
        </p:nvSpPr>
        <p:spPr>
          <a:xfrm rot="10800000">
            <a:off x="-17038"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1 Estrella de 7 puntas"/>
          <p:cNvSpPr/>
          <p:nvPr/>
        </p:nvSpPr>
        <p:spPr>
          <a:xfrm rot="10800000">
            <a:off x="126978"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1 Estrella de 7 puntas"/>
          <p:cNvSpPr/>
          <p:nvPr/>
        </p:nvSpPr>
        <p:spPr>
          <a:xfrm rot="10800000">
            <a:off x="6624736"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1 Estrella de 7 puntas"/>
          <p:cNvSpPr/>
          <p:nvPr/>
        </p:nvSpPr>
        <p:spPr>
          <a:xfrm rot="10800000">
            <a:off x="6696744"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1 Estrella de 7 puntas"/>
          <p:cNvSpPr/>
          <p:nvPr/>
        </p:nvSpPr>
        <p:spPr>
          <a:xfrm rot="10800000">
            <a:off x="6840760"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1 Estrella de 7 puntas"/>
          <p:cNvSpPr/>
          <p:nvPr/>
        </p:nvSpPr>
        <p:spPr>
          <a:xfrm rot="10800000">
            <a:off x="5293096"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1 Estrella de 7 puntas"/>
          <p:cNvSpPr/>
          <p:nvPr/>
        </p:nvSpPr>
        <p:spPr>
          <a:xfrm rot="10800000">
            <a:off x="5365104"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1 Estrella de 7 puntas"/>
          <p:cNvSpPr/>
          <p:nvPr/>
        </p:nvSpPr>
        <p:spPr>
          <a:xfrm rot="10800000">
            <a:off x="5509120"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1 Estrella de 7 puntas"/>
          <p:cNvSpPr/>
          <p:nvPr/>
        </p:nvSpPr>
        <p:spPr>
          <a:xfrm rot="10800000">
            <a:off x="2556792"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1 Estrella de 7 puntas"/>
          <p:cNvSpPr/>
          <p:nvPr/>
        </p:nvSpPr>
        <p:spPr>
          <a:xfrm rot="10800000">
            <a:off x="2628800"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Estrella de 7 puntas"/>
          <p:cNvSpPr/>
          <p:nvPr/>
        </p:nvSpPr>
        <p:spPr>
          <a:xfrm rot="10800000">
            <a:off x="2772816"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Estrella de 7 puntas"/>
          <p:cNvSpPr/>
          <p:nvPr/>
        </p:nvSpPr>
        <p:spPr>
          <a:xfrm rot="10800000">
            <a:off x="1224136" y="4948014"/>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Estrella de 7 puntas"/>
          <p:cNvSpPr/>
          <p:nvPr/>
        </p:nvSpPr>
        <p:spPr>
          <a:xfrm rot="10800000">
            <a:off x="1296144" y="379588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Estrella de 7 puntas"/>
          <p:cNvSpPr/>
          <p:nvPr/>
        </p:nvSpPr>
        <p:spPr>
          <a:xfrm rot="10800000">
            <a:off x="1440160" y="2787774"/>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Estrella de 7 puntas"/>
          <p:cNvSpPr/>
          <p:nvPr/>
        </p:nvSpPr>
        <p:spPr>
          <a:xfrm>
            <a:off x="-180000"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Estrella de 7 puntas"/>
          <p:cNvSpPr/>
          <p:nvPr/>
        </p:nvSpPr>
        <p:spPr>
          <a:xfrm>
            <a:off x="-488"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Estrella de 7 puntas"/>
          <p:cNvSpPr/>
          <p:nvPr/>
        </p:nvSpPr>
        <p:spPr>
          <a:xfrm>
            <a:off x="143528"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Estrella de 7 puntas"/>
          <p:cNvSpPr/>
          <p:nvPr/>
        </p:nvSpPr>
        <p:spPr>
          <a:xfrm>
            <a:off x="3887944"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Estrella de 7 puntas"/>
          <p:cNvSpPr/>
          <p:nvPr/>
        </p:nvSpPr>
        <p:spPr>
          <a:xfrm>
            <a:off x="4067456"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Estrella de 7 puntas"/>
          <p:cNvSpPr/>
          <p:nvPr/>
        </p:nvSpPr>
        <p:spPr>
          <a:xfrm>
            <a:off x="4211472"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1 Estrella de 7 puntas"/>
          <p:cNvSpPr/>
          <p:nvPr/>
        </p:nvSpPr>
        <p:spPr>
          <a:xfrm>
            <a:off x="7937430"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Estrella de 7 puntas"/>
          <p:cNvSpPr/>
          <p:nvPr/>
        </p:nvSpPr>
        <p:spPr>
          <a:xfrm>
            <a:off x="8116942"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Estrella de 7 puntas"/>
          <p:cNvSpPr/>
          <p:nvPr/>
        </p:nvSpPr>
        <p:spPr>
          <a:xfrm>
            <a:off x="8260958"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Estrella de 7 puntas"/>
          <p:cNvSpPr/>
          <p:nvPr/>
        </p:nvSpPr>
        <p:spPr>
          <a:xfrm>
            <a:off x="1223648"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Estrella de 7 puntas"/>
          <p:cNvSpPr/>
          <p:nvPr/>
        </p:nvSpPr>
        <p:spPr>
          <a:xfrm>
            <a:off x="1403160"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Estrella de 7 puntas"/>
          <p:cNvSpPr/>
          <p:nvPr/>
        </p:nvSpPr>
        <p:spPr>
          <a:xfrm>
            <a:off x="1547176"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Estrella de 7 puntas"/>
          <p:cNvSpPr/>
          <p:nvPr/>
        </p:nvSpPr>
        <p:spPr>
          <a:xfrm>
            <a:off x="2555288"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Estrella de 7 puntas"/>
          <p:cNvSpPr/>
          <p:nvPr/>
        </p:nvSpPr>
        <p:spPr>
          <a:xfrm>
            <a:off x="2734800"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Estrella de 7 puntas"/>
          <p:cNvSpPr/>
          <p:nvPr/>
        </p:nvSpPr>
        <p:spPr>
          <a:xfrm>
            <a:off x="2878816"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Estrella de 7 puntas"/>
          <p:cNvSpPr/>
          <p:nvPr/>
        </p:nvSpPr>
        <p:spPr>
          <a:xfrm>
            <a:off x="5291592"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Estrella de 7 puntas"/>
          <p:cNvSpPr/>
          <p:nvPr/>
        </p:nvSpPr>
        <p:spPr>
          <a:xfrm>
            <a:off x="5471104"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Estrella de 7 puntas"/>
          <p:cNvSpPr/>
          <p:nvPr/>
        </p:nvSpPr>
        <p:spPr>
          <a:xfrm>
            <a:off x="5615120"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Estrella de 7 puntas"/>
          <p:cNvSpPr/>
          <p:nvPr/>
        </p:nvSpPr>
        <p:spPr>
          <a:xfrm>
            <a:off x="6624248" y="-792000"/>
            <a:ext cx="1223120" cy="1003149"/>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Estrella de 7 puntas"/>
          <p:cNvSpPr/>
          <p:nvPr/>
        </p:nvSpPr>
        <p:spPr>
          <a:xfrm>
            <a:off x="6803760" y="432136"/>
            <a:ext cx="971600" cy="931141"/>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Estrella de 7 puntas"/>
          <p:cNvSpPr/>
          <p:nvPr/>
        </p:nvSpPr>
        <p:spPr>
          <a:xfrm>
            <a:off x="6947776" y="1656272"/>
            <a:ext cx="683568" cy="715117"/>
          </a:xfrm>
          <a:custGeom>
            <a:avLst/>
            <a:gdLst>
              <a:gd name="connsiteX0" fmla="*/ -11 w 4221804"/>
              <a:gd name="connsiteY0" fmla="*/ 2509791 h 3902605"/>
              <a:gd name="connsiteX1" fmla="*/ 1199790 w 4221804"/>
              <a:gd name="connsiteY1" fmla="*/ 1855790 h 3902605"/>
              <a:gd name="connsiteX2" fmla="*/ 418088 w 4221804"/>
              <a:gd name="connsiteY2" fmla="*/ 772962 h 3902605"/>
              <a:gd name="connsiteX3" fmla="*/ 1705423 w 4221804"/>
              <a:gd name="connsiteY3" fmla="*/ 1254615 h 3902605"/>
              <a:gd name="connsiteX4" fmla="*/ 2110902 w 4221804"/>
              <a:gd name="connsiteY4" fmla="*/ 0 h 3902605"/>
              <a:gd name="connsiteX5" fmla="*/ 2516381 w 4221804"/>
              <a:gd name="connsiteY5" fmla="*/ 1254615 h 3902605"/>
              <a:gd name="connsiteX6" fmla="*/ 3803716 w 4221804"/>
              <a:gd name="connsiteY6" fmla="*/ 772962 h 3902605"/>
              <a:gd name="connsiteX7" fmla="*/ 3022014 w 4221804"/>
              <a:gd name="connsiteY7" fmla="*/ 1855790 h 3902605"/>
              <a:gd name="connsiteX8" fmla="*/ 4221815 w 4221804"/>
              <a:gd name="connsiteY8" fmla="*/ 2509791 h 3902605"/>
              <a:gd name="connsiteX9" fmla="*/ 2841554 w 4221804"/>
              <a:gd name="connsiteY9" fmla="*/ 2605440 h 3902605"/>
              <a:gd name="connsiteX10" fmla="*/ 3050337 w 4221804"/>
              <a:gd name="connsiteY10" fmla="*/ 3902626 h 3902605"/>
              <a:gd name="connsiteX11" fmla="*/ 2110902 w 4221804"/>
              <a:gd name="connsiteY11" fmla="*/ 2939066 h 3902605"/>
              <a:gd name="connsiteX12" fmla="*/ 1171467 w 4221804"/>
              <a:gd name="connsiteY12" fmla="*/ 3902626 h 3902605"/>
              <a:gd name="connsiteX13" fmla="*/ 1380250 w 4221804"/>
              <a:gd name="connsiteY13" fmla="*/ 2605440 h 3902605"/>
              <a:gd name="connsiteX14" fmla="*/ -11 w 4221804"/>
              <a:gd name="connsiteY14" fmla="*/ 2509791 h 3902605"/>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21826"/>
              <a:gd name="connsiteY0" fmla="*/ 2509791 h 3902626"/>
              <a:gd name="connsiteX1" fmla="*/ 1199801 w 4221826"/>
              <a:gd name="connsiteY1" fmla="*/ 1855790 h 3902626"/>
              <a:gd name="connsiteX2" fmla="*/ 418099 w 4221826"/>
              <a:gd name="connsiteY2" fmla="*/ 772962 h 3902626"/>
              <a:gd name="connsiteX3" fmla="*/ 1705434 w 4221826"/>
              <a:gd name="connsiteY3" fmla="*/ 1254615 h 3902626"/>
              <a:gd name="connsiteX4" fmla="*/ 2110913 w 4221826"/>
              <a:gd name="connsiteY4" fmla="*/ 0 h 3902626"/>
              <a:gd name="connsiteX5" fmla="*/ 2516392 w 4221826"/>
              <a:gd name="connsiteY5" fmla="*/ 1254615 h 3902626"/>
              <a:gd name="connsiteX6" fmla="*/ 3803727 w 4221826"/>
              <a:gd name="connsiteY6" fmla="*/ 772962 h 3902626"/>
              <a:gd name="connsiteX7" fmla="*/ 3022025 w 4221826"/>
              <a:gd name="connsiteY7" fmla="*/ 1855790 h 3902626"/>
              <a:gd name="connsiteX8" fmla="*/ 4221826 w 4221826"/>
              <a:gd name="connsiteY8" fmla="*/ 2509791 h 3902626"/>
              <a:gd name="connsiteX9" fmla="*/ 2841565 w 4221826"/>
              <a:gd name="connsiteY9" fmla="*/ 2605440 h 3902626"/>
              <a:gd name="connsiteX10" fmla="*/ 3050348 w 4221826"/>
              <a:gd name="connsiteY10" fmla="*/ 3902626 h 3902626"/>
              <a:gd name="connsiteX11" fmla="*/ 2110913 w 4221826"/>
              <a:gd name="connsiteY11" fmla="*/ 2939066 h 3902626"/>
              <a:gd name="connsiteX12" fmla="*/ 1171478 w 4221826"/>
              <a:gd name="connsiteY12" fmla="*/ 3902626 h 3902626"/>
              <a:gd name="connsiteX13" fmla="*/ 1380261 w 4221826"/>
              <a:gd name="connsiteY13" fmla="*/ 2605440 h 3902626"/>
              <a:gd name="connsiteX14" fmla="*/ 0 w 4221826"/>
              <a:gd name="connsiteY14" fmla="*/ 2509791 h 3902626"/>
              <a:gd name="connsiteX0" fmla="*/ 0 w 4286252"/>
              <a:gd name="connsiteY0" fmla="*/ 2509791 h 3902626"/>
              <a:gd name="connsiteX1" fmla="*/ 1199801 w 4286252"/>
              <a:gd name="connsiteY1" fmla="*/ 1855790 h 3902626"/>
              <a:gd name="connsiteX2" fmla="*/ 418099 w 4286252"/>
              <a:gd name="connsiteY2" fmla="*/ 772962 h 3902626"/>
              <a:gd name="connsiteX3" fmla="*/ 1705434 w 4286252"/>
              <a:gd name="connsiteY3" fmla="*/ 1254615 h 3902626"/>
              <a:gd name="connsiteX4" fmla="*/ 2110913 w 4286252"/>
              <a:gd name="connsiteY4" fmla="*/ 0 h 3902626"/>
              <a:gd name="connsiteX5" fmla="*/ 2516392 w 4286252"/>
              <a:gd name="connsiteY5" fmla="*/ 1254615 h 3902626"/>
              <a:gd name="connsiteX6" fmla="*/ 3803727 w 4286252"/>
              <a:gd name="connsiteY6" fmla="*/ 772962 h 3902626"/>
              <a:gd name="connsiteX7" fmla="*/ 3022025 w 4286252"/>
              <a:gd name="connsiteY7" fmla="*/ 1855790 h 3902626"/>
              <a:gd name="connsiteX8" fmla="*/ 4221826 w 4286252"/>
              <a:gd name="connsiteY8" fmla="*/ 2509791 h 3902626"/>
              <a:gd name="connsiteX9" fmla="*/ 2841565 w 4286252"/>
              <a:gd name="connsiteY9" fmla="*/ 2605440 h 3902626"/>
              <a:gd name="connsiteX10" fmla="*/ 3050348 w 4286252"/>
              <a:gd name="connsiteY10" fmla="*/ 3902626 h 3902626"/>
              <a:gd name="connsiteX11" fmla="*/ 2110913 w 4286252"/>
              <a:gd name="connsiteY11" fmla="*/ 2939066 h 3902626"/>
              <a:gd name="connsiteX12" fmla="*/ 1171478 w 4286252"/>
              <a:gd name="connsiteY12" fmla="*/ 3902626 h 3902626"/>
              <a:gd name="connsiteX13" fmla="*/ 1380261 w 4286252"/>
              <a:gd name="connsiteY13" fmla="*/ 2605440 h 3902626"/>
              <a:gd name="connsiteX14" fmla="*/ 0 w 4286252"/>
              <a:gd name="connsiteY14" fmla="*/ 2509791 h 3902626"/>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0 w 4286252"/>
              <a:gd name="connsiteY0" fmla="*/ 2509791 h 3985717"/>
              <a:gd name="connsiteX1" fmla="*/ 1199801 w 4286252"/>
              <a:gd name="connsiteY1" fmla="*/ 1855790 h 3985717"/>
              <a:gd name="connsiteX2" fmla="*/ 418099 w 4286252"/>
              <a:gd name="connsiteY2" fmla="*/ 772962 h 3985717"/>
              <a:gd name="connsiteX3" fmla="*/ 1705434 w 4286252"/>
              <a:gd name="connsiteY3" fmla="*/ 1254615 h 3985717"/>
              <a:gd name="connsiteX4" fmla="*/ 2110913 w 4286252"/>
              <a:gd name="connsiteY4" fmla="*/ 0 h 3985717"/>
              <a:gd name="connsiteX5" fmla="*/ 2516392 w 4286252"/>
              <a:gd name="connsiteY5" fmla="*/ 1254615 h 3985717"/>
              <a:gd name="connsiteX6" fmla="*/ 3803727 w 4286252"/>
              <a:gd name="connsiteY6" fmla="*/ 772962 h 3985717"/>
              <a:gd name="connsiteX7" fmla="*/ 3022025 w 4286252"/>
              <a:gd name="connsiteY7" fmla="*/ 1855790 h 3985717"/>
              <a:gd name="connsiteX8" fmla="*/ 4221826 w 4286252"/>
              <a:gd name="connsiteY8" fmla="*/ 2509791 h 3985717"/>
              <a:gd name="connsiteX9" fmla="*/ 2841565 w 4286252"/>
              <a:gd name="connsiteY9" fmla="*/ 2605440 h 3985717"/>
              <a:gd name="connsiteX10" fmla="*/ 3050348 w 4286252"/>
              <a:gd name="connsiteY10" fmla="*/ 3902626 h 3985717"/>
              <a:gd name="connsiteX11" fmla="*/ 2110913 w 4286252"/>
              <a:gd name="connsiteY11" fmla="*/ 2939066 h 3985717"/>
              <a:gd name="connsiteX12" fmla="*/ 1171478 w 4286252"/>
              <a:gd name="connsiteY12" fmla="*/ 3902626 h 3985717"/>
              <a:gd name="connsiteX13" fmla="*/ 1380261 w 4286252"/>
              <a:gd name="connsiteY13" fmla="*/ 2605440 h 3985717"/>
              <a:gd name="connsiteX14" fmla="*/ 0 w 4286252"/>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09791 h 3985717"/>
              <a:gd name="connsiteX1" fmla="*/ 1283205 w 4369656"/>
              <a:gd name="connsiteY1" fmla="*/ 1855790 h 3985717"/>
              <a:gd name="connsiteX2" fmla="*/ 501503 w 4369656"/>
              <a:gd name="connsiteY2" fmla="*/ 772962 h 3985717"/>
              <a:gd name="connsiteX3" fmla="*/ 1788838 w 4369656"/>
              <a:gd name="connsiteY3" fmla="*/ 1254615 h 3985717"/>
              <a:gd name="connsiteX4" fmla="*/ 2194317 w 4369656"/>
              <a:gd name="connsiteY4" fmla="*/ 0 h 3985717"/>
              <a:gd name="connsiteX5" fmla="*/ 2599796 w 4369656"/>
              <a:gd name="connsiteY5" fmla="*/ 1254615 h 3985717"/>
              <a:gd name="connsiteX6" fmla="*/ 3887131 w 4369656"/>
              <a:gd name="connsiteY6" fmla="*/ 772962 h 3985717"/>
              <a:gd name="connsiteX7" fmla="*/ 3105429 w 4369656"/>
              <a:gd name="connsiteY7" fmla="*/ 1855790 h 3985717"/>
              <a:gd name="connsiteX8" fmla="*/ 4305230 w 4369656"/>
              <a:gd name="connsiteY8" fmla="*/ 2509791 h 3985717"/>
              <a:gd name="connsiteX9" fmla="*/ 2924969 w 4369656"/>
              <a:gd name="connsiteY9" fmla="*/ 2605440 h 3985717"/>
              <a:gd name="connsiteX10" fmla="*/ 3133752 w 4369656"/>
              <a:gd name="connsiteY10" fmla="*/ 3902626 h 3985717"/>
              <a:gd name="connsiteX11" fmla="*/ 2194317 w 4369656"/>
              <a:gd name="connsiteY11" fmla="*/ 2939066 h 3985717"/>
              <a:gd name="connsiteX12" fmla="*/ 1254882 w 4369656"/>
              <a:gd name="connsiteY12" fmla="*/ 3902626 h 3985717"/>
              <a:gd name="connsiteX13" fmla="*/ 1463665 w 4369656"/>
              <a:gd name="connsiteY13" fmla="*/ 2605440 h 3985717"/>
              <a:gd name="connsiteX14" fmla="*/ 83404 w 4369656"/>
              <a:gd name="connsiteY14" fmla="*/ 2509791 h 3985717"/>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10193 h 3986119"/>
              <a:gd name="connsiteX1" fmla="*/ 1283205 w 4369656"/>
              <a:gd name="connsiteY1" fmla="*/ 1856192 h 3986119"/>
              <a:gd name="connsiteX2" fmla="*/ 501503 w 4369656"/>
              <a:gd name="connsiteY2" fmla="*/ 773364 h 3986119"/>
              <a:gd name="connsiteX3" fmla="*/ 1788838 w 4369656"/>
              <a:gd name="connsiteY3" fmla="*/ 1255017 h 3986119"/>
              <a:gd name="connsiteX4" fmla="*/ 2194317 w 4369656"/>
              <a:gd name="connsiteY4" fmla="*/ 402 h 3986119"/>
              <a:gd name="connsiteX5" fmla="*/ 2599796 w 4369656"/>
              <a:gd name="connsiteY5" fmla="*/ 1255017 h 3986119"/>
              <a:gd name="connsiteX6" fmla="*/ 3887131 w 4369656"/>
              <a:gd name="connsiteY6" fmla="*/ 773364 h 3986119"/>
              <a:gd name="connsiteX7" fmla="*/ 3105429 w 4369656"/>
              <a:gd name="connsiteY7" fmla="*/ 1856192 h 3986119"/>
              <a:gd name="connsiteX8" fmla="*/ 4305230 w 4369656"/>
              <a:gd name="connsiteY8" fmla="*/ 2510193 h 3986119"/>
              <a:gd name="connsiteX9" fmla="*/ 2924969 w 4369656"/>
              <a:gd name="connsiteY9" fmla="*/ 2605842 h 3986119"/>
              <a:gd name="connsiteX10" fmla="*/ 3133752 w 4369656"/>
              <a:gd name="connsiteY10" fmla="*/ 3903028 h 3986119"/>
              <a:gd name="connsiteX11" fmla="*/ 2194317 w 4369656"/>
              <a:gd name="connsiteY11" fmla="*/ 2939468 h 3986119"/>
              <a:gd name="connsiteX12" fmla="*/ 1254882 w 4369656"/>
              <a:gd name="connsiteY12" fmla="*/ 3903028 h 3986119"/>
              <a:gd name="connsiteX13" fmla="*/ 1463665 w 4369656"/>
              <a:gd name="connsiteY13" fmla="*/ 2605842 h 3986119"/>
              <a:gd name="connsiteX14" fmla="*/ 83404 w 4369656"/>
              <a:gd name="connsiteY14" fmla="*/ 2510193 h 3986119"/>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69656"/>
              <a:gd name="connsiteY0" fmla="*/ 2509894 h 3985820"/>
              <a:gd name="connsiteX1" fmla="*/ 1283205 w 4369656"/>
              <a:gd name="connsiteY1" fmla="*/ 1855893 h 3985820"/>
              <a:gd name="connsiteX2" fmla="*/ 501503 w 4369656"/>
              <a:gd name="connsiteY2" fmla="*/ 773065 h 3985820"/>
              <a:gd name="connsiteX3" fmla="*/ 1788838 w 4369656"/>
              <a:gd name="connsiteY3" fmla="*/ 1254718 h 3985820"/>
              <a:gd name="connsiteX4" fmla="*/ 2194317 w 4369656"/>
              <a:gd name="connsiteY4" fmla="*/ 103 h 3985820"/>
              <a:gd name="connsiteX5" fmla="*/ 2599796 w 4369656"/>
              <a:gd name="connsiteY5" fmla="*/ 1254718 h 3985820"/>
              <a:gd name="connsiteX6" fmla="*/ 3887131 w 4369656"/>
              <a:gd name="connsiteY6" fmla="*/ 773065 h 3985820"/>
              <a:gd name="connsiteX7" fmla="*/ 3105429 w 4369656"/>
              <a:gd name="connsiteY7" fmla="*/ 1855893 h 3985820"/>
              <a:gd name="connsiteX8" fmla="*/ 4305230 w 4369656"/>
              <a:gd name="connsiteY8" fmla="*/ 2509894 h 3985820"/>
              <a:gd name="connsiteX9" fmla="*/ 2924969 w 4369656"/>
              <a:gd name="connsiteY9" fmla="*/ 2605543 h 3985820"/>
              <a:gd name="connsiteX10" fmla="*/ 3133752 w 4369656"/>
              <a:gd name="connsiteY10" fmla="*/ 3902729 h 3985820"/>
              <a:gd name="connsiteX11" fmla="*/ 2194317 w 4369656"/>
              <a:gd name="connsiteY11" fmla="*/ 2939169 h 3985820"/>
              <a:gd name="connsiteX12" fmla="*/ 1254882 w 4369656"/>
              <a:gd name="connsiteY12" fmla="*/ 3902729 h 3985820"/>
              <a:gd name="connsiteX13" fmla="*/ 1463665 w 4369656"/>
              <a:gd name="connsiteY13" fmla="*/ 2605543 h 3985820"/>
              <a:gd name="connsiteX14" fmla="*/ 83404 w 4369656"/>
              <a:gd name="connsiteY14" fmla="*/ 2509894 h 3985820"/>
              <a:gd name="connsiteX0" fmla="*/ 83404 w 4346796"/>
              <a:gd name="connsiteY0" fmla="*/ 2509894 h 3985820"/>
              <a:gd name="connsiteX1" fmla="*/ 1283205 w 4346796"/>
              <a:gd name="connsiteY1" fmla="*/ 1855893 h 3985820"/>
              <a:gd name="connsiteX2" fmla="*/ 501503 w 4346796"/>
              <a:gd name="connsiteY2" fmla="*/ 773065 h 3985820"/>
              <a:gd name="connsiteX3" fmla="*/ 1788838 w 4346796"/>
              <a:gd name="connsiteY3" fmla="*/ 1254718 h 3985820"/>
              <a:gd name="connsiteX4" fmla="*/ 2194317 w 4346796"/>
              <a:gd name="connsiteY4" fmla="*/ 103 h 3985820"/>
              <a:gd name="connsiteX5" fmla="*/ 2599796 w 4346796"/>
              <a:gd name="connsiteY5" fmla="*/ 1254718 h 3985820"/>
              <a:gd name="connsiteX6" fmla="*/ 3887131 w 4346796"/>
              <a:gd name="connsiteY6" fmla="*/ 773065 h 3985820"/>
              <a:gd name="connsiteX7" fmla="*/ 3105429 w 4346796"/>
              <a:gd name="connsiteY7" fmla="*/ 1855893 h 3985820"/>
              <a:gd name="connsiteX8" fmla="*/ 4305230 w 4346796"/>
              <a:gd name="connsiteY8" fmla="*/ 2509894 h 3985820"/>
              <a:gd name="connsiteX9" fmla="*/ 2924969 w 4346796"/>
              <a:gd name="connsiteY9" fmla="*/ 2605543 h 3985820"/>
              <a:gd name="connsiteX10" fmla="*/ 3133752 w 4346796"/>
              <a:gd name="connsiteY10" fmla="*/ 3902729 h 3985820"/>
              <a:gd name="connsiteX11" fmla="*/ 2194317 w 4346796"/>
              <a:gd name="connsiteY11" fmla="*/ 2939169 h 3985820"/>
              <a:gd name="connsiteX12" fmla="*/ 1254882 w 4346796"/>
              <a:gd name="connsiteY12" fmla="*/ 3902729 h 3985820"/>
              <a:gd name="connsiteX13" fmla="*/ 1463665 w 4346796"/>
              <a:gd name="connsiteY13" fmla="*/ 2605543 h 3985820"/>
              <a:gd name="connsiteX14" fmla="*/ 83404 w 4346796"/>
              <a:gd name="connsiteY14" fmla="*/ 2509894 h 3985820"/>
              <a:gd name="connsiteX0" fmla="*/ 83404 w 4346796"/>
              <a:gd name="connsiteY0" fmla="*/ 2509894 h 3978356"/>
              <a:gd name="connsiteX1" fmla="*/ 1283205 w 4346796"/>
              <a:gd name="connsiteY1" fmla="*/ 1855893 h 3978356"/>
              <a:gd name="connsiteX2" fmla="*/ 501503 w 4346796"/>
              <a:gd name="connsiteY2" fmla="*/ 773065 h 3978356"/>
              <a:gd name="connsiteX3" fmla="*/ 1788838 w 4346796"/>
              <a:gd name="connsiteY3" fmla="*/ 1254718 h 3978356"/>
              <a:gd name="connsiteX4" fmla="*/ 2194317 w 4346796"/>
              <a:gd name="connsiteY4" fmla="*/ 103 h 3978356"/>
              <a:gd name="connsiteX5" fmla="*/ 2599796 w 4346796"/>
              <a:gd name="connsiteY5" fmla="*/ 1254718 h 3978356"/>
              <a:gd name="connsiteX6" fmla="*/ 3887131 w 4346796"/>
              <a:gd name="connsiteY6" fmla="*/ 773065 h 3978356"/>
              <a:gd name="connsiteX7" fmla="*/ 3105429 w 4346796"/>
              <a:gd name="connsiteY7" fmla="*/ 1855893 h 3978356"/>
              <a:gd name="connsiteX8" fmla="*/ 4305230 w 4346796"/>
              <a:gd name="connsiteY8" fmla="*/ 2509894 h 3978356"/>
              <a:gd name="connsiteX9" fmla="*/ 2924969 w 4346796"/>
              <a:gd name="connsiteY9" fmla="*/ 2605543 h 3978356"/>
              <a:gd name="connsiteX10" fmla="*/ 3133752 w 4346796"/>
              <a:gd name="connsiteY10" fmla="*/ 3902729 h 3978356"/>
              <a:gd name="connsiteX11" fmla="*/ 2194317 w 4346796"/>
              <a:gd name="connsiteY11" fmla="*/ 2939169 h 3978356"/>
              <a:gd name="connsiteX12" fmla="*/ 1254882 w 4346796"/>
              <a:gd name="connsiteY12" fmla="*/ 3902729 h 3978356"/>
              <a:gd name="connsiteX13" fmla="*/ 1463665 w 4346796"/>
              <a:gd name="connsiteY13" fmla="*/ 2605543 h 3978356"/>
              <a:gd name="connsiteX14" fmla="*/ 83404 w 4346796"/>
              <a:gd name="connsiteY14" fmla="*/ 2509894 h 3978356"/>
              <a:gd name="connsiteX0" fmla="*/ 83404 w 4346796"/>
              <a:gd name="connsiteY0" fmla="*/ 2509894 h 3990436"/>
              <a:gd name="connsiteX1" fmla="*/ 1283205 w 4346796"/>
              <a:gd name="connsiteY1" fmla="*/ 1855893 h 3990436"/>
              <a:gd name="connsiteX2" fmla="*/ 501503 w 4346796"/>
              <a:gd name="connsiteY2" fmla="*/ 773065 h 3990436"/>
              <a:gd name="connsiteX3" fmla="*/ 1788838 w 4346796"/>
              <a:gd name="connsiteY3" fmla="*/ 1254718 h 3990436"/>
              <a:gd name="connsiteX4" fmla="*/ 2194317 w 4346796"/>
              <a:gd name="connsiteY4" fmla="*/ 103 h 3990436"/>
              <a:gd name="connsiteX5" fmla="*/ 2599796 w 4346796"/>
              <a:gd name="connsiteY5" fmla="*/ 1254718 h 3990436"/>
              <a:gd name="connsiteX6" fmla="*/ 3887131 w 4346796"/>
              <a:gd name="connsiteY6" fmla="*/ 773065 h 3990436"/>
              <a:gd name="connsiteX7" fmla="*/ 3105429 w 4346796"/>
              <a:gd name="connsiteY7" fmla="*/ 1855893 h 3990436"/>
              <a:gd name="connsiteX8" fmla="*/ 4305230 w 4346796"/>
              <a:gd name="connsiteY8" fmla="*/ 2509894 h 3990436"/>
              <a:gd name="connsiteX9" fmla="*/ 2924969 w 4346796"/>
              <a:gd name="connsiteY9" fmla="*/ 2605543 h 3990436"/>
              <a:gd name="connsiteX10" fmla="*/ 3133752 w 4346796"/>
              <a:gd name="connsiteY10" fmla="*/ 3902729 h 3990436"/>
              <a:gd name="connsiteX11" fmla="*/ 2194317 w 4346796"/>
              <a:gd name="connsiteY11" fmla="*/ 2939169 h 3990436"/>
              <a:gd name="connsiteX12" fmla="*/ 1254882 w 4346796"/>
              <a:gd name="connsiteY12" fmla="*/ 3902729 h 3990436"/>
              <a:gd name="connsiteX13" fmla="*/ 1463665 w 4346796"/>
              <a:gd name="connsiteY13" fmla="*/ 2605543 h 3990436"/>
              <a:gd name="connsiteX14" fmla="*/ 83404 w 4346796"/>
              <a:gd name="connsiteY14" fmla="*/ 2509894 h 3990436"/>
              <a:gd name="connsiteX0" fmla="*/ 40669 w 4304061"/>
              <a:gd name="connsiteY0" fmla="*/ 2509894 h 3990436"/>
              <a:gd name="connsiteX1" fmla="*/ 1240470 w 4304061"/>
              <a:gd name="connsiteY1" fmla="*/ 1855893 h 3990436"/>
              <a:gd name="connsiteX2" fmla="*/ 458768 w 4304061"/>
              <a:gd name="connsiteY2" fmla="*/ 773065 h 3990436"/>
              <a:gd name="connsiteX3" fmla="*/ 1746103 w 4304061"/>
              <a:gd name="connsiteY3" fmla="*/ 1254718 h 3990436"/>
              <a:gd name="connsiteX4" fmla="*/ 2151582 w 4304061"/>
              <a:gd name="connsiteY4" fmla="*/ 103 h 3990436"/>
              <a:gd name="connsiteX5" fmla="*/ 2557061 w 4304061"/>
              <a:gd name="connsiteY5" fmla="*/ 1254718 h 3990436"/>
              <a:gd name="connsiteX6" fmla="*/ 3844396 w 4304061"/>
              <a:gd name="connsiteY6" fmla="*/ 773065 h 3990436"/>
              <a:gd name="connsiteX7" fmla="*/ 3062694 w 4304061"/>
              <a:gd name="connsiteY7" fmla="*/ 1855893 h 3990436"/>
              <a:gd name="connsiteX8" fmla="*/ 4262495 w 4304061"/>
              <a:gd name="connsiteY8" fmla="*/ 2509894 h 3990436"/>
              <a:gd name="connsiteX9" fmla="*/ 2882234 w 4304061"/>
              <a:gd name="connsiteY9" fmla="*/ 2605543 h 3990436"/>
              <a:gd name="connsiteX10" fmla="*/ 3091017 w 4304061"/>
              <a:gd name="connsiteY10" fmla="*/ 3902729 h 3990436"/>
              <a:gd name="connsiteX11" fmla="*/ 2151582 w 4304061"/>
              <a:gd name="connsiteY11" fmla="*/ 2939169 h 3990436"/>
              <a:gd name="connsiteX12" fmla="*/ 1212147 w 4304061"/>
              <a:gd name="connsiteY12" fmla="*/ 3902729 h 3990436"/>
              <a:gd name="connsiteX13" fmla="*/ 1420930 w 4304061"/>
              <a:gd name="connsiteY13" fmla="*/ 2605543 h 3990436"/>
              <a:gd name="connsiteX14" fmla="*/ 40669 w 4304061"/>
              <a:gd name="connsiteY14" fmla="*/ 2509894 h 3990436"/>
              <a:gd name="connsiteX0" fmla="*/ 40669 w 4304061"/>
              <a:gd name="connsiteY0" fmla="*/ 2509894 h 4007449"/>
              <a:gd name="connsiteX1" fmla="*/ 1240470 w 4304061"/>
              <a:gd name="connsiteY1" fmla="*/ 1855893 h 4007449"/>
              <a:gd name="connsiteX2" fmla="*/ 458768 w 4304061"/>
              <a:gd name="connsiteY2" fmla="*/ 773065 h 4007449"/>
              <a:gd name="connsiteX3" fmla="*/ 1746103 w 4304061"/>
              <a:gd name="connsiteY3" fmla="*/ 1254718 h 4007449"/>
              <a:gd name="connsiteX4" fmla="*/ 2151582 w 4304061"/>
              <a:gd name="connsiteY4" fmla="*/ 103 h 4007449"/>
              <a:gd name="connsiteX5" fmla="*/ 2557061 w 4304061"/>
              <a:gd name="connsiteY5" fmla="*/ 1254718 h 4007449"/>
              <a:gd name="connsiteX6" fmla="*/ 3844396 w 4304061"/>
              <a:gd name="connsiteY6" fmla="*/ 773065 h 4007449"/>
              <a:gd name="connsiteX7" fmla="*/ 3062694 w 4304061"/>
              <a:gd name="connsiteY7" fmla="*/ 1855893 h 4007449"/>
              <a:gd name="connsiteX8" fmla="*/ 4262495 w 4304061"/>
              <a:gd name="connsiteY8" fmla="*/ 2509894 h 4007449"/>
              <a:gd name="connsiteX9" fmla="*/ 2882234 w 4304061"/>
              <a:gd name="connsiteY9" fmla="*/ 2605543 h 4007449"/>
              <a:gd name="connsiteX10" fmla="*/ 3091017 w 4304061"/>
              <a:gd name="connsiteY10" fmla="*/ 3902729 h 4007449"/>
              <a:gd name="connsiteX11" fmla="*/ 2151582 w 4304061"/>
              <a:gd name="connsiteY11" fmla="*/ 2939169 h 4007449"/>
              <a:gd name="connsiteX12" fmla="*/ 1212147 w 4304061"/>
              <a:gd name="connsiteY12" fmla="*/ 3902729 h 4007449"/>
              <a:gd name="connsiteX13" fmla="*/ 1420930 w 4304061"/>
              <a:gd name="connsiteY13" fmla="*/ 2605543 h 4007449"/>
              <a:gd name="connsiteX14" fmla="*/ 40669 w 4304061"/>
              <a:gd name="connsiteY14" fmla="*/ 2509894 h 40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04061" h="4007449">
                <a:moveTo>
                  <a:pt x="40669" y="2509894"/>
                </a:moveTo>
                <a:cubicBezTo>
                  <a:pt x="-256579" y="1488455"/>
                  <a:pt x="1170787" y="2145364"/>
                  <a:pt x="1240470" y="1855893"/>
                </a:cubicBezTo>
                <a:cubicBezTo>
                  <a:pt x="979903" y="1494950"/>
                  <a:pt x="-132435" y="1497262"/>
                  <a:pt x="458768" y="773065"/>
                </a:cubicBezTo>
                <a:cubicBezTo>
                  <a:pt x="1049971" y="48868"/>
                  <a:pt x="1463967" y="1383545"/>
                  <a:pt x="1746103" y="1254718"/>
                </a:cubicBezTo>
                <a:cubicBezTo>
                  <a:pt x="2028239" y="1125891"/>
                  <a:pt x="1202230" y="12629"/>
                  <a:pt x="2151582" y="103"/>
                </a:cubicBezTo>
                <a:cubicBezTo>
                  <a:pt x="3100934" y="-12423"/>
                  <a:pt x="2274925" y="1125891"/>
                  <a:pt x="2557061" y="1254718"/>
                </a:cubicBezTo>
                <a:cubicBezTo>
                  <a:pt x="2986173" y="1094167"/>
                  <a:pt x="3214868" y="-43414"/>
                  <a:pt x="3844396" y="773065"/>
                </a:cubicBezTo>
                <a:cubicBezTo>
                  <a:pt x="4473924" y="1589544"/>
                  <a:pt x="2993011" y="1566422"/>
                  <a:pt x="3062694" y="1855893"/>
                </a:cubicBezTo>
                <a:cubicBezTo>
                  <a:pt x="3462628" y="2073893"/>
                  <a:pt x="4526441" y="1665592"/>
                  <a:pt x="4262495" y="2509894"/>
                </a:cubicBezTo>
                <a:cubicBezTo>
                  <a:pt x="3998549" y="3354196"/>
                  <a:pt x="3077480" y="2373404"/>
                  <a:pt x="2882234" y="2605543"/>
                </a:cubicBezTo>
                <a:cubicBezTo>
                  <a:pt x="2951828" y="3037938"/>
                  <a:pt x="3885719" y="3495386"/>
                  <a:pt x="3091017" y="3902729"/>
                </a:cubicBezTo>
                <a:cubicBezTo>
                  <a:pt x="2296315" y="4310072"/>
                  <a:pt x="2464727" y="2939169"/>
                  <a:pt x="2151582" y="2939169"/>
                </a:cubicBezTo>
                <a:cubicBezTo>
                  <a:pt x="1838437" y="3260356"/>
                  <a:pt x="1951178" y="4345630"/>
                  <a:pt x="1212147" y="3902729"/>
                </a:cubicBezTo>
                <a:cubicBezTo>
                  <a:pt x="473116" y="3459828"/>
                  <a:pt x="1616176" y="2837682"/>
                  <a:pt x="1420930" y="2605543"/>
                </a:cubicBezTo>
                <a:cubicBezTo>
                  <a:pt x="960843" y="2573660"/>
                  <a:pt x="337917" y="3531333"/>
                  <a:pt x="40669" y="2509894"/>
                </a:cubicBezTo>
                <a:close/>
              </a:path>
            </a:pathLst>
          </a:custGeom>
          <a:gradFill>
            <a:gsLst>
              <a:gs pos="49000">
                <a:srgbClr val="C00000"/>
              </a:gs>
              <a:gs pos="3000">
                <a:srgbClr val="FF0000"/>
              </a:gs>
              <a:gs pos="16000">
                <a:srgbClr val="FF9900">
                  <a:lumMod val="0"/>
                  <a:lumOff val="100000"/>
                </a:srgbClr>
              </a:gs>
              <a:gs pos="38000">
                <a:srgbClr val="FCA904">
                  <a:lumMod val="0"/>
                  <a:lumOff val="100000"/>
                </a:srgbClr>
              </a:gs>
              <a:gs pos="31000">
                <a:srgbClr val="FB9205">
                  <a:lumMod val="75000"/>
                  <a:lumOff val="25000"/>
                  <a:alpha val="0"/>
                </a:srgbClr>
              </a:gs>
            </a:gsLst>
            <a:path path="circle">
              <a:fillToRect l="50000" t="50000" r="50000" b="50000"/>
            </a:path>
          </a:gradFill>
          <a:ln w="76200">
            <a:noFill/>
          </a:ln>
          <a:effectLst/>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flipH="1">
            <a:off x="-324544" y="-884634"/>
            <a:ext cx="9722710" cy="705678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12999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3000" fill="hold"/>
                                        <p:tgtEl>
                                          <p:spTgt spid="52"/>
                                        </p:tgtEl>
                                        <p:attrNameLst>
                                          <p:attrName>ppt_x</p:attrName>
                                        </p:attrNameLst>
                                      </p:cBhvr>
                                      <p:tavLst>
                                        <p:tav tm="0">
                                          <p:val>
                                            <p:strVal val="#ppt_x"/>
                                          </p:val>
                                        </p:tav>
                                        <p:tav tm="100000">
                                          <p:val>
                                            <p:strVal val="#ppt_x"/>
                                          </p:val>
                                        </p:tav>
                                      </p:tavLst>
                                    </p:anim>
                                    <p:anim calcmode="lin" valueType="num">
                                      <p:cBhvr additive="base">
                                        <p:cTn id="8" dur="3000" fill="hold"/>
                                        <p:tgtEl>
                                          <p:spTgt spid="5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3000" fill="hold"/>
                                        <p:tgtEl>
                                          <p:spTgt spid="52"/>
                                        </p:tgtEl>
                                        <p:attrNameLst>
                                          <p:attrName>r</p:attrName>
                                        </p:attrNameLst>
                                      </p:cBhvr>
                                    </p:animRot>
                                  </p:childTnLst>
                                </p:cTn>
                              </p:par>
                              <p:par>
                                <p:cTn id="11" presetID="2" presetClass="exit" presetSubtype="1" fill="hold" grpId="2" nodeType="withEffect">
                                  <p:stCondLst>
                                    <p:cond delay="0"/>
                                  </p:stCondLst>
                                  <p:childTnLst>
                                    <p:anim calcmode="lin" valueType="num">
                                      <p:cBhvr additive="base">
                                        <p:cTn id="12" dur="3000"/>
                                        <p:tgtEl>
                                          <p:spTgt spid="52"/>
                                        </p:tgtEl>
                                        <p:attrNameLst>
                                          <p:attrName>ppt_x</p:attrName>
                                        </p:attrNameLst>
                                      </p:cBhvr>
                                      <p:tavLst>
                                        <p:tav tm="0">
                                          <p:val>
                                            <p:strVal val="ppt_x"/>
                                          </p:val>
                                        </p:tav>
                                        <p:tav tm="100000">
                                          <p:val>
                                            <p:strVal val="ppt_x"/>
                                          </p:val>
                                        </p:tav>
                                      </p:tavLst>
                                    </p:anim>
                                    <p:anim calcmode="lin" valueType="num">
                                      <p:cBhvr additive="base">
                                        <p:cTn id="13" dur="3000"/>
                                        <p:tgtEl>
                                          <p:spTgt spid="52"/>
                                        </p:tgtEl>
                                        <p:attrNameLst>
                                          <p:attrName>ppt_y</p:attrName>
                                        </p:attrNameLst>
                                      </p:cBhvr>
                                      <p:tavLst>
                                        <p:tav tm="0">
                                          <p:val>
                                            <p:strVal val="ppt_y"/>
                                          </p:val>
                                        </p:tav>
                                        <p:tav tm="100000">
                                          <p:val>
                                            <p:strVal val="0-ppt_h/2"/>
                                          </p:val>
                                        </p:tav>
                                      </p:tavLst>
                                    </p:anim>
                                    <p:set>
                                      <p:cBhvr>
                                        <p:cTn id="14" dur="1" fill="hold">
                                          <p:stCondLst>
                                            <p:cond delay="2999"/>
                                          </p:stCondLst>
                                        </p:cTn>
                                        <p:tgtEl>
                                          <p:spTgt spid="52"/>
                                        </p:tgtEl>
                                        <p:attrNameLst>
                                          <p:attrName>style.visibility</p:attrName>
                                        </p:attrNameLst>
                                      </p:cBhvr>
                                      <p:to>
                                        <p:strVal val="hidden"/>
                                      </p:to>
                                    </p:set>
                                  </p:childTnLst>
                                </p:cTn>
                              </p:par>
                              <p:par>
                                <p:cTn id="15" presetID="23" presetClass="entr" presetSubtype="16" fill="hold" grpId="3" nodeType="with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3000" fill="hold"/>
                                        <p:tgtEl>
                                          <p:spTgt spid="52"/>
                                        </p:tgtEl>
                                        <p:attrNameLst>
                                          <p:attrName>ppt_w</p:attrName>
                                        </p:attrNameLst>
                                      </p:cBhvr>
                                      <p:tavLst>
                                        <p:tav tm="0">
                                          <p:val>
                                            <p:fltVal val="0"/>
                                          </p:val>
                                        </p:tav>
                                        <p:tav tm="100000">
                                          <p:val>
                                            <p:strVal val="#ppt_w"/>
                                          </p:val>
                                        </p:tav>
                                      </p:tavLst>
                                    </p:anim>
                                    <p:anim calcmode="lin" valueType="num">
                                      <p:cBhvr>
                                        <p:cTn id="18" dur="3000" fill="hold"/>
                                        <p:tgtEl>
                                          <p:spTgt spid="52"/>
                                        </p:tgtEl>
                                        <p:attrNameLst>
                                          <p:attrName>ppt_h</p:attrName>
                                        </p:attrNameLst>
                                      </p:cBhvr>
                                      <p:tavLst>
                                        <p:tav tm="0">
                                          <p:val>
                                            <p:fltVal val="0"/>
                                          </p:val>
                                        </p:tav>
                                        <p:tav tm="100000">
                                          <p:val>
                                            <p:strVal val="#ppt_h"/>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additive="base">
                                        <p:cTn id="21" dur="3000" fill="hold"/>
                                        <p:tgtEl>
                                          <p:spTgt spid="64"/>
                                        </p:tgtEl>
                                        <p:attrNameLst>
                                          <p:attrName>ppt_x</p:attrName>
                                        </p:attrNameLst>
                                      </p:cBhvr>
                                      <p:tavLst>
                                        <p:tav tm="0">
                                          <p:val>
                                            <p:strVal val="#ppt_x"/>
                                          </p:val>
                                        </p:tav>
                                        <p:tav tm="100000">
                                          <p:val>
                                            <p:strVal val="#ppt_x"/>
                                          </p:val>
                                        </p:tav>
                                      </p:tavLst>
                                    </p:anim>
                                    <p:anim calcmode="lin" valueType="num">
                                      <p:cBhvr additive="base">
                                        <p:cTn id="22" dur="3000" fill="hold"/>
                                        <p:tgtEl>
                                          <p:spTgt spid="64"/>
                                        </p:tgtEl>
                                        <p:attrNameLst>
                                          <p:attrName>ppt_y</p:attrName>
                                        </p:attrNameLst>
                                      </p:cBhvr>
                                      <p:tavLst>
                                        <p:tav tm="0">
                                          <p:val>
                                            <p:strVal val="1+#ppt_h/2"/>
                                          </p:val>
                                        </p:tav>
                                        <p:tav tm="100000">
                                          <p:val>
                                            <p:strVal val="#ppt_y"/>
                                          </p:val>
                                        </p:tav>
                                      </p:tavLst>
                                    </p:anim>
                                  </p:childTnLst>
                                </p:cTn>
                              </p:par>
                              <p:par>
                                <p:cTn id="23" presetID="8" presetClass="emph" presetSubtype="0" fill="hold" grpId="1" nodeType="withEffect">
                                  <p:stCondLst>
                                    <p:cond delay="0"/>
                                  </p:stCondLst>
                                  <p:childTnLst>
                                    <p:animRot by="21600000">
                                      <p:cBhvr>
                                        <p:cTn id="24" dur="3000" fill="hold"/>
                                        <p:tgtEl>
                                          <p:spTgt spid="64"/>
                                        </p:tgtEl>
                                        <p:attrNameLst>
                                          <p:attrName>r</p:attrName>
                                        </p:attrNameLst>
                                      </p:cBhvr>
                                    </p:animRot>
                                  </p:childTnLst>
                                </p:cTn>
                              </p:par>
                              <p:par>
                                <p:cTn id="25" presetID="2" presetClass="exit" presetSubtype="1" fill="hold" grpId="2" nodeType="withEffect">
                                  <p:stCondLst>
                                    <p:cond delay="0"/>
                                  </p:stCondLst>
                                  <p:childTnLst>
                                    <p:anim calcmode="lin" valueType="num">
                                      <p:cBhvr additive="base">
                                        <p:cTn id="26" dur="3000"/>
                                        <p:tgtEl>
                                          <p:spTgt spid="64"/>
                                        </p:tgtEl>
                                        <p:attrNameLst>
                                          <p:attrName>ppt_x</p:attrName>
                                        </p:attrNameLst>
                                      </p:cBhvr>
                                      <p:tavLst>
                                        <p:tav tm="0">
                                          <p:val>
                                            <p:strVal val="ppt_x"/>
                                          </p:val>
                                        </p:tav>
                                        <p:tav tm="100000">
                                          <p:val>
                                            <p:strVal val="ppt_x"/>
                                          </p:val>
                                        </p:tav>
                                      </p:tavLst>
                                    </p:anim>
                                    <p:anim calcmode="lin" valueType="num">
                                      <p:cBhvr additive="base">
                                        <p:cTn id="27" dur="3000"/>
                                        <p:tgtEl>
                                          <p:spTgt spid="64"/>
                                        </p:tgtEl>
                                        <p:attrNameLst>
                                          <p:attrName>ppt_y</p:attrName>
                                        </p:attrNameLst>
                                      </p:cBhvr>
                                      <p:tavLst>
                                        <p:tav tm="0">
                                          <p:val>
                                            <p:strVal val="ppt_y"/>
                                          </p:val>
                                        </p:tav>
                                        <p:tav tm="100000">
                                          <p:val>
                                            <p:strVal val="0-ppt_h/2"/>
                                          </p:val>
                                        </p:tav>
                                      </p:tavLst>
                                    </p:anim>
                                    <p:set>
                                      <p:cBhvr>
                                        <p:cTn id="28" dur="1" fill="hold">
                                          <p:stCondLst>
                                            <p:cond delay="2999"/>
                                          </p:stCondLst>
                                        </p:cTn>
                                        <p:tgtEl>
                                          <p:spTgt spid="64"/>
                                        </p:tgtEl>
                                        <p:attrNameLst>
                                          <p:attrName>style.visibility</p:attrName>
                                        </p:attrNameLst>
                                      </p:cBhvr>
                                      <p:to>
                                        <p:strVal val="hidden"/>
                                      </p:to>
                                    </p:set>
                                  </p:childTnLst>
                                </p:cTn>
                              </p:par>
                              <p:par>
                                <p:cTn id="29" presetID="23" presetClass="entr" presetSubtype="16" fill="hold" grpId="3"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3000" fill="hold"/>
                                        <p:tgtEl>
                                          <p:spTgt spid="64"/>
                                        </p:tgtEl>
                                        <p:attrNameLst>
                                          <p:attrName>ppt_w</p:attrName>
                                        </p:attrNameLst>
                                      </p:cBhvr>
                                      <p:tavLst>
                                        <p:tav tm="0">
                                          <p:val>
                                            <p:fltVal val="0"/>
                                          </p:val>
                                        </p:tav>
                                        <p:tav tm="100000">
                                          <p:val>
                                            <p:strVal val="#ppt_w"/>
                                          </p:val>
                                        </p:tav>
                                      </p:tavLst>
                                    </p:anim>
                                    <p:anim calcmode="lin" valueType="num">
                                      <p:cBhvr>
                                        <p:cTn id="32" dur="3000" fill="hold"/>
                                        <p:tgtEl>
                                          <p:spTgt spid="64"/>
                                        </p:tgtEl>
                                        <p:attrNameLst>
                                          <p:attrName>ppt_h</p:attrName>
                                        </p:attrNameLst>
                                      </p:cBhvr>
                                      <p:tavLst>
                                        <p:tav tm="0">
                                          <p:val>
                                            <p:fltVal val="0"/>
                                          </p:val>
                                        </p:tav>
                                        <p:tav tm="100000">
                                          <p:val>
                                            <p:strVal val="#ppt_h"/>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1"/>
                                        </p:tgtEl>
                                        <p:attrNameLst>
                                          <p:attrName>style.visibility</p:attrName>
                                        </p:attrNameLst>
                                      </p:cBhvr>
                                      <p:to>
                                        <p:strVal val="visible"/>
                                      </p:to>
                                    </p:set>
                                    <p:anim calcmode="lin" valueType="num">
                                      <p:cBhvr additive="base">
                                        <p:cTn id="35" dur="3000" fill="hold"/>
                                        <p:tgtEl>
                                          <p:spTgt spid="61"/>
                                        </p:tgtEl>
                                        <p:attrNameLst>
                                          <p:attrName>ppt_x</p:attrName>
                                        </p:attrNameLst>
                                      </p:cBhvr>
                                      <p:tavLst>
                                        <p:tav tm="0">
                                          <p:val>
                                            <p:strVal val="#ppt_x"/>
                                          </p:val>
                                        </p:tav>
                                        <p:tav tm="100000">
                                          <p:val>
                                            <p:strVal val="#ppt_x"/>
                                          </p:val>
                                        </p:tav>
                                      </p:tavLst>
                                    </p:anim>
                                    <p:anim calcmode="lin" valueType="num">
                                      <p:cBhvr additive="base">
                                        <p:cTn id="36" dur="3000" fill="hold"/>
                                        <p:tgtEl>
                                          <p:spTgt spid="61"/>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3000" fill="hold"/>
                                        <p:tgtEl>
                                          <p:spTgt spid="61"/>
                                        </p:tgtEl>
                                        <p:attrNameLst>
                                          <p:attrName>r</p:attrName>
                                        </p:attrNameLst>
                                      </p:cBhvr>
                                    </p:animRot>
                                  </p:childTnLst>
                                </p:cTn>
                              </p:par>
                              <p:par>
                                <p:cTn id="39" presetID="2" presetClass="exit" presetSubtype="1" fill="hold" grpId="2" nodeType="withEffect">
                                  <p:stCondLst>
                                    <p:cond delay="0"/>
                                  </p:stCondLst>
                                  <p:childTnLst>
                                    <p:anim calcmode="lin" valueType="num">
                                      <p:cBhvr additive="base">
                                        <p:cTn id="40" dur="3000"/>
                                        <p:tgtEl>
                                          <p:spTgt spid="61"/>
                                        </p:tgtEl>
                                        <p:attrNameLst>
                                          <p:attrName>ppt_x</p:attrName>
                                        </p:attrNameLst>
                                      </p:cBhvr>
                                      <p:tavLst>
                                        <p:tav tm="0">
                                          <p:val>
                                            <p:strVal val="ppt_x"/>
                                          </p:val>
                                        </p:tav>
                                        <p:tav tm="100000">
                                          <p:val>
                                            <p:strVal val="ppt_x"/>
                                          </p:val>
                                        </p:tav>
                                      </p:tavLst>
                                    </p:anim>
                                    <p:anim calcmode="lin" valueType="num">
                                      <p:cBhvr additive="base">
                                        <p:cTn id="41" dur="3000"/>
                                        <p:tgtEl>
                                          <p:spTgt spid="61"/>
                                        </p:tgtEl>
                                        <p:attrNameLst>
                                          <p:attrName>ppt_y</p:attrName>
                                        </p:attrNameLst>
                                      </p:cBhvr>
                                      <p:tavLst>
                                        <p:tav tm="0">
                                          <p:val>
                                            <p:strVal val="ppt_y"/>
                                          </p:val>
                                        </p:tav>
                                        <p:tav tm="100000">
                                          <p:val>
                                            <p:strVal val="0-ppt_h/2"/>
                                          </p:val>
                                        </p:tav>
                                      </p:tavLst>
                                    </p:anim>
                                    <p:set>
                                      <p:cBhvr>
                                        <p:cTn id="42" dur="1" fill="hold">
                                          <p:stCondLst>
                                            <p:cond delay="2999"/>
                                          </p:stCondLst>
                                        </p:cTn>
                                        <p:tgtEl>
                                          <p:spTgt spid="61"/>
                                        </p:tgtEl>
                                        <p:attrNameLst>
                                          <p:attrName>style.visibility</p:attrName>
                                        </p:attrNameLst>
                                      </p:cBhvr>
                                      <p:to>
                                        <p:strVal val="hidden"/>
                                      </p:to>
                                    </p:set>
                                  </p:childTnLst>
                                </p:cTn>
                              </p:par>
                              <p:par>
                                <p:cTn id="43" presetID="23" presetClass="entr" presetSubtype="16" fill="hold" grpId="3" nodeType="withEffect">
                                  <p:stCondLst>
                                    <p:cond delay="0"/>
                                  </p:stCondLst>
                                  <p:childTnLst>
                                    <p:set>
                                      <p:cBhvr>
                                        <p:cTn id="44" dur="1" fill="hold">
                                          <p:stCondLst>
                                            <p:cond delay="0"/>
                                          </p:stCondLst>
                                        </p:cTn>
                                        <p:tgtEl>
                                          <p:spTgt spid="61"/>
                                        </p:tgtEl>
                                        <p:attrNameLst>
                                          <p:attrName>style.visibility</p:attrName>
                                        </p:attrNameLst>
                                      </p:cBhvr>
                                      <p:to>
                                        <p:strVal val="visible"/>
                                      </p:to>
                                    </p:set>
                                    <p:anim calcmode="lin" valueType="num">
                                      <p:cBhvr>
                                        <p:cTn id="45" dur="3000" fill="hold"/>
                                        <p:tgtEl>
                                          <p:spTgt spid="61"/>
                                        </p:tgtEl>
                                        <p:attrNameLst>
                                          <p:attrName>ppt_w</p:attrName>
                                        </p:attrNameLst>
                                      </p:cBhvr>
                                      <p:tavLst>
                                        <p:tav tm="0">
                                          <p:val>
                                            <p:fltVal val="0"/>
                                          </p:val>
                                        </p:tav>
                                        <p:tav tm="100000">
                                          <p:val>
                                            <p:strVal val="#ppt_w"/>
                                          </p:val>
                                        </p:tav>
                                      </p:tavLst>
                                    </p:anim>
                                    <p:anim calcmode="lin" valueType="num">
                                      <p:cBhvr>
                                        <p:cTn id="46" dur="3000" fill="hold"/>
                                        <p:tgtEl>
                                          <p:spTgt spid="61"/>
                                        </p:tgtEl>
                                        <p:attrNameLst>
                                          <p:attrName>ppt_h</p:attrName>
                                        </p:attrNameLst>
                                      </p:cBhvr>
                                      <p:tavLst>
                                        <p:tav tm="0">
                                          <p:val>
                                            <p:fltVal val="0"/>
                                          </p:val>
                                        </p:tav>
                                        <p:tav tm="100000">
                                          <p:val>
                                            <p:strVal val="#ppt_h"/>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9"/>
                                        </p:tgtEl>
                                        <p:attrNameLst>
                                          <p:attrName>style.visibility</p:attrName>
                                        </p:attrNameLst>
                                      </p:cBhvr>
                                      <p:to>
                                        <p:strVal val="visible"/>
                                      </p:to>
                                    </p:set>
                                    <p:anim calcmode="lin" valueType="num">
                                      <p:cBhvr additive="base">
                                        <p:cTn id="49" dur="3000" fill="hold"/>
                                        <p:tgtEl>
                                          <p:spTgt spid="49"/>
                                        </p:tgtEl>
                                        <p:attrNameLst>
                                          <p:attrName>ppt_x</p:attrName>
                                        </p:attrNameLst>
                                      </p:cBhvr>
                                      <p:tavLst>
                                        <p:tav tm="0">
                                          <p:val>
                                            <p:strVal val="#ppt_x"/>
                                          </p:val>
                                        </p:tav>
                                        <p:tav tm="100000">
                                          <p:val>
                                            <p:strVal val="#ppt_x"/>
                                          </p:val>
                                        </p:tav>
                                      </p:tavLst>
                                    </p:anim>
                                    <p:anim calcmode="lin" valueType="num">
                                      <p:cBhvr additive="base">
                                        <p:cTn id="50" dur="3000" fill="hold"/>
                                        <p:tgtEl>
                                          <p:spTgt spid="49"/>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3000" fill="hold"/>
                                        <p:tgtEl>
                                          <p:spTgt spid="49"/>
                                        </p:tgtEl>
                                        <p:attrNameLst>
                                          <p:attrName>r</p:attrName>
                                        </p:attrNameLst>
                                      </p:cBhvr>
                                    </p:animRot>
                                  </p:childTnLst>
                                </p:cTn>
                              </p:par>
                              <p:par>
                                <p:cTn id="53" presetID="2" presetClass="exit" presetSubtype="1" fill="hold" grpId="2" nodeType="withEffect">
                                  <p:stCondLst>
                                    <p:cond delay="0"/>
                                  </p:stCondLst>
                                  <p:childTnLst>
                                    <p:anim calcmode="lin" valueType="num">
                                      <p:cBhvr additive="base">
                                        <p:cTn id="54" dur="3000"/>
                                        <p:tgtEl>
                                          <p:spTgt spid="49"/>
                                        </p:tgtEl>
                                        <p:attrNameLst>
                                          <p:attrName>ppt_x</p:attrName>
                                        </p:attrNameLst>
                                      </p:cBhvr>
                                      <p:tavLst>
                                        <p:tav tm="0">
                                          <p:val>
                                            <p:strVal val="ppt_x"/>
                                          </p:val>
                                        </p:tav>
                                        <p:tav tm="100000">
                                          <p:val>
                                            <p:strVal val="ppt_x"/>
                                          </p:val>
                                        </p:tav>
                                      </p:tavLst>
                                    </p:anim>
                                    <p:anim calcmode="lin" valueType="num">
                                      <p:cBhvr additive="base">
                                        <p:cTn id="55" dur="3000"/>
                                        <p:tgtEl>
                                          <p:spTgt spid="49"/>
                                        </p:tgtEl>
                                        <p:attrNameLst>
                                          <p:attrName>ppt_y</p:attrName>
                                        </p:attrNameLst>
                                      </p:cBhvr>
                                      <p:tavLst>
                                        <p:tav tm="0">
                                          <p:val>
                                            <p:strVal val="ppt_y"/>
                                          </p:val>
                                        </p:tav>
                                        <p:tav tm="100000">
                                          <p:val>
                                            <p:strVal val="0-ppt_h/2"/>
                                          </p:val>
                                        </p:tav>
                                      </p:tavLst>
                                    </p:anim>
                                    <p:set>
                                      <p:cBhvr>
                                        <p:cTn id="56" dur="1" fill="hold">
                                          <p:stCondLst>
                                            <p:cond delay="2999"/>
                                          </p:stCondLst>
                                        </p:cTn>
                                        <p:tgtEl>
                                          <p:spTgt spid="49"/>
                                        </p:tgtEl>
                                        <p:attrNameLst>
                                          <p:attrName>style.visibility</p:attrName>
                                        </p:attrNameLst>
                                      </p:cBhvr>
                                      <p:to>
                                        <p:strVal val="hidden"/>
                                      </p:to>
                                    </p:set>
                                  </p:childTnLst>
                                </p:cTn>
                              </p:par>
                              <p:par>
                                <p:cTn id="57" presetID="23" presetClass="entr" presetSubtype="16" fill="hold" grpId="3"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p:cTn id="59" dur="3000" fill="hold"/>
                                        <p:tgtEl>
                                          <p:spTgt spid="49"/>
                                        </p:tgtEl>
                                        <p:attrNameLst>
                                          <p:attrName>ppt_w</p:attrName>
                                        </p:attrNameLst>
                                      </p:cBhvr>
                                      <p:tavLst>
                                        <p:tav tm="0">
                                          <p:val>
                                            <p:fltVal val="0"/>
                                          </p:val>
                                        </p:tav>
                                        <p:tav tm="100000">
                                          <p:val>
                                            <p:strVal val="#ppt_w"/>
                                          </p:val>
                                        </p:tav>
                                      </p:tavLst>
                                    </p:anim>
                                    <p:anim calcmode="lin" valueType="num">
                                      <p:cBhvr>
                                        <p:cTn id="60" dur="3000" fill="hold"/>
                                        <p:tgtEl>
                                          <p:spTgt spid="49"/>
                                        </p:tgtEl>
                                        <p:attrNameLst>
                                          <p:attrName>ppt_h</p:attrName>
                                        </p:attrNameLst>
                                      </p:cBhvr>
                                      <p:tavLst>
                                        <p:tav tm="0">
                                          <p:val>
                                            <p:fltVal val="0"/>
                                          </p:val>
                                        </p:tav>
                                        <p:tav tm="100000">
                                          <p:val>
                                            <p:strVal val="#ppt_h"/>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ppt_x"/>
                                          </p:val>
                                        </p:tav>
                                        <p:tav tm="100000">
                                          <p:val>
                                            <p:strVal val="#ppt_x"/>
                                          </p:val>
                                        </p:tav>
                                      </p:tavLst>
                                    </p:anim>
                                    <p:anim calcmode="lin" valueType="num">
                                      <p:cBhvr additive="base">
                                        <p:cTn id="64" dur="3000" fill="hold"/>
                                        <p:tgtEl>
                                          <p:spTgt spid="58"/>
                                        </p:tgtEl>
                                        <p:attrNameLst>
                                          <p:attrName>ppt_y</p:attrName>
                                        </p:attrNameLst>
                                      </p:cBhvr>
                                      <p:tavLst>
                                        <p:tav tm="0">
                                          <p:val>
                                            <p:strVal val="1+#ppt_h/2"/>
                                          </p:val>
                                        </p:tav>
                                        <p:tav tm="100000">
                                          <p:val>
                                            <p:strVal val="#ppt_y"/>
                                          </p:val>
                                        </p:tav>
                                      </p:tavLst>
                                    </p:anim>
                                  </p:childTnLst>
                                </p:cTn>
                              </p:par>
                              <p:par>
                                <p:cTn id="65" presetID="8" presetClass="emph" presetSubtype="0" fill="hold" grpId="1" nodeType="withEffect">
                                  <p:stCondLst>
                                    <p:cond delay="0"/>
                                  </p:stCondLst>
                                  <p:childTnLst>
                                    <p:animRot by="21600000">
                                      <p:cBhvr>
                                        <p:cTn id="66" dur="3000" fill="hold"/>
                                        <p:tgtEl>
                                          <p:spTgt spid="58"/>
                                        </p:tgtEl>
                                        <p:attrNameLst>
                                          <p:attrName>r</p:attrName>
                                        </p:attrNameLst>
                                      </p:cBhvr>
                                    </p:animRot>
                                  </p:childTnLst>
                                </p:cTn>
                              </p:par>
                              <p:par>
                                <p:cTn id="67" presetID="2" presetClass="exit" presetSubtype="1" fill="hold" grpId="2" nodeType="withEffect">
                                  <p:stCondLst>
                                    <p:cond delay="0"/>
                                  </p:stCondLst>
                                  <p:childTnLst>
                                    <p:anim calcmode="lin" valueType="num">
                                      <p:cBhvr additive="base">
                                        <p:cTn id="68" dur="3000"/>
                                        <p:tgtEl>
                                          <p:spTgt spid="58"/>
                                        </p:tgtEl>
                                        <p:attrNameLst>
                                          <p:attrName>ppt_x</p:attrName>
                                        </p:attrNameLst>
                                      </p:cBhvr>
                                      <p:tavLst>
                                        <p:tav tm="0">
                                          <p:val>
                                            <p:strVal val="ppt_x"/>
                                          </p:val>
                                        </p:tav>
                                        <p:tav tm="100000">
                                          <p:val>
                                            <p:strVal val="ppt_x"/>
                                          </p:val>
                                        </p:tav>
                                      </p:tavLst>
                                    </p:anim>
                                    <p:anim calcmode="lin" valueType="num">
                                      <p:cBhvr additive="base">
                                        <p:cTn id="69" dur="3000"/>
                                        <p:tgtEl>
                                          <p:spTgt spid="58"/>
                                        </p:tgtEl>
                                        <p:attrNameLst>
                                          <p:attrName>ppt_y</p:attrName>
                                        </p:attrNameLst>
                                      </p:cBhvr>
                                      <p:tavLst>
                                        <p:tav tm="0">
                                          <p:val>
                                            <p:strVal val="ppt_y"/>
                                          </p:val>
                                        </p:tav>
                                        <p:tav tm="100000">
                                          <p:val>
                                            <p:strVal val="0-ppt_h/2"/>
                                          </p:val>
                                        </p:tav>
                                      </p:tavLst>
                                    </p:anim>
                                    <p:set>
                                      <p:cBhvr>
                                        <p:cTn id="70" dur="1" fill="hold">
                                          <p:stCondLst>
                                            <p:cond delay="2999"/>
                                          </p:stCondLst>
                                        </p:cTn>
                                        <p:tgtEl>
                                          <p:spTgt spid="58"/>
                                        </p:tgtEl>
                                        <p:attrNameLst>
                                          <p:attrName>style.visibility</p:attrName>
                                        </p:attrNameLst>
                                      </p:cBhvr>
                                      <p:to>
                                        <p:strVal val="hidden"/>
                                      </p:to>
                                    </p:set>
                                  </p:childTnLst>
                                </p:cTn>
                              </p:par>
                              <p:par>
                                <p:cTn id="71" presetID="23" presetClass="entr" presetSubtype="16" fill="hold" grpId="3" nodeType="withEffect">
                                  <p:stCondLst>
                                    <p:cond delay="0"/>
                                  </p:stCondLst>
                                  <p:childTnLst>
                                    <p:set>
                                      <p:cBhvr>
                                        <p:cTn id="72" dur="1" fill="hold">
                                          <p:stCondLst>
                                            <p:cond delay="0"/>
                                          </p:stCondLst>
                                        </p:cTn>
                                        <p:tgtEl>
                                          <p:spTgt spid="58"/>
                                        </p:tgtEl>
                                        <p:attrNameLst>
                                          <p:attrName>style.visibility</p:attrName>
                                        </p:attrNameLst>
                                      </p:cBhvr>
                                      <p:to>
                                        <p:strVal val="visible"/>
                                      </p:to>
                                    </p:set>
                                    <p:anim calcmode="lin" valueType="num">
                                      <p:cBhvr>
                                        <p:cTn id="73" dur="3000" fill="hold"/>
                                        <p:tgtEl>
                                          <p:spTgt spid="58"/>
                                        </p:tgtEl>
                                        <p:attrNameLst>
                                          <p:attrName>ppt_w</p:attrName>
                                        </p:attrNameLst>
                                      </p:cBhvr>
                                      <p:tavLst>
                                        <p:tav tm="0">
                                          <p:val>
                                            <p:fltVal val="0"/>
                                          </p:val>
                                        </p:tav>
                                        <p:tav tm="100000">
                                          <p:val>
                                            <p:strVal val="#ppt_w"/>
                                          </p:val>
                                        </p:tav>
                                      </p:tavLst>
                                    </p:anim>
                                    <p:anim calcmode="lin" valueType="num">
                                      <p:cBhvr>
                                        <p:cTn id="74" dur="3000" fill="hold"/>
                                        <p:tgtEl>
                                          <p:spTgt spid="58"/>
                                        </p:tgtEl>
                                        <p:attrNameLst>
                                          <p:attrName>ppt_h</p:attrName>
                                        </p:attrNameLst>
                                      </p:cBhvr>
                                      <p:tavLst>
                                        <p:tav tm="0">
                                          <p:val>
                                            <p:fltVal val="0"/>
                                          </p:val>
                                        </p:tav>
                                        <p:tav tm="100000">
                                          <p:val>
                                            <p:strVal val="#ppt_h"/>
                                          </p:val>
                                        </p:tav>
                                      </p:tavLst>
                                    </p:anim>
                                  </p:childTnLst>
                                </p:cTn>
                              </p:par>
                              <p:par>
                                <p:cTn id="75" presetID="2" presetClass="entr" presetSubtype="4" fill="hold" grpId="0" nodeType="withEffect">
                                  <p:stCondLst>
                                    <p:cond delay="0"/>
                                  </p:stCondLst>
                                  <p:childTnLst>
                                    <p:set>
                                      <p:cBhvr>
                                        <p:cTn id="76" dur="1" fill="hold">
                                          <p:stCondLst>
                                            <p:cond delay="0"/>
                                          </p:stCondLst>
                                        </p:cTn>
                                        <p:tgtEl>
                                          <p:spTgt spid="55"/>
                                        </p:tgtEl>
                                        <p:attrNameLst>
                                          <p:attrName>style.visibility</p:attrName>
                                        </p:attrNameLst>
                                      </p:cBhvr>
                                      <p:to>
                                        <p:strVal val="visible"/>
                                      </p:to>
                                    </p:set>
                                    <p:anim calcmode="lin" valueType="num">
                                      <p:cBhvr additive="base">
                                        <p:cTn id="77" dur="3000" fill="hold"/>
                                        <p:tgtEl>
                                          <p:spTgt spid="55"/>
                                        </p:tgtEl>
                                        <p:attrNameLst>
                                          <p:attrName>ppt_x</p:attrName>
                                        </p:attrNameLst>
                                      </p:cBhvr>
                                      <p:tavLst>
                                        <p:tav tm="0">
                                          <p:val>
                                            <p:strVal val="#ppt_x"/>
                                          </p:val>
                                        </p:tav>
                                        <p:tav tm="100000">
                                          <p:val>
                                            <p:strVal val="#ppt_x"/>
                                          </p:val>
                                        </p:tav>
                                      </p:tavLst>
                                    </p:anim>
                                    <p:anim calcmode="lin" valueType="num">
                                      <p:cBhvr additive="base">
                                        <p:cTn id="78" dur="3000" fill="hold"/>
                                        <p:tgtEl>
                                          <p:spTgt spid="55"/>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55"/>
                                        </p:tgtEl>
                                        <p:attrNameLst>
                                          <p:attrName>r</p:attrName>
                                        </p:attrNameLst>
                                      </p:cBhvr>
                                    </p:animRot>
                                  </p:childTnLst>
                                </p:cTn>
                              </p:par>
                              <p:par>
                                <p:cTn id="81" presetID="2" presetClass="exit" presetSubtype="1" fill="hold" grpId="2" nodeType="withEffect">
                                  <p:stCondLst>
                                    <p:cond delay="0"/>
                                  </p:stCondLst>
                                  <p:childTnLst>
                                    <p:anim calcmode="lin" valueType="num">
                                      <p:cBhvr additive="base">
                                        <p:cTn id="82" dur="3000"/>
                                        <p:tgtEl>
                                          <p:spTgt spid="55"/>
                                        </p:tgtEl>
                                        <p:attrNameLst>
                                          <p:attrName>ppt_x</p:attrName>
                                        </p:attrNameLst>
                                      </p:cBhvr>
                                      <p:tavLst>
                                        <p:tav tm="0">
                                          <p:val>
                                            <p:strVal val="ppt_x"/>
                                          </p:val>
                                        </p:tav>
                                        <p:tav tm="100000">
                                          <p:val>
                                            <p:strVal val="ppt_x"/>
                                          </p:val>
                                        </p:tav>
                                      </p:tavLst>
                                    </p:anim>
                                    <p:anim calcmode="lin" valueType="num">
                                      <p:cBhvr additive="base">
                                        <p:cTn id="83" dur="3000"/>
                                        <p:tgtEl>
                                          <p:spTgt spid="55"/>
                                        </p:tgtEl>
                                        <p:attrNameLst>
                                          <p:attrName>ppt_y</p:attrName>
                                        </p:attrNameLst>
                                      </p:cBhvr>
                                      <p:tavLst>
                                        <p:tav tm="0">
                                          <p:val>
                                            <p:strVal val="ppt_y"/>
                                          </p:val>
                                        </p:tav>
                                        <p:tav tm="100000">
                                          <p:val>
                                            <p:strVal val="0-ppt_h/2"/>
                                          </p:val>
                                        </p:tav>
                                      </p:tavLst>
                                    </p:anim>
                                    <p:set>
                                      <p:cBhvr>
                                        <p:cTn id="84" dur="1" fill="hold">
                                          <p:stCondLst>
                                            <p:cond delay="2999"/>
                                          </p:stCondLst>
                                        </p:cTn>
                                        <p:tgtEl>
                                          <p:spTgt spid="55"/>
                                        </p:tgtEl>
                                        <p:attrNameLst>
                                          <p:attrName>style.visibility</p:attrName>
                                        </p:attrNameLst>
                                      </p:cBhvr>
                                      <p:to>
                                        <p:strVal val="hidden"/>
                                      </p:to>
                                    </p:set>
                                  </p:childTnLst>
                                </p:cTn>
                              </p:par>
                              <p:par>
                                <p:cTn id="85" presetID="23" presetClass="entr" presetSubtype="16" fill="hold" grpId="3" nodeType="withEffect">
                                  <p:stCondLst>
                                    <p:cond delay="0"/>
                                  </p:stCondLst>
                                  <p:childTnLst>
                                    <p:set>
                                      <p:cBhvr>
                                        <p:cTn id="86" dur="1" fill="hold">
                                          <p:stCondLst>
                                            <p:cond delay="0"/>
                                          </p:stCondLst>
                                        </p:cTn>
                                        <p:tgtEl>
                                          <p:spTgt spid="55"/>
                                        </p:tgtEl>
                                        <p:attrNameLst>
                                          <p:attrName>style.visibility</p:attrName>
                                        </p:attrNameLst>
                                      </p:cBhvr>
                                      <p:to>
                                        <p:strVal val="visible"/>
                                      </p:to>
                                    </p:set>
                                    <p:anim calcmode="lin" valueType="num">
                                      <p:cBhvr>
                                        <p:cTn id="87" dur="3000" fill="hold"/>
                                        <p:tgtEl>
                                          <p:spTgt spid="55"/>
                                        </p:tgtEl>
                                        <p:attrNameLst>
                                          <p:attrName>ppt_w</p:attrName>
                                        </p:attrNameLst>
                                      </p:cBhvr>
                                      <p:tavLst>
                                        <p:tav tm="0">
                                          <p:val>
                                            <p:fltVal val="0"/>
                                          </p:val>
                                        </p:tav>
                                        <p:tav tm="100000">
                                          <p:val>
                                            <p:strVal val="#ppt_w"/>
                                          </p:val>
                                        </p:tav>
                                      </p:tavLst>
                                    </p:anim>
                                    <p:anim calcmode="lin" valueType="num">
                                      <p:cBhvr>
                                        <p:cTn id="88" dur="3000" fill="hold"/>
                                        <p:tgtEl>
                                          <p:spTgt spid="55"/>
                                        </p:tgtEl>
                                        <p:attrNameLst>
                                          <p:attrName>ppt_h</p:attrName>
                                        </p:attrNameLst>
                                      </p:cBhvr>
                                      <p:tavLst>
                                        <p:tav tm="0">
                                          <p:val>
                                            <p:fltVal val="0"/>
                                          </p:val>
                                        </p:tav>
                                        <p:tav tm="100000">
                                          <p:val>
                                            <p:strVal val="#ppt_h"/>
                                          </p:val>
                                        </p:tav>
                                      </p:tavLst>
                                    </p:anim>
                                  </p:childTnLst>
                                </p:cTn>
                              </p:par>
                              <p:par>
                                <p:cTn id="89" presetID="2" presetClass="entr" presetSubtype="4"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3000" fill="hold"/>
                                        <p:tgtEl>
                                          <p:spTgt spid="46"/>
                                        </p:tgtEl>
                                        <p:attrNameLst>
                                          <p:attrName>ppt_x</p:attrName>
                                        </p:attrNameLst>
                                      </p:cBhvr>
                                      <p:tavLst>
                                        <p:tav tm="0">
                                          <p:val>
                                            <p:strVal val="#ppt_x"/>
                                          </p:val>
                                        </p:tav>
                                        <p:tav tm="100000">
                                          <p:val>
                                            <p:strVal val="#ppt_x"/>
                                          </p:val>
                                        </p:tav>
                                      </p:tavLst>
                                    </p:anim>
                                    <p:anim calcmode="lin" valueType="num">
                                      <p:cBhvr additive="base">
                                        <p:cTn id="92" dur="3000" fill="hold"/>
                                        <p:tgtEl>
                                          <p:spTgt spid="46"/>
                                        </p:tgtEl>
                                        <p:attrNameLst>
                                          <p:attrName>ppt_y</p:attrName>
                                        </p:attrNameLst>
                                      </p:cBhvr>
                                      <p:tavLst>
                                        <p:tav tm="0">
                                          <p:val>
                                            <p:strVal val="1+#ppt_h/2"/>
                                          </p:val>
                                        </p:tav>
                                        <p:tav tm="100000">
                                          <p:val>
                                            <p:strVal val="#ppt_y"/>
                                          </p:val>
                                        </p:tav>
                                      </p:tavLst>
                                    </p:anim>
                                  </p:childTnLst>
                                </p:cTn>
                              </p:par>
                              <p:par>
                                <p:cTn id="93" presetID="8" presetClass="emph" presetSubtype="0" fill="hold" grpId="1" nodeType="withEffect">
                                  <p:stCondLst>
                                    <p:cond delay="0"/>
                                  </p:stCondLst>
                                  <p:childTnLst>
                                    <p:animRot by="21600000">
                                      <p:cBhvr>
                                        <p:cTn id="94" dur="3000" fill="hold"/>
                                        <p:tgtEl>
                                          <p:spTgt spid="46"/>
                                        </p:tgtEl>
                                        <p:attrNameLst>
                                          <p:attrName>r</p:attrName>
                                        </p:attrNameLst>
                                      </p:cBhvr>
                                    </p:animRot>
                                  </p:childTnLst>
                                </p:cTn>
                              </p:par>
                              <p:par>
                                <p:cTn id="95" presetID="2" presetClass="exit" presetSubtype="1" fill="hold" grpId="2" nodeType="withEffect">
                                  <p:stCondLst>
                                    <p:cond delay="0"/>
                                  </p:stCondLst>
                                  <p:childTnLst>
                                    <p:anim calcmode="lin" valueType="num">
                                      <p:cBhvr additive="base">
                                        <p:cTn id="96" dur="3000"/>
                                        <p:tgtEl>
                                          <p:spTgt spid="46"/>
                                        </p:tgtEl>
                                        <p:attrNameLst>
                                          <p:attrName>ppt_x</p:attrName>
                                        </p:attrNameLst>
                                      </p:cBhvr>
                                      <p:tavLst>
                                        <p:tav tm="0">
                                          <p:val>
                                            <p:strVal val="ppt_x"/>
                                          </p:val>
                                        </p:tav>
                                        <p:tav tm="100000">
                                          <p:val>
                                            <p:strVal val="ppt_x"/>
                                          </p:val>
                                        </p:tav>
                                      </p:tavLst>
                                    </p:anim>
                                    <p:anim calcmode="lin" valueType="num">
                                      <p:cBhvr additive="base">
                                        <p:cTn id="97" dur="3000"/>
                                        <p:tgtEl>
                                          <p:spTgt spid="46"/>
                                        </p:tgtEl>
                                        <p:attrNameLst>
                                          <p:attrName>ppt_y</p:attrName>
                                        </p:attrNameLst>
                                      </p:cBhvr>
                                      <p:tavLst>
                                        <p:tav tm="0">
                                          <p:val>
                                            <p:strVal val="ppt_y"/>
                                          </p:val>
                                        </p:tav>
                                        <p:tav tm="100000">
                                          <p:val>
                                            <p:strVal val="0-ppt_h/2"/>
                                          </p:val>
                                        </p:tav>
                                      </p:tavLst>
                                    </p:anim>
                                    <p:set>
                                      <p:cBhvr>
                                        <p:cTn id="98" dur="1" fill="hold">
                                          <p:stCondLst>
                                            <p:cond delay="2999"/>
                                          </p:stCondLst>
                                        </p:cTn>
                                        <p:tgtEl>
                                          <p:spTgt spid="46"/>
                                        </p:tgtEl>
                                        <p:attrNameLst>
                                          <p:attrName>style.visibility</p:attrName>
                                        </p:attrNameLst>
                                      </p:cBhvr>
                                      <p:to>
                                        <p:strVal val="hidden"/>
                                      </p:to>
                                    </p:set>
                                  </p:childTnLst>
                                </p:cTn>
                              </p:par>
                              <p:par>
                                <p:cTn id="99" presetID="23" presetClass="entr" presetSubtype="16" fill="hold" grpId="3" nodeType="withEffect">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3000" fill="hold"/>
                                        <p:tgtEl>
                                          <p:spTgt spid="46"/>
                                        </p:tgtEl>
                                        <p:attrNameLst>
                                          <p:attrName>ppt_w</p:attrName>
                                        </p:attrNameLst>
                                      </p:cBhvr>
                                      <p:tavLst>
                                        <p:tav tm="0">
                                          <p:val>
                                            <p:fltVal val="0"/>
                                          </p:val>
                                        </p:tav>
                                        <p:tav tm="100000">
                                          <p:val>
                                            <p:strVal val="#ppt_w"/>
                                          </p:val>
                                        </p:tav>
                                      </p:tavLst>
                                    </p:anim>
                                    <p:anim calcmode="lin" valueType="num">
                                      <p:cBhvr>
                                        <p:cTn id="102" dur="3000" fill="hold"/>
                                        <p:tgtEl>
                                          <p:spTgt spid="46"/>
                                        </p:tgtEl>
                                        <p:attrNameLst>
                                          <p:attrName>ppt_h</p:attrName>
                                        </p:attrNameLst>
                                      </p:cBhvr>
                                      <p:tavLst>
                                        <p:tav tm="0">
                                          <p:val>
                                            <p:fltVal val="0"/>
                                          </p:val>
                                        </p:tav>
                                        <p:tav tm="100000">
                                          <p:val>
                                            <p:strVal val="#ppt_h"/>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additive="base">
                                        <p:cTn id="105" dur="3000" fill="hold"/>
                                        <p:tgtEl>
                                          <p:spTgt spid="45"/>
                                        </p:tgtEl>
                                        <p:attrNameLst>
                                          <p:attrName>ppt_x</p:attrName>
                                        </p:attrNameLst>
                                      </p:cBhvr>
                                      <p:tavLst>
                                        <p:tav tm="0">
                                          <p:val>
                                            <p:strVal val="#ppt_x"/>
                                          </p:val>
                                        </p:tav>
                                        <p:tav tm="100000">
                                          <p:val>
                                            <p:strVal val="#ppt_x"/>
                                          </p:val>
                                        </p:tav>
                                      </p:tavLst>
                                    </p:anim>
                                    <p:anim calcmode="lin" valueType="num">
                                      <p:cBhvr additive="base">
                                        <p:cTn id="106" dur="3000" fill="hold"/>
                                        <p:tgtEl>
                                          <p:spTgt spid="45"/>
                                        </p:tgtEl>
                                        <p:attrNameLst>
                                          <p:attrName>ppt_y</p:attrName>
                                        </p:attrNameLst>
                                      </p:cBhvr>
                                      <p:tavLst>
                                        <p:tav tm="0">
                                          <p:val>
                                            <p:strVal val="1+#ppt_h/2"/>
                                          </p:val>
                                        </p:tav>
                                        <p:tav tm="100000">
                                          <p:val>
                                            <p:strVal val="#ppt_y"/>
                                          </p:val>
                                        </p:tav>
                                      </p:tavLst>
                                    </p:anim>
                                  </p:childTnLst>
                                </p:cTn>
                              </p:par>
                              <p:par>
                                <p:cTn id="107" presetID="8" presetClass="emph" presetSubtype="0" fill="hold" grpId="1" nodeType="withEffect">
                                  <p:stCondLst>
                                    <p:cond delay="0"/>
                                  </p:stCondLst>
                                  <p:childTnLst>
                                    <p:animRot by="21600000">
                                      <p:cBhvr>
                                        <p:cTn id="108" dur="3000" fill="hold"/>
                                        <p:tgtEl>
                                          <p:spTgt spid="45"/>
                                        </p:tgtEl>
                                        <p:attrNameLst>
                                          <p:attrName>r</p:attrName>
                                        </p:attrNameLst>
                                      </p:cBhvr>
                                    </p:animRot>
                                  </p:childTnLst>
                                </p:cTn>
                              </p:par>
                              <p:par>
                                <p:cTn id="109" presetID="2" presetClass="exit" presetSubtype="1" fill="hold" grpId="2" nodeType="withEffect">
                                  <p:stCondLst>
                                    <p:cond delay="0"/>
                                  </p:stCondLst>
                                  <p:childTnLst>
                                    <p:anim calcmode="lin" valueType="num">
                                      <p:cBhvr additive="base">
                                        <p:cTn id="110" dur="3000"/>
                                        <p:tgtEl>
                                          <p:spTgt spid="45"/>
                                        </p:tgtEl>
                                        <p:attrNameLst>
                                          <p:attrName>ppt_x</p:attrName>
                                        </p:attrNameLst>
                                      </p:cBhvr>
                                      <p:tavLst>
                                        <p:tav tm="0">
                                          <p:val>
                                            <p:strVal val="ppt_x"/>
                                          </p:val>
                                        </p:tav>
                                        <p:tav tm="100000">
                                          <p:val>
                                            <p:strVal val="ppt_x"/>
                                          </p:val>
                                        </p:tav>
                                      </p:tavLst>
                                    </p:anim>
                                    <p:anim calcmode="lin" valueType="num">
                                      <p:cBhvr additive="base">
                                        <p:cTn id="111" dur="3000"/>
                                        <p:tgtEl>
                                          <p:spTgt spid="45"/>
                                        </p:tgtEl>
                                        <p:attrNameLst>
                                          <p:attrName>ppt_y</p:attrName>
                                        </p:attrNameLst>
                                      </p:cBhvr>
                                      <p:tavLst>
                                        <p:tav tm="0">
                                          <p:val>
                                            <p:strVal val="ppt_y"/>
                                          </p:val>
                                        </p:tav>
                                        <p:tav tm="100000">
                                          <p:val>
                                            <p:strVal val="0-ppt_h/2"/>
                                          </p:val>
                                        </p:tav>
                                      </p:tavLst>
                                    </p:anim>
                                    <p:set>
                                      <p:cBhvr>
                                        <p:cTn id="112" dur="1" fill="hold">
                                          <p:stCondLst>
                                            <p:cond delay="2999"/>
                                          </p:stCondLst>
                                        </p:cTn>
                                        <p:tgtEl>
                                          <p:spTgt spid="45"/>
                                        </p:tgtEl>
                                        <p:attrNameLst>
                                          <p:attrName>style.visibility</p:attrName>
                                        </p:attrNameLst>
                                      </p:cBhvr>
                                      <p:to>
                                        <p:strVal val="hidden"/>
                                      </p:to>
                                    </p:set>
                                  </p:childTnLst>
                                </p:cTn>
                              </p:par>
                              <p:par>
                                <p:cTn id="113" presetID="23" presetClass="entr" presetSubtype="16" fill="hold" grpId="3" nodeType="withEffect">
                                  <p:stCondLst>
                                    <p:cond delay="0"/>
                                  </p:stCondLst>
                                  <p:childTnLst>
                                    <p:set>
                                      <p:cBhvr>
                                        <p:cTn id="114" dur="1" fill="hold">
                                          <p:stCondLst>
                                            <p:cond delay="0"/>
                                          </p:stCondLst>
                                        </p:cTn>
                                        <p:tgtEl>
                                          <p:spTgt spid="45"/>
                                        </p:tgtEl>
                                        <p:attrNameLst>
                                          <p:attrName>style.visibility</p:attrName>
                                        </p:attrNameLst>
                                      </p:cBhvr>
                                      <p:to>
                                        <p:strVal val="visible"/>
                                      </p:to>
                                    </p:set>
                                    <p:anim calcmode="lin" valueType="num">
                                      <p:cBhvr>
                                        <p:cTn id="115" dur="3000" fill="hold"/>
                                        <p:tgtEl>
                                          <p:spTgt spid="45"/>
                                        </p:tgtEl>
                                        <p:attrNameLst>
                                          <p:attrName>ppt_w</p:attrName>
                                        </p:attrNameLst>
                                      </p:cBhvr>
                                      <p:tavLst>
                                        <p:tav tm="0">
                                          <p:val>
                                            <p:fltVal val="0"/>
                                          </p:val>
                                        </p:tav>
                                        <p:tav tm="100000">
                                          <p:val>
                                            <p:strVal val="#ppt_w"/>
                                          </p:val>
                                        </p:tav>
                                      </p:tavLst>
                                    </p:anim>
                                    <p:anim calcmode="lin" valueType="num">
                                      <p:cBhvr>
                                        <p:cTn id="116" dur="3000" fill="hold"/>
                                        <p:tgtEl>
                                          <p:spTgt spid="45"/>
                                        </p:tgtEl>
                                        <p:attrNameLst>
                                          <p:attrName>ppt_h</p:attrName>
                                        </p:attrNameLst>
                                      </p:cBhvr>
                                      <p:tavLst>
                                        <p:tav tm="0">
                                          <p:val>
                                            <p:fltVal val="0"/>
                                          </p:val>
                                        </p:tav>
                                        <p:tav tm="100000">
                                          <p:val>
                                            <p:strVal val="#ppt_h"/>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additive="base">
                                        <p:cTn id="119" dur="3000" fill="hold"/>
                                        <p:tgtEl>
                                          <p:spTgt spid="54"/>
                                        </p:tgtEl>
                                        <p:attrNameLst>
                                          <p:attrName>ppt_x</p:attrName>
                                        </p:attrNameLst>
                                      </p:cBhvr>
                                      <p:tavLst>
                                        <p:tav tm="0">
                                          <p:val>
                                            <p:strVal val="#ppt_x"/>
                                          </p:val>
                                        </p:tav>
                                        <p:tav tm="100000">
                                          <p:val>
                                            <p:strVal val="#ppt_x"/>
                                          </p:val>
                                        </p:tav>
                                      </p:tavLst>
                                    </p:anim>
                                    <p:anim calcmode="lin" valueType="num">
                                      <p:cBhvr additive="base">
                                        <p:cTn id="120" dur="3000" fill="hold"/>
                                        <p:tgtEl>
                                          <p:spTgt spid="54"/>
                                        </p:tgtEl>
                                        <p:attrNameLst>
                                          <p:attrName>ppt_y</p:attrName>
                                        </p:attrNameLst>
                                      </p:cBhvr>
                                      <p:tavLst>
                                        <p:tav tm="0">
                                          <p:val>
                                            <p:strVal val="1+#ppt_h/2"/>
                                          </p:val>
                                        </p:tav>
                                        <p:tav tm="100000">
                                          <p:val>
                                            <p:strVal val="#ppt_y"/>
                                          </p:val>
                                        </p:tav>
                                      </p:tavLst>
                                    </p:anim>
                                  </p:childTnLst>
                                </p:cTn>
                              </p:par>
                              <p:par>
                                <p:cTn id="121" presetID="8" presetClass="emph" presetSubtype="0" fill="hold" grpId="1" nodeType="withEffect">
                                  <p:stCondLst>
                                    <p:cond delay="0"/>
                                  </p:stCondLst>
                                  <p:childTnLst>
                                    <p:animRot by="21600000">
                                      <p:cBhvr>
                                        <p:cTn id="122" dur="3000" fill="hold"/>
                                        <p:tgtEl>
                                          <p:spTgt spid="54"/>
                                        </p:tgtEl>
                                        <p:attrNameLst>
                                          <p:attrName>r</p:attrName>
                                        </p:attrNameLst>
                                      </p:cBhvr>
                                    </p:animRot>
                                  </p:childTnLst>
                                </p:cTn>
                              </p:par>
                              <p:par>
                                <p:cTn id="123" presetID="2" presetClass="exit" presetSubtype="1" fill="hold" grpId="2" nodeType="withEffect">
                                  <p:stCondLst>
                                    <p:cond delay="0"/>
                                  </p:stCondLst>
                                  <p:childTnLst>
                                    <p:anim calcmode="lin" valueType="num">
                                      <p:cBhvr additive="base">
                                        <p:cTn id="124" dur="3000"/>
                                        <p:tgtEl>
                                          <p:spTgt spid="54"/>
                                        </p:tgtEl>
                                        <p:attrNameLst>
                                          <p:attrName>ppt_x</p:attrName>
                                        </p:attrNameLst>
                                      </p:cBhvr>
                                      <p:tavLst>
                                        <p:tav tm="0">
                                          <p:val>
                                            <p:strVal val="ppt_x"/>
                                          </p:val>
                                        </p:tav>
                                        <p:tav tm="100000">
                                          <p:val>
                                            <p:strVal val="ppt_x"/>
                                          </p:val>
                                        </p:tav>
                                      </p:tavLst>
                                    </p:anim>
                                    <p:anim calcmode="lin" valueType="num">
                                      <p:cBhvr additive="base">
                                        <p:cTn id="125" dur="3000"/>
                                        <p:tgtEl>
                                          <p:spTgt spid="54"/>
                                        </p:tgtEl>
                                        <p:attrNameLst>
                                          <p:attrName>ppt_y</p:attrName>
                                        </p:attrNameLst>
                                      </p:cBhvr>
                                      <p:tavLst>
                                        <p:tav tm="0">
                                          <p:val>
                                            <p:strVal val="ppt_y"/>
                                          </p:val>
                                        </p:tav>
                                        <p:tav tm="100000">
                                          <p:val>
                                            <p:strVal val="0-ppt_h/2"/>
                                          </p:val>
                                        </p:tav>
                                      </p:tavLst>
                                    </p:anim>
                                    <p:set>
                                      <p:cBhvr>
                                        <p:cTn id="126" dur="1" fill="hold">
                                          <p:stCondLst>
                                            <p:cond delay="2999"/>
                                          </p:stCondLst>
                                        </p:cTn>
                                        <p:tgtEl>
                                          <p:spTgt spid="54"/>
                                        </p:tgtEl>
                                        <p:attrNameLst>
                                          <p:attrName>style.visibility</p:attrName>
                                        </p:attrNameLst>
                                      </p:cBhvr>
                                      <p:to>
                                        <p:strVal val="hidden"/>
                                      </p:to>
                                    </p:set>
                                  </p:childTnLst>
                                </p:cTn>
                              </p:par>
                              <p:par>
                                <p:cTn id="127" presetID="23" presetClass="entr" presetSubtype="16" fill="hold" grpId="3" nodeType="withEffect">
                                  <p:stCondLst>
                                    <p:cond delay="0"/>
                                  </p:stCondLst>
                                  <p:childTnLst>
                                    <p:set>
                                      <p:cBhvr>
                                        <p:cTn id="128" dur="1" fill="hold">
                                          <p:stCondLst>
                                            <p:cond delay="0"/>
                                          </p:stCondLst>
                                        </p:cTn>
                                        <p:tgtEl>
                                          <p:spTgt spid="54"/>
                                        </p:tgtEl>
                                        <p:attrNameLst>
                                          <p:attrName>style.visibility</p:attrName>
                                        </p:attrNameLst>
                                      </p:cBhvr>
                                      <p:to>
                                        <p:strVal val="visible"/>
                                      </p:to>
                                    </p:set>
                                    <p:anim calcmode="lin" valueType="num">
                                      <p:cBhvr>
                                        <p:cTn id="129" dur="3000" fill="hold"/>
                                        <p:tgtEl>
                                          <p:spTgt spid="54"/>
                                        </p:tgtEl>
                                        <p:attrNameLst>
                                          <p:attrName>ppt_w</p:attrName>
                                        </p:attrNameLst>
                                      </p:cBhvr>
                                      <p:tavLst>
                                        <p:tav tm="0">
                                          <p:val>
                                            <p:fltVal val="0"/>
                                          </p:val>
                                        </p:tav>
                                        <p:tav tm="100000">
                                          <p:val>
                                            <p:strVal val="#ppt_w"/>
                                          </p:val>
                                        </p:tav>
                                      </p:tavLst>
                                    </p:anim>
                                    <p:anim calcmode="lin" valueType="num">
                                      <p:cBhvr>
                                        <p:cTn id="130" dur="3000" fill="hold"/>
                                        <p:tgtEl>
                                          <p:spTgt spid="54"/>
                                        </p:tgtEl>
                                        <p:attrNameLst>
                                          <p:attrName>ppt_h</p:attrName>
                                        </p:attrNameLst>
                                      </p:cBhvr>
                                      <p:tavLst>
                                        <p:tav tm="0">
                                          <p:val>
                                            <p:fltVal val="0"/>
                                          </p:val>
                                        </p:tav>
                                        <p:tav tm="100000">
                                          <p:val>
                                            <p:strVal val="#ppt_h"/>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additive="base">
                                        <p:cTn id="133" dur="3000" fill="hold"/>
                                        <p:tgtEl>
                                          <p:spTgt spid="57"/>
                                        </p:tgtEl>
                                        <p:attrNameLst>
                                          <p:attrName>ppt_x</p:attrName>
                                        </p:attrNameLst>
                                      </p:cBhvr>
                                      <p:tavLst>
                                        <p:tav tm="0">
                                          <p:val>
                                            <p:strVal val="#ppt_x"/>
                                          </p:val>
                                        </p:tav>
                                        <p:tav tm="100000">
                                          <p:val>
                                            <p:strVal val="#ppt_x"/>
                                          </p:val>
                                        </p:tav>
                                      </p:tavLst>
                                    </p:anim>
                                    <p:anim calcmode="lin" valueType="num">
                                      <p:cBhvr additive="base">
                                        <p:cTn id="134" dur="3000" fill="hold"/>
                                        <p:tgtEl>
                                          <p:spTgt spid="57"/>
                                        </p:tgtEl>
                                        <p:attrNameLst>
                                          <p:attrName>ppt_y</p:attrName>
                                        </p:attrNameLst>
                                      </p:cBhvr>
                                      <p:tavLst>
                                        <p:tav tm="0">
                                          <p:val>
                                            <p:strVal val="1+#ppt_h/2"/>
                                          </p:val>
                                        </p:tav>
                                        <p:tav tm="100000">
                                          <p:val>
                                            <p:strVal val="#ppt_y"/>
                                          </p:val>
                                        </p:tav>
                                      </p:tavLst>
                                    </p:anim>
                                  </p:childTnLst>
                                </p:cTn>
                              </p:par>
                              <p:par>
                                <p:cTn id="135" presetID="8" presetClass="emph" presetSubtype="0" fill="hold" grpId="1" nodeType="withEffect">
                                  <p:stCondLst>
                                    <p:cond delay="0"/>
                                  </p:stCondLst>
                                  <p:childTnLst>
                                    <p:animRot by="21600000">
                                      <p:cBhvr>
                                        <p:cTn id="136" dur="3000" fill="hold"/>
                                        <p:tgtEl>
                                          <p:spTgt spid="57"/>
                                        </p:tgtEl>
                                        <p:attrNameLst>
                                          <p:attrName>r</p:attrName>
                                        </p:attrNameLst>
                                      </p:cBhvr>
                                    </p:animRot>
                                  </p:childTnLst>
                                </p:cTn>
                              </p:par>
                              <p:par>
                                <p:cTn id="137" presetID="2" presetClass="exit" presetSubtype="1" fill="hold" grpId="2" nodeType="withEffect">
                                  <p:stCondLst>
                                    <p:cond delay="0"/>
                                  </p:stCondLst>
                                  <p:childTnLst>
                                    <p:anim calcmode="lin" valueType="num">
                                      <p:cBhvr additive="base">
                                        <p:cTn id="138" dur="3000"/>
                                        <p:tgtEl>
                                          <p:spTgt spid="57"/>
                                        </p:tgtEl>
                                        <p:attrNameLst>
                                          <p:attrName>ppt_x</p:attrName>
                                        </p:attrNameLst>
                                      </p:cBhvr>
                                      <p:tavLst>
                                        <p:tav tm="0">
                                          <p:val>
                                            <p:strVal val="ppt_x"/>
                                          </p:val>
                                        </p:tav>
                                        <p:tav tm="100000">
                                          <p:val>
                                            <p:strVal val="ppt_x"/>
                                          </p:val>
                                        </p:tav>
                                      </p:tavLst>
                                    </p:anim>
                                    <p:anim calcmode="lin" valueType="num">
                                      <p:cBhvr additive="base">
                                        <p:cTn id="139" dur="3000"/>
                                        <p:tgtEl>
                                          <p:spTgt spid="57"/>
                                        </p:tgtEl>
                                        <p:attrNameLst>
                                          <p:attrName>ppt_y</p:attrName>
                                        </p:attrNameLst>
                                      </p:cBhvr>
                                      <p:tavLst>
                                        <p:tav tm="0">
                                          <p:val>
                                            <p:strVal val="ppt_y"/>
                                          </p:val>
                                        </p:tav>
                                        <p:tav tm="100000">
                                          <p:val>
                                            <p:strVal val="0-ppt_h/2"/>
                                          </p:val>
                                        </p:tav>
                                      </p:tavLst>
                                    </p:anim>
                                    <p:set>
                                      <p:cBhvr>
                                        <p:cTn id="140" dur="1" fill="hold">
                                          <p:stCondLst>
                                            <p:cond delay="2999"/>
                                          </p:stCondLst>
                                        </p:cTn>
                                        <p:tgtEl>
                                          <p:spTgt spid="57"/>
                                        </p:tgtEl>
                                        <p:attrNameLst>
                                          <p:attrName>style.visibility</p:attrName>
                                        </p:attrNameLst>
                                      </p:cBhvr>
                                      <p:to>
                                        <p:strVal val="hidden"/>
                                      </p:to>
                                    </p:set>
                                  </p:childTnLst>
                                </p:cTn>
                              </p:par>
                              <p:par>
                                <p:cTn id="141" presetID="23" presetClass="entr" presetSubtype="16" fill="hold" grpId="3" nodeType="withEffect">
                                  <p:stCondLst>
                                    <p:cond delay="0"/>
                                  </p:stCondLst>
                                  <p:childTnLst>
                                    <p:set>
                                      <p:cBhvr>
                                        <p:cTn id="142" dur="1" fill="hold">
                                          <p:stCondLst>
                                            <p:cond delay="0"/>
                                          </p:stCondLst>
                                        </p:cTn>
                                        <p:tgtEl>
                                          <p:spTgt spid="57"/>
                                        </p:tgtEl>
                                        <p:attrNameLst>
                                          <p:attrName>style.visibility</p:attrName>
                                        </p:attrNameLst>
                                      </p:cBhvr>
                                      <p:to>
                                        <p:strVal val="visible"/>
                                      </p:to>
                                    </p:set>
                                    <p:anim calcmode="lin" valueType="num">
                                      <p:cBhvr>
                                        <p:cTn id="143" dur="3000" fill="hold"/>
                                        <p:tgtEl>
                                          <p:spTgt spid="57"/>
                                        </p:tgtEl>
                                        <p:attrNameLst>
                                          <p:attrName>ppt_w</p:attrName>
                                        </p:attrNameLst>
                                      </p:cBhvr>
                                      <p:tavLst>
                                        <p:tav tm="0">
                                          <p:val>
                                            <p:fltVal val="0"/>
                                          </p:val>
                                        </p:tav>
                                        <p:tav tm="100000">
                                          <p:val>
                                            <p:strVal val="#ppt_w"/>
                                          </p:val>
                                        </p:tav>
                                      </p:tavLst>
                                    </p:anim>
                                    <p:anim calcmode="lin" valueType="num">
                                      <p:cBhvr>
                                        <p:cTn id="144" dur="3000" fill="hold"/>
                                        <p:tgtEl>
                                          <p:spTgt spid="57"/>
                                        </p:tgtEl>
                                        <p:attrNameLst>
                                          <p:attrName>ppt_h</p:attrName>
                                        </p:attrNameLst>
                                      </p:cBhvr>
                                      <p:tavLst>
                                        <p:tav tm="0">
                                          <p:val>
                                            <p:fltVal val="0"/>
                                          </p:val>
                                        </p:tav>
                                        <p:tav tm="100000">
                                          <p:val>
                                            <p:strVal val="#ppt_h"/>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48"/>
                                        </p:tgtEl>
                                        <p:attrNameLst>
                                          <p:attrName>style.visibility</p:attrName>
                                        </p:attrNameLst>
                                      </p:cBhvr>
                                      <p:to>
                                        <p:strVal val="visible"/>
                                      </p:to>
                                    </p:set>
                                    <p:anim calcmode="lin" valueType="num">
                                      <p:cBhvr additive="base">
                                        <p:cTn id="147" dur="3000" fill="hold"/>
                                        <p:tgtEl>
                                          <p:spTgt spid="48"/>
                                        </p:tgtEl>
                                        <p:attrNameLst>
                                          <p:attrName>ppt_x</p:attrName>
                                        </p:attrNameLst>
                                      </p:cBhvr>
                                      <p:tavLst>
                                        <p:tav tm="0">
                                          <p:val>
                                            <p:strVal val="#ppt_x"/>
                                          </p:val>
                                        </p:tav>
                                        <p:tav tm="100000">
                                          <p:val>
                                            <p:strVal val="#ppt_x"/>
                                          </p:val>
                                        </p:tav>
                                      </p:tavLst>
                                    </p:anim>
                                    <p:anim calcmode="lin" valueType="num">
                                      <p:cBhvr additive="base">
                                        <p:cTn id="148" dur="3000" fill="hold"/>
                                        <p:tgtEl>
                                          <p:spTgt spid="48"/>
                                        </p:tgtEl>
                                        <p:attrNameLst>
                                          <p:attrName>ppt_y</p:attrName>
                                        </p:attrNameLst>
                                      </p:cBhvr>
                                      <p:tavLst>
                                        <p:tav tm="0">
                                          <p:val>
                                            <p:strVal val="1+#ppt_h/2"/>
                                          </p:val>
                                        </p:tav>
                                        <p:tav tm="100000">
                                          <p:val>
                                            <p:strVal val="#ppt_y"/>
                                          </p:val>
                                        </p:tav>
                                      </p:tavLst>
                                    </p:anim>
                                  </p:childTnLst>
                                </p:cTn>
                              </p:par>
                              <p:par>
                                <p:cTn id="149" presetID="8" presetClass="emph" presetSubtype="0" fill="hold" grpId="1" nodeType="withEffect">
                                  <p:stCondLst>
                                    <p:cond delay="0"/>
                                  </p:stCondLst>
                                  <p:childTnLst>
                                    <p:animRot by="21600000">
                                      <p:cBhvr>
                                        <p:cTn id="150" dur="3000" fill="hold"/>
                                        <p:tgtEl>
                                          <p:spTgt spid="48"/>
                                        </p:tgtEl>
                                        <p:attrNameLst>
                                          <p:attrName>r</p:attrName>
                                        </p:attrNameLst>
                                      </p:cBhvr>
                                    </p:animRot>
                                  </p:childTnLst>
                                </p:cTn>
                              </p:par>
                              <p:par>
                                <p:cTn id="151" presetID="2" presetClass="exit" presetSubtype="1" fill="hold" grpId="2" nodeType="withEffect">
                                  <p:stCondLst>
                                    <p:cond delay="0"/>
                                  </p:stCondLst>
                                  <p:childTnLst>
                                    <p:anim calcmode="lin" valueType="num">
                                      <p:cBhvr additive="base">
                                        <p:cTn id="152" dur="3000"/>
                                        <p:tgtEl>
                                          <p:spTgt spid="48"/>
                                        </p:tgtEl>
                                        <p:attrNameLst>
                                          <p:attrName>ppt_x</p:attrName>
                                        </p:attrNameLst>
                                      </p:cBhvr>
                                      <p:tavLst>
                                        <p:tav tm="0">
                                          <p:val>
                                            <p:strVal val="ppt_x"/>
                                          </p:val>
                                        </p:tav>
                                        <p:tav tm="100000">
                                          <p:val>
                                            <p:strVal val="ppt_x"/>
                                          </p:val>
                                        </p:tav>
                                      </p:tavLst>
                                    </p:anim>
                                    <p:anim calcmode="lin" valueType="num">
                                      <p:cBhvr additive="base">
                                        <p:cTn id="153" dur="3000"/>
                                        <p:tgtEl>
                                          <p:spTgt spid="48"/>
                                        </p:tgtEl>
                                        <p:attrNameLst>
                                          <p:attrName>ppt_y</p:attrName>
                                        </p:attrNameLst>
                                      </p:cBhvr>
                                      <p:tavLst>
                                        <p:tav tm="0">
                                          <p:val>
                                            <p:strVal val="ppt_y"/>
                                          </p:val>
                                        </p:tav>
                                        <p:tav tm="100000">
                                          <p:val>
                                            <p:strVal val="0-ppt_h/2"/>
                                          </p:val>
                                        </p:tav>
                                      </p:tavLst>
                                    </p:anim>
                                    <p:set>
                                      <p:cBhvr>
                                        <p:cTn id="154" dur="1" fill="hold">
                                          <p:stCondLst>
                                            <p:cond delay="2999"/>
                                          </p:stCondLst>
                                        </p:cTn>
                                        <p:tgtEl>
                                          <p:spTgt spid="48"/>
                                        </p:tgtEl>
                                        <p:attrNameLst>
                                          <p:attrName>style.visibility</p:attrName>
                                        </p:attrNameLst>
                                      </p:cBhvr>
                                      <p:to>
                                        <p:strVal val="hidden"/>
                                      </p:to>
                                    </p:set>
                                  </p:childTnLst>
                                </p:cTn>
                              </p:par>
                              <p:par>
                                <p:cTn id="155" presetID="23" presetClass="entr" presetSubtype="16" fill="hold" grpId="3" nodeType="withEffect">
                                  <p:stCondLst>
                                    <p:cond delay="0"/>
                                  </p:stCondLst>
                                  <p:childTnLst>
                                    <p:set>
                                      <p:cBhvr>
                                        <p:cTn id="156" dur="1" fill="hold">
                                          <p:stCondLst>
                                            <p:cond delay="0"/>
                                          </p:stCondLst>
                                        </p:cTn>
                                        <p:tgtEl>
                                          <p:spTgt spid="48"/>
                                        </p:tgtEl>
                                        <p:attrNameLst>
                                          <p:attrName>style.visibility</p:attrName>
                                        </p:attrNameLst>
                                      </p:cBhvr>
                                      <p:to>
                                        <p:strVal val="visible"/>
                                      </p:to>
                                    </p:set>
                                    <p:anim calcmode="lin" valueType="num">
                                      <p:cBhvr>
                                        <p:cTn id="157" dur="3000" fill="hold"/>
                                        <p:tgtEl>
                                          <p:spTgt spid="48"/>
                                        </p:tgtEl>
                                        <p:attrNameLst>
                                          <p:attrName>ppt_w</p:attrName>
                                        </p:attrNameLst>
                                      </p:cBhvr>
                                      <p:tavLst>
                                        <p:tav tm="0">
                                          <p:val>
                                            <p:fltVal val="0"/>
                                          </p:val>
                                        </p:tav>
                                        <p:tav tm="100000">
                                          <p:val>
                                            <p:strVal val="#ppt_w"/>
                                          </p:val>
                                        </p:tav>
                                      </p:tavLst>
                                    </p:anim>
                                    <p:anim calcmode="lin" valueType="num">
                                      <p:cBhvr>
                                        <p:cTn id="158" dur="3000" fill="hold"/>
                                        <p:tgtEl>
                                          <p:spTgt spid="48"/>
                                        </p:tgtEl>
                                        <p:attrNameLst>
                                          <p:attrName>ppt_h</p:attrName>
                                        </p:attrNameLst>
                                      </p:cBhvr>
                                      <p:tavLst>
                                        <p:tav tm="0">
                                          <p:val>
                                            <p:fltVal val="0"/>
                                          </p:val>
                                        </p:tav>
                                        <p:tav tm="100000">
                                          <p:val>
                                            <p:strVal val="#ppt_h"/>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60"/>
                                        </p:tgtEl>
                                        <p:attrNameLst>
                                          <p:attrName>style.visibility</p:attrName>
                                        </p:attrNameLst>
                                      </p:cBhvr>
                                      <p:to>
                                        <p:strVal val="visible"/>
                                      </p:to>
                                    </p:set>
                                    <p:anim calcmode="lin" valueType="num">
                                      <p:cBhvr additive="base">
                                        <p:cTn id="161" dur="3000" fill="hold"/>
                                        <p:tgtEl>
                                          <p:spTgt spid="60"/>
                                        </p:tgtEl>
                                        <p:attrNameLst>
                                          <p:attrName>ppt_x</p:attrName>
                                        </p:attrNameLst>
                                      </p:cBhvr>
                                      <p:tavLst>
                                        <p:tav tm="0">
                                          <p:val>
                                            <p:strVal val="#ppt_x"/>
                                          </p:val>
                                        </p:tav>
                                        <p:tav tm="100000">
                                          <p:val>
                                            <p:strVal val="#ppt_x"/>
                                          </p:val>
                                        </p:tav>
                                      </p:tavLst>
                                    </p:anim>
                                    <p:anim calcmode="lin" valueType="num">
                                      <p:cBhvr additive="base">
                                        <p:cTn id="162" dur="3000" fill="hold"/>
                                        <p:tgtEl>
                                          <p:spTgt spid="60"/>
                                        </p:tgtEl>
                                        <p:attrNameLst>
                                          <p:attrName>ppt_y</p:attrName>
                                        </p:attrNameLst>
                                      </p:cBhvr>
                                      <p:tavLst>
                                        <p:tav tm="0">
                                          <p:val>
                                            <p:strVal val="1+#ppt_h/2"/>
                                          </p:val>
                                        </p:tav>
                                        <p:tav tm="100000">
                                          <p:val>
                                            <p:strVal val="#ppt_y"/>
                                          </p:val>
                                        </p:tav>
                                      </p:tavLst>
                                    </p:anim>
                                  </p:childTnLst>
                                </p:cTn>
                              </p:par>
                              <p:par>
                                <p:cTn id="163" presetID="8" presetClass="emph" presetSubtype="0" fill="hold" grpId="1" nodeType="withEffect">
                                  <p:stCondLst>
                                    <p:cond delay="0"/>
                                  </p:stCondLst>
                                  <p:childTnLst>
                                    <p:animRot by="21600000">
                                      <p:cBhvr>
                                        <p:cTn id="164" dur="3000" fill="hold"/>
                                        <p:tgtEl>
                                          <p:spTgt spid="60"/>
                                        </p:tgtEl>
                                        <p:attrNameLst>
                                          <p:attrName>r</p:attrName>
                                        </p:attrNameLst>
                                      </p:cBhvr>
                                    </p:animRot>
                                  </p:childTnLst>
                                </p:cTn>
                              </p:par>
                              <p:par>
                                <p:cTn id="165" presetID="2" presetClass="exit" presetSubtype="1" fill="hold" grpId="2" nodeType="withEffect">
                                  <p:stCondLst>
                                    <p:cond delay="0"/>
                                  </p:stCondLst>
                                  <p:childTnLst>
                                    <p:anim calcmode="lin" valueType="num">
                                      <p:cBhvr additive="base">
                                        <p:cTn id="166" dur="3000"/>
                                        <p:tgtEl>
                                          <p:spTgt spid="60"/>
                                        </p:tgtEl>
                                        <p:attrNameLst>
                                          <p:attrName>ppt_x</p:attrName>
                                        </p:attrNameLst>
                                      </p:cBhvr>
                                      <p:tavLst>
                                        <p:tav tm="0">
                                          <p:val>
                                            <p:strVal val="ppt_x"/>
                                          </p:val>
                                        </p:tav>
                                        <p:tav tm="100000">
                                          <p:val>
                                            <p:strVal val="ppt_x"/>
                                          </p:val>
                                        </p:tav>
                                      </p:tavLst>
                                    </p:anim>
                                    <p:anim calcmode="lin" valueType="num">
                                      <p:cBhvr additive="base">
                                        <p:cTn id="167" dur="3000"/>
                                        <p:tgtEl>
                                          <p:spTgt spid="60"/>
                                        </p:tgtEl>
                                        <p:attrNameLst>
                                          <p:attrName>ppt_y</p:attrName>
                                        </p:attrNameLst>
                                      </p:cBhvr>
                                      <p:tavLst>
                                        <p:tav tm="0">
                                          <p:val>
                                            <p:strVal val="ppt_y"/>
                                          </p:val>
                                        </p:tav>
                                        <p:tav tm="100000">
                                          <p:val>
                                            <p:strVal val="0-ppt_h/2"/>
                                          </p:val>
                                        </p:tav>
                                      </p:tavLst>
                                    </p:anim>
                                    <p:set>
                                      <p:cBhvr>
                                        <p:cTn id="168" dur="1" fill="hold">
                                          <p:stCondLst>
                                            <p:cond delay="2999"/>
                                          </p:stCondLst>
                                        </p:cTn>
                                        <p:tgtEl>
                                          <p:spTgt spid="60"/>
                                        </p:tgtEl>
                                        <p:attrNameLst>
                                          <p:attrName>style.visibility</p:attrName>
                                        </p:attrNameLst>
                                      </p:cBhvr>
                                      <p:to>
                                        <p:strVal val="hidden"/>
                                      </p:to>
                                    </p:set>
                                  </p:childTnLst>
                                </p:cTn>
                              </p:par>
                              <p:par>
                                <p:cTn id="169" presetID="23" presetClass="entr" presetSubtype="16" fill="hold" grpId="3" nodeType="withEffect">
                                  <p:stCondLst>
                                    <p:cond delay="0"/>
                                  </p:stCondLst>
                                  <p:childTnLst>
                                    <p:set>
                                      <p:cBhvr>
                                        <p:cTn id="170" dur="1" fill="hold">
                                          <p:stCondLst>
                                            <p:cond delay="0"/>
                                          </p:stCondLst>
                                        </p:cTn>
                                        <p:tgtEl>
                                          <p:spTgt spid="60"/>
                                        </p:tgtEl>
                                        <p:attrNameLst>
                                          <p:attrName>style.visibility</p:attrName>
                                        </p:attrNameLst>
                                      </p:cBhvr>
                                      <p:to>
                                        <p:strVal val="visible"/>
                                      </p:to>
                                    </p:set>
                                    <p:anim calcmode="lin" valueType="num">
                                      <p:cBhvr>
                                        <p:cTn id="171" dur="3000" fill="hold"/>
                                        <p:tgtEl>
                                          <p:spTgt spid="60"/>
                                        </p:tgtEl>
                                        <p:attrNameLst>
                                          <p:attrName>ppt_w</p:attrName>
                                        </p:attrNameLst>
                                      </p:cBhvr>
                                      <p:tavLst>
                                        <p:tav tm="0">
                                          <p:val>
                                            <p:fltVal val="0"/>
                                          </p:val>
                                        </p:tav>
                                        <p:tav tm="100000">
                                          <p:val>
                                            <p:strVal val="#ppt_w"/>
                                          </p:val>
                                        </p:tav>
                                      </p:tavLst>
                                    </p:anim>
                                    <p:anim calcmode="lin" valueType="num">
                                      <p:cBhvr>
                                        <p:cTn id="172" dur="3000" fill="hold"/>
                                        <p:tgtEl>
                                          <p:spTgt spid="60"/>
                                        </p:tgtEl>
                                        <p:attrNameLst>
                                          <p:attrName>ppt_h</p:attrName>
                                        </p:attrNameLst>
                                      </p:cBhvr>
                                      <p:tavLst>
                                        <p:tav tm="0">
                                          <p:val>
                                            <p:fltVal val="0"/>
                                          </p:val>
                                        </p:tav>
                                        <p:tav tm="100000">
                                          <p:val>
                                            <p:strVal val="#ppt_h"/>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63"/>
                                        </p:tgtEl>
                                        <p:attrNameLst>
                                          <p:attrName>style.visibility</p:attrName>
                                        </p:attrNameLst>
                                      </p:cBhvr>
                                      <p:to>
                                        <p:strVal val="visible"/>
                                      </p:to>
                                    </p:set>
                                    <p:anim calcmode="lin" valueType="num">
                                      <p:cBhvr additive="base">
                                        <p:cTn id="175" dur="3000" fill="hold"/>
                                        <p:tgtEl>
                                          <p:spTgt spid="63"/>
                                        </p:tgtEl>
                                        <p:attrNameLst>
                                          <p:attrName>ppt_x</p:attrName>
                                        </p:attrNameLst>
                                      </p:cBhvr>
                                      <p:tavLst>
                                        <p:tav tm="0">
                                          <p:val>
                                            <p:strVal val="#ppt_x"/>
                                          </p:val>
                                        </p:tav>
                                        <p:tav tm="100000">
                                          <p:val>
                                            <p:strVal val="#ppt_x"/>
                                          </p:val>
                                        </p:tav>
                                      </p:tavLst>
                                    </p:anim>
                                    <p:anim calcmode="lin" valueType="num">
                                      <p:cBhvr additive="base">
                                        <p:cTn id="176" dur="3000" fill="hold"/>
                                        <p:tgtEl>
                                          <p:spTgt spid="63"/>
                                        </p:tgtEl>
                                        <p:attrNameLst>
                                          <p:attrName>ppt_y</p:attrName>
                                        </p:attrNameLst>
                                      </p:cBhvr>
                                      <p:tavLst>
                                        <p:tav tm="0">
                                          <p:val>
                                            <p:strVal val="1+#ppt_h/2"/>
                                          </p:val>
                                        </p:tav>
                                        <p:tav tm="100000">
                                          <p:val>
                                            <p:strVal val="#ppt_y"/>
                                          </p:val>
                                        </p:tav>
                                      </p:tavLst>
                                    </p:anim>
                                  </p:childTnLst>
                                </p:cTn>
                              </p:par>
                              <p:par>
                                <p:cTn id="177" presetID="8" presetClass="emph" presetSubtype="0" fill="hold" grpId="1" nodeType="withEffect">
                                  <p:stCondLst>
                                    <p:cond delay="0"/>
                                  </p:stCondLst>
                                  <p:childTnLst>
                                    <p:animRot by="21600000">
                                      <p:cBhvr>
                                        <p:cTn id="178" dur="3000" fill="hold"/>
                                        <p:tgtEl>
                                          <p:spTgt spid="63"/>
                                        </p:tgtEl>
                                        <p:attrNameLst>
                                          <p:attrName>r</p:attrName>
                                        </p:attrNameLst>
                                      </p:cBhvr>
                                    </p:animRot>
                                  </p:childTnLst>
                                </p:cTn>
                              </p:par>
                              <p:par>
                                <p:cTn id="179" presetID="2" presetClass="exit" presetSubtype="1" fill="hold" grpId="2" nodeType="withEffect">
                                  <p:stCondLst>
                                    <p:cond delay="0"/>
                                  </p:stCondLst>
                                  <p:childTnLst>
                                    <p:anim calcmode="lin" valueType="num">
                                      <p:cBhvr additive="base">
                                        <p:cTn id="180" dur="3000"/>
                                        <p:tgtEl>
                                          <p:spTgt spid="63"/>
                                        </p:tgtEl>
                                        <p:attrNameLst>
                                          <p:attrName>ppt_x</p:attrName>
                                        </p:attrNameLst>
                                      </p:cBhvr>
                                      <p:tavLst>
                                        <p:tav tm="0">
                                          <p:val>
                                            <p:strVal val="ppt_x"/>
                                          </p:val>
                                        </p:tav>
                                        <p:tav tm="100000">
                                          <p:val>
                                            <p:strVal val="ppt_x"/>
                                          </p:val>
                                        </p:tav>
                                      </p:tavLst>
                                    </p:anim>
                                    <p:anim calcmode="lin" valueType="num">
                                      <p:cBhvr additive="base">
                                        <p:cTn id="181" dur="3000"/>
                                        <p:tgtEl>
                                          <p:spTgt spid="63"/>
                                        </p:tgtEl>
                                        <p:attrNameLst>
                                          <p:attrName>ppt_y</p:attrName>
                                        </p:attrNameLst>
                                      </p:cBhvr>
                                      <p:tavLst>
                                        <p:tav tm="0">
                                          <p:val>
                                            <p:strVal val="ppt_y"/>
                                          </p:val>
                                        </p:tav>
                                        <p:tav tm="100000">
                                          <p:val>
                                            <p:strVal val="0-ppt_h/2"/>
                                          </p:val>
                                        </p:tav>
                                      </p:tavLst>
                                    </p:anim>
                                    <p:set>
                                      <p:cBhvr>
                                        <p:cTn id="182" dur="1" fill="hold">
                                          <p:stCondLst>
                                            <p:cond delay="2999"/>
                                          </p:stCondLst>
                                        </p:cTn>
                                        <p:tgtEl>
                                          <p:spTgt spid="63"/>
                                        </p:tgtEl>
                                        <p:attrNameLst>
                                          <p:attrName>style.visibility</p:attrName>
                                        </p:attrNameLst>
                                      </p:cBhvr>
                                      <p:to>
                                        <p:strVal val="hidden"/>
                                      </p:to>
                                    </p:set>
                                  </p:childTnLst>
                                </p:cTn>
                              </p:par>
                              <p:par>
                                <p:cTn id="183" presetID="23" presetClass="entr" presetSubtype="16" fill="hold" grpId="3" nodeType="withEffect">
                                  <p:stCondLst>
                                    <p:cond delay="0"/>
                                  </p:stCondLst>
                                  <p:childTnLst>
                                    <p:set>
                                      <p:cBhvr>
                                        <p:cTn id="184" dur="1" fill="hold">
                                          <p:stCondLst>
                                            <p:cond delay="0"/>
                                          </p:stCondLst>
                                        </p:cTn>
                                        <p:tgtEl>
                                          <p:spTgt spid="63"/>
                                        </p:tgtEl>
                                        <p:attrNameLst>
                                          <p:attrName>style.visibility</p:attrName>
                                        </p:attrNameLst>
                                      </p:cBhvr>
                                      <p:to>
                                        <p:strVal val="visible"/>
                                      </p:to>
                                    </p:set>
                                    <p:anim calcmode="lin" valueType="num">
                                      <p:cBhvr>
                                        <p:cTn id="185" dur="3000" fill="hold"/>
                                        <p:tgtEl>
                                          <p:spTgt spid="63"/>
                                        </p:tgtEl>
                                        <p:attrNameLst>
                                          <p:attrName>ppt_w</p:attrName>
                                        </p:attrNameLst>
                                      </p:cBhvr>
                                      <p:tavLst>
                                        <p:tav tm="0">
                                          <p:val>
                                            <p:fltVal val="0"/>
                                          </p:val>
                                        </p:tav>
                                        <p:tav tm="100000">
                                          <p:val>
                                            <p:strVal val="#ppt_w"/>
                                          </p:val>
                                        </p:tav>
                                      </p:tavLst>
                                    </p:anim>
                                    <p:anim calcmode="lin" valueType="num">
                                      <p:cBhvr>
                                        <p:cTn id="186" dur="3000" fill="hold"/>
                                        <p:tgtEl>
                                          <p:spTgt spid="63"/>
                                        </p:tgtEl>
                                        <p:attrNameLst>
                                          <p:attrName>ppt_h</p:attrName>
                                        </p:attrNameLst>
                                      </p:cBhvr>
                                      <p:tavLst>
                                        <p:tav tm="0">
                                          <p:val>
                                            <p:fltVal val="0"/>
                                          </p:val>
                                        </p:tav>
                                        <p:tav tm="100000">
                                          <p:val>
                                            <p:strVal val="#ppt_h"/>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51"/>
                                        </p:tgtEl>
                                        <p:attrNameLst>
                                          <p:attrName>style.visibility</p:attrName>
                                        </p:attrNameLst>
                                      </p:cBhvr>
                                      <p:to>
                                        <p:strVal val="visible"/>
                                      </p:to>
                                    </p:set>
                                    <p:anim calcmode="lin" valueType="num">
                                      <p:cBhvr additive="base">
                                        <p:cTn id="189" dur="3000" fill="hold"/>
                                        <p:tgtEl>
                                          <p:spTgt spid="51"/>
                                        </p:tgtEl>
                                        <p:attrNameLst>
                                          <p:attrName>ppt_x</p:attrName>
                                        </p:attrNameLst>
                                      </p:cBhvr>
                                      <p:tavLst>
                                        <p:tav tm="0">
                                          <p:val>
                                            <p:strVal val="#ppt_x"/>
                                          </p:val>
                                        </p:tav>
                                        <p:tav tm="100000">
                                          <p:val>
                                            <p:strVal val="#ppt_x"/>
                                          </p:val>
                                        </p:tav>
                                      </p:tavLst>
                                    </p:anim>
                                    <p:anim calcmode="lin" valueType="num">
                                      <p:cBhvr additive="base">
                                        <p:cTn id="190" dur="3000" fill="hold"/>
                                        <p:tgtEl>
                                          <p:spTgt spid="51"/>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3000" fill="hold"/>
                                        <p:tgtEl>
                                          <p:spTgt spid="51"/>
                                        </p:tgtEl>
                                        <p:attrNameLst>
                                          <p:attrName>r</p:attrName>
                                        </p:attrNameLst>
                                      </p:cBhvr>
                                    </p:animRot>
                                  </p:childTnLst>
                                </p:cTn>
                              </p:par>
                              <p:par>
                                <p:cTn id="193" presetID="2" presetClass="exit" presetSubtype="1" fill="hold" grpId="2" nodeType="withEffect">
                                  <p:stCondLst>
                                    <p:cond delay="0"/>
                                  </p:stCondLst>
                                  <p:childTnLst>
                                    <p:anim calcmode="lin" valueType="num">
                                      <p:cBhvr additive="base">
                                        <p:cTn id="194" dur="3000"/>
                                        <p:tgtEl>
                                          <p:spTgt spid="51"/>
                                        </p:tgtEl>
                                        <p:attrNameLst>
                                          <p:attrName>ppt_x</p:attrName>
                                        </p:attrNameLst>
                                      </p:cBhvr>
                                      <p:tavLst>
                                        <p:tav tm="0">
                                          <p:val>
                                            <p:strVal val="ppt_x"/>
                                          </p:val>
                                        </p:tav>
                                        <p:tav tm="100000">
                                          <p:val>
                                            <p:strVal val="ppt_x"/>
                                          </p:val>
                                        </p:tav>
                                      </p:tavLst>
                                    </p:anim>
                                    <p:anim calcmode="lin" valueType="num">
                                      <p:cBhvr additive="base">
                                        <p:cTn id="195" dur="3000"/>
                                        <p:tgtEl>
                                          <p:spTgt spid="51"/>
                                        </p:tgtEl>
                                        <p:attrNameLst>
                                          <p:attrName>ppt_y</p:attrName>
                                        </p:attrNameLst>
                                      </p:cBhvr>
                                      <p:tavLst>
                                        <p:tav tm="0">
                                          <p:val>
                                            <p:strVal val="ppt_y"/>
                                          </p:val>
                                        </p:tav>
                                        <p:tav tm="100000">
                                          <p:val>
                                            <p:strVal val="0-ppt_h/2"/>
                                          </p:val>
                                        </p:tav>
                                      </p:tavLst>
                                    </p:anim>
                                    <p:set>
                                      <p:cBhvr>
                                        <p:cTn id="196" dur="1" fill="hold">
                                          <p:stCondLst>
                                            <p:cond delay="2999"/>
                                          </p:stCondLst>
                                        </p:cTn>
                                        <p:tgtEl>
                                          <p:spTgt spid="51"/>
                                        </p:tgtEl>
                                        <p:attrNameLst>
                                          <p:attrName>style.visibility</p:attrName>
                                        </p:attrNameLst>
                                      </p:cBhvr>
                                      <p:to>
                                        <p:strVal val="hidden"/>
                                      </p:to>
                                    </p:set>
                                  </p:childTnLst>
                                </p:cTn>
                              </p:par>
                              <p:par>
                                <p:cTn id="197" presetID="23" presetClass="entr" presetSubtype="16" fill="hold" grpId="3" nodeType="withEffect">
                                  <p:stCondLst>
                                    <p:cond delay="0"/>
                                  </p:stCondLst>
                                  <p:childTnLst>
                                    <p:set>
                                      <p:cBhvr>
                                        <p:cTn id="198" dur="1" fill="hold">
                                          <p:stCondLst>
                                            <p:cond delay="0"/>
                                          </p:stCondLst>
                                        </p:cTn>
                                        <p:tgtEl>
                                          <p:spTgt spid="51"/>
                                        </p:tgtEl>
                                        <p:attrNameLst>
                                          <p:attrName>style.visibility</p:attrName>
                                        </p:attrNameLst>
                                      </p:cBhvr>
                                      <p:to>
                                        <p:strVal val="visible"/>
                                      </p:to>
                                    </p:set>
                                    <p:anim calcmode="lin" valueType="num">
                                      <p:cBhvr>
                                        <p:cTn id="199" dur="3000" fill="hold"/>
                                        <p:tgtEl>
                                          <p:spTgt spid="51"/>
                                        </p:tgtEl>
                                        <p:attrNameLst>
                                          <p:attrName>ppt_w</p:attrName>
                                        </p:attrNameLst>
                                      </p:cBhvr>
                                      <p:tavLst>
                                        <p:tav tm="0">
                                          <p:val>
                                            <p:fltVal val="0"/>
                                          </p:val>
                                        </p:tav>
                                        <p:tav tm="100000">
                                          <p:val>
                                            <p:strVal val="#ppt_w"/>
                                          </p:val>
                                        </p:tav>
                                      </p:tavLst>
                                    </p:anim>
                                    <p:anim calcmode="lin" valueType="num">
                                      <p:cBhvr>
                                        <p:cTn id="200" dur="3000" fill="hold"/>
                                        <p:tgtEl>
                                          <p:spTgt spid="51"/>
                                        </p:tgtEl>
                                        <p:attrNameLst>
                                          <p:attrName>ppt_h</p:attrName>
                                        </p:attrNameLst>
                                      </p:cBhvr>
                                      <p:tavLst>
                                        <p:tav tm="0">
                                          <p:val>
                                            <p:fltVal val="0"/>
                                          </p:val>
                                        </p:tav>
                                        <p:tav tm="100000">
                                          <p:val>
                                            <p:strVal val="#ppt_h"/>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50"/>
                                        </p:tgtEl>
                                        <p:attrNameLst>
                                          <p:attrName>style.visibility</p:attrName>
                                        </p:attrNameLst>
                                      </p:cBhvr>
                                      <p:to>
                                        <p:strVal val="visible"/>
                                      </p:to>
                                    </p:set>
                                    <p:anim calcmode="lin" valueType="num">
                                      <p:cBhvr additive="base">
                                        <p:cTn id="203" dur="3000" fill="hold"/>
                                        <p:tgtEl>
                                          <p:spTgt spid="50"/>
                                        </p:tgtEl>
                                        <p:attrNameLst>
                                          <p:attrName>ppt_x</p:attrName>
                                        </p:attrNameLst>
                                      </p:cBhvr>
                                      <p:tavLst>
                                        <p:tav tm="0">
                                          <p:val>
                                            <p:strVal val="#ppt_x"/>
                                          </p:val>
                                        </p:tav>
                                        <p:tav tm="100000">
                                          <p:val>
                                            <p:strVal val="#ppt_x"/>
                                          </p:val>
                                        </p:tav>
                                      </p:tavLst>
                                    </p:anim>
                                    <p:anim calcmode="lin" valueType="num">
                                      <p:cBhvr additive="base">
                                        <p:cTn id="204" dur="3000" fill="hold"/>
                                        <p:tgtEl>
                                          <p:spTgt spid="50"/>
                                        </p:tgtEl>
                                        <p:attrNameLst>
                                          <p:attrName>ppt_y</p:attrName>
                                        </p:attrNameLst>
                                      </p:cBhvr>
                                      <p:tavLst>
                                        <p:tav tm="0">
                                          <p:val>
                                            <p:strVal val="1+#ppt_h/2"/>
                                          </p:val>
                                        </p:tav>
                                        <p:tav tm="100000">
                                          <p:val>
                                            <p:strVal val="#ppt_y"/>
                                          </p:val>
                                        </p:tav>
                                      </p:tavLst>
                                    </p:anim>
                                  </p:childTnLst>
                                </p:cTn>
                              </p:par>
                              <p:par>
                                <p:cTn id="205" presetID="8" presetClass="emph" presetSubtype="0" fill="hold" grpId="1" nodeType="withEffect">
                                  <p:stCondLst>
                                    <p:cond delay="0"/>
                                  </p:stCondLst>
                                  <p:childTnLst>
                                    <p:animRot by="21600000">
                                      <p:cBhvr>
                                        <p:cTn id="206" dur="3000" fill="hold"/>
                                        <p:tgtEl>
                                          <p:spTgt spid="50"/>
                                        </p:tgtEl>
                                        <p:attrNameLst>
                                          <p:attrName>r</p:attrName>
                                        </p:attrNameLst>
                                      </p:cBhvr>
                                    </p:animRot>
                                  </p:childTnLst>
                                </p:cTn>
                              </p:par>
                              <p:par>
                                <p:cTn id="207" presetID="2" presetClass="exit" presetSubtype="1" fill="hold" grpId="2" nodeType="withEffect">
                                  <p:stCondLst>
                                    <p:cond delay="0"/>
                                  </p:stCondLst>
                                  <p:childTnLst>
                                    <p:anim calcmode="lin" valueType="num">
                                      <p:cBhvr additive="base">
                                        <p:cTn id="208" dur="3000"/>
                                        <p:tgtEl>
                                          <p:spTgt spid="50"/>
                                        </p:tgtEl>
                                        <p:attrNameLst>
                                          <p:attrName>ppt_x</p:attrName>
                                        </p:attrNameLst>
                                      </p:cBhvr>
                                      <p:tavLst>
                                        <p:tav tm="0">
                                          <p:val>
                                            <p:strVal val="ppt_x"/>
                                          </p:val>
                                        </p:tav>
                                        <p:tav tm="100000">
                                          <p:val>
                                            <p:strVal val="ppt_x"/>
                                          </p:val>
                                        </p:tav>
                                      </p:tavLst>
                                    </p:anim>
                                    <p:anim calcmode="lin" valueType="num">
                                      <p:cBhvr additive="base">
                                        <p:cTn id="209" dur="3000"/>
                                        <p:tgtEl>
                                          <p:spTgt spid="50"/>
                                        </p:tgtEl>
                                        <p:attrNameLst>
                                          <p:attrName>ppt_y</p:attrName>
                                        </p:attrNameLst>
                                      </p:cBhvr>
                                      <p:tavLst>
                                        <p:tav tm="0">
                                          <p:val>
                                            <p:strVal val="ppt_y"/>
                                          </p:val>
                                        </p:tav>
                                        <p:tav tm="100000">
                                          <p:val>
                                            <p:strVal val="0-ppt_h/2"/>
                                          </p:val>
                                        </p:tav>
                                      </p:tavLst>
                                    </p:anim>
                                    <p:set>
                                      <p:cBhvr>
                                        <p:cTn id="210" dur="1" fill="hold">
                                          <p:stCondLst>
                                            <p:cond delay="2999"/>
                                          </p:stCondLst>
                                        </p:cTn>
                                        <p:tgtEl>
                                          <p:spTgt spid="50"/>
                                        </p:tgtEl>
                                        <p:attrNameLst>
                                          <p:attrName>style.visibility</p:attrName>
                                        </p:attrNameLst>
                                      </p:cBhvr>
                                      <p:to>
                                        <p:strVal val="hidden"/>
                                      </p:to>
                                    </p:set>
                                  </p:childTnLst>
                                </p:cTn>
                              </p:par>
                              <p:par>
                                <p:cTn id="211" presetID="23" presetClass="entr" presetSubtype="16" fill="hold" grpId="3" nodeType="withEffect">
                                  <p:stCondLst>
                                    <p:cond delay="0"/>
                                  </p:stCondLst>
                                  <p:childTnLst>
                                    <p:set>
                                      <p:cBhvr>
                                        <p:cTn id="212" dur="1" fill="hold">
                                          <p:stCondLst>
                                            <p:cond delay="0"/>
                                          </p:stCondLst>
                                        </p:cTn>
                                        <p:tgtEl>
                                          <p:spTgt spid="50"/>
                                        </p:tgtEl>
                                        <p:attrNameLst>
                                          <p:attrName>style.visibility</p:attrName>
                                        </p:attrNameLst>
                                      </p:cBhvr>
                                      <p:to>
                                        <p:strVal val="visible"/>
                                      </p:to>
                                    </p:set>
                                    <p:anim calcmode="lin" valueType="num">
                                      <p:cBhvr>
                                        <p:cTn id="213" dur="3000" fill="hold"/>
                                        <p:tgtEl>
                                          <p:spTgt spid="50"/>
                                        </p:tgtEl>
                                        <p:attrNameLst>
                                          <p:attrName>ppt_w</p:attrName>
                                        </p:attrNameLst>
                                      </p:cBhvr>
                                      <p:tavLst>
                                        <p:tav tm="0">
                                          <p:val>
                                            <p:fltVal val="0"/>
                                          </p:val>
                                        </p:tav>
                                        <p:tav tm="100000">
                                          <p:val>
                                            <p:strVal val="#ppt_w"/>
                                          </p:val>
                                        </p:tav>
                                      </p:tavLst>
                                    </p:anim>
                                    <p:anim calcmode="lin" valueType="num">
                                      <p:cBhvr>
                                        <p:cTn id="214" dur="3000" fill="hold"/>
                                        <p:tgtEl>
                                          <p:spTgt spid="50"/>
                                        </p:tgtEl>
                                        <p:attrNameLst>
                                          <p:attrName>ppt_h</p:attrName>
                                        </p:attrNameLst>
                                      </p:cBhvr>
                                      <p:tavLst>
                                        <p:tav tm="0">
                                          <p:val>
                                            <p:fltVal val="0"/>
                                          </p:val>
                                        </p:tav>
                                        <p:tav tm="100000">
                                          <p:val>
                                            <p:strVal val="#ppt_h"/>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62"/>
                                        </p:tgtEl>
                                        <p:attrNameLst>
                                          <p:attrName>style.visibility</p:attrName>
                                        </p:attrNameLst>
                                      </p:cBhvr>
                                      <p:to>
                                        <p:strVal val="visible"/>
                                      </p:to>
                                    </p:set>
                                    <p:anim calcmode="lin" valueType="num">
                                      <p:cBhvr additive="base">
                                        <p:cTn id="217" dur="3000" fill="hold"/>
                                        <p:tgtEl>
                                          <p:spTgt spid="62"/>
                                        </p:tgtEl>
                                        <p:attrNameLst>
                                          <p:attrName>ppt_x</p:attrName>
                                        </p:attrNameLst>
                                      </p:cBhvr>
                                      <p:tavLst>
                                        <p:tav tm="0">
                                          <p:val>
                                            <p:strVal val="#ppt_x"/>
                                          </p:val>
                                        </p:tav>
                                        <p:tav tm="100000">
                                          <p:val>
                                            <p:strVal val="#ppt_x"/>
                                          </p:val>
                                        </p:tav>
                                      </p:tavLst>
                                    </p:anim>
                                    <p:anim calcmode="lin" valueType="num">
                                      <p:cBhvr additive="base">
                                        <p:cTn id="218" dur="3000" fill="hold"/>
                                        <p:tgtEl>
                                          <p:spTgt spid="62"/>
                                        </p:tgtEl>
                                        <p:attrNameLst>
                                          <p:attrName>ppt_y</p:attrName>
                                        </p:attrNameLst>
                                      </p:cBhvr>
                                      <p:tavLst>
                                        <p:tav tm="0">
                                          <p:val>
                                            <p:strVal val="1+#ppt_h/2"/>
                                          </p:val>
                                        </p:tav>
                                        <p:tav tm="100000">
                                          <p:val>
                                            <p:strVal val="#ppt_y"/>
                                          </p:val>
                                        </p:tav>
                                      </p:tavLst>
                                    </p:anim>
                                  </p:childTnLst>
                                </p:cTn>
                              </p:par>
                              <p:par>
                                <p:cTn id="219" presetID="8" presetClass="emph" presetSubtype="0" fill="hold" grpId="1" nodeType="withEffect">
                                  <p:stCondLst>
                                    <p:cond delay="0"/>
                                  </p:stCondLst>
                                  <p:childTnLst>
                                    <p:animRot by="21600000">
                                      <p:cBhvr>
                                        <p:cTn id="220" dur="3000" fill="hold"/>
                                        <p:tgtEl>
                                          <p:spTgt spid="62"/>
                                        </p:tgtEl>
                                        <p:attrNameLst>
                                          <p:attrName>r</p:attrName>
                                        </p:attrNameLst>
                                      </p:cBhvr>
                                    </p:animRot>
                                  </p:childTnLst>
                                </p:cTn>
                              </p:par>
                              <p:par>
                                <p:cTn id="221" presetID="2" presetClass="exit" presetSubtype="1" fill="hold" grpId="2" nodeType="withEffect">
                                  <p:stCondLst>
                                    <p:cond delay="0"/>
                                  </p:stCondLst>
                                  <p:childTnLst>
                                    <p:anim calcmode="lin" valueType="num">
                                      <p:cBhvr additive="base">
                                        <p:cTn id="222" dur="3000"/>
                                        <p:tgtEl>
                                          <p:spTgt spid="62"/>
                                        </p:tgtEl>
                                        <p:attrNameLst>
                                          <p:attrName>ppt_x</p:attrName>
                                        </p:attrNameLst>
                                      </p:cBhvr>
                                      <p:tavLst>
                                        <p:tav tm="0">
                                          <p:val>
                                            <p:strVal val="ppt_x"/>
                                          </p:val>
                                        </p:tav>
                                        <p:tav tm="100000">
                                          <p:val>
                                            <p:strVal val="ppt_x"/>
                                          </p:val>
                                        </p:tav>
                                      </p:tavLst>
                                    </p:anim>
                                    <p:anim calcmode="lin" valueType="num">
                                      <p:cBhvr additive="base">
                                        <p:cTn id="223" dur="3000"/>
                                        <p:tgtEl>
                                          <p:spTgt spid="62"/>
                                        </p:tgtEl>
                                        <p:attrNameLst>
                                          <p:attrName>ppt_y</p:attrName>
                                        </p:attrNameLst>
                                      </p:cBhvr>
                                      <p:tavLst>
                                        <p:tav tm="0">
                                          <p:val>
                                            <p:strVal val="ppt_y"/>
                                          </p:val>
                                        </p:tav>
                                        <p:tav tm="100000">
                                          <p:val>
                                            <p:strVal val="0-ppt_h/2"/>
                                          </p:val>
                                        </p:tav>
                                      </p:tavLst>
                                    </p:anim>
                                    <p:set>
                                      <p:cBhvr>
                                        <p:cTn id="224" dur="1" fill="hold">
                                          <p:stCondLst>
                                            <p:cond delay="2999"/>
                                          </p:stCondLst>
                                        </p:cTn>
                                        <p:tgtEl>
                                          <p:spTgt spid="62"/>
                                        </p:tgtEl>
                                        <p:attrNameLst>
                                          <p:attrName>style.visibility</p:attrName>
                                        </p:attrNameLst>
                                      </p:cBhvr>
                                      <p:to>
                                        <p:strVal val="hidden"/>
                                      </p:to>
                                    </p:set>
                                  </p:childTnLst>
                                </p:cTn>
                              </p:par>
                              <p:par>
                                <p:cTn id="225" presetID="23" presetClass="entr" presetSubtype="16" fill="hold" grpId="3" nodeType="withEffect">
                                  <p:stCondLst>
                                    <p:cond delay="0"/>
                                  </p:stCondLst>
                                  <p:childTnLst>
                                    <p:set>
                                      <p:cBhvr>
                                        <p:cTn id="226" dur="1" fill="hold">
                                          <p:stCondLst>
                                            <p:cond delay="0"/>
                                          </p:stCondLst>
                                        </p:cTn>
                                        <p:tgtEl>
                                          <p:spTgt spid="62"/>
                                        </p:tgtEl>
                                        <p:attrNameLst>
                                          <p:attrName>style.visibility</p:attrName>
                                        </p:attrNameLst>
                                      </p:cBhvr>
                                      <p:to>
                                        <p:strVal val="visible"/>
                                      </p:to>
                                    </p:set>
                                    <p:anim calcmode="lin" valueType="num">
                                      <p:cBhvr>
                                        <p:cTn id="227" dur="3000" fill="hold"/>
                                        <p:tgtEl>
                                          <p:spTgt spid="62"/>
                                        </p:tgtEl>
                                        <p:attrNameLst>
                                          <p:attrName>ppt_w</p:attrName>
                                        </p:attrNameLst>
                                      </p:cBhvr>
                                      <p:tavLst>
                                        <p:tav tm="0">
                                          <p:val>
                                            <p:fltVal val="0"/>
                                          </p:val>
                                        </p:tav>
                                        <p:tav tm="100000">
                                          <p:val>
                                            <p:strVal val="#ppt_w"/>
                                          </p:val>
                                        </p:tav>
                                      </p:tavLst>
                                    </p:anim>
                                    <p:anim calcmode="lin" valueType="num">
                                      <p:cBhvr>
                                        <p:cTn id="228" dur="3000" fill="hold"/>
                                        <p:tgtEl>
                                          <p:spTgt spid="62"/>
                                        </p:tgtEl>
                                        <p:attrNameLst>
                                          <p:attrName>ppt_h</p:attrName>
                                        </p:attrNameLst>
                                      </p:cBhvr>
                                      <p:tavLst>
                                        <p:tav tm="0">
                                          <p:val>
                                            <p:fltVal val="0"/>
                                          </p:val>
                                        </p:tav>
                                        <p:tav tm="100000">
                                          <p:val>
                                            <p:strVal val="#ppt_h"/>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59"/>
                                        </p:tgtEl>
                                        <p:attrNameLst>
                                          <p:attrName>style.visibility</p:attrName>
                                        </p:attrNameLst>
                                      </p:cBhvr>
                                      <p:to>
                                        <p:strVal val="visible"/>
                                      </p:to>
                                    </p:set>
                                    <p:anim calcmode="lin" valueType="num">
                                      <p:cBhvr additive="base">
                                        <p:cTn id="231" dur="3000" fill="hold"/>
                                        <p:tgtEl>
                                          <p:spTgt spid="59"/>
                                        </p:tgtEl>
                                        <p:attrNameLst>
                                          <p:attrName>ppt_x</p:attrName>
                                        </p:attrNameLst>
                                      </p:cBhvr>
                                      <p:tavLst>
                                        <p:tav tm="0">
                                          <p:val>
                                            <p:strVal val="#ppt_x"/>
                                          </p:val>
                                        </p:tav>
                                        <p:tav tm="100000">
                                          <p:val>
                                            <p:strVal val="#ppt_x"/>
                                          </p:val>
                                        </p:tav>
                                      </p:tavLst>
                                    </p:anim>
                                    <p:anim calcmode="lin" valueType="num">
                                      <p:cBhvr additive="base">
                                        <p:cTn id="232" dur="3000" fill="hold"/>
                                        <p:tgtEl>
                                          <p:spTgt spid="59"/>
                                        </p:tgtEl>
                                        <p:attrNameLst>
                                          <p:attrName>ppt_y</p:attrName>
                                        </p:attrNameLst>
                                      </p:cBhvr>
                                      <p:tavLst>
                                        <p:tav tm="0">
                                          <p:val>
                                            <p:strVal val="1+#ppt_h/2"/>
                                          </p:val>
                                        </p:tav>
                                        <p:tav tm="100000">
                                          <p:val>
                                            <p:strVal val="#ppt_y"/>
                                          </p:val>
                                        </p:tav>
                                      </p:tavLst>
                                    </p:anim>
                                  </p:childTnLst>
                                </p:cTn>
                              </p:par>
                              <p:par>
                                <p:cTn id="233" presetID="8" presetClass="emph" presetSubtype="0" fill="hold" grpId="1" nodeType="withEffect">
                                  <p:stCondLst>
                                    <p:cond delay="0"/>
                                  </p:stCondLst>
                                  <p:childTnLst>
                                    <p:animRot by="21600000">
                                      <p:cBhvr>
                                        <p:cTn id="234" dur="3000" fill="hold"/>
                                        <p:tgtEl>
                                          <p:spTgt spid="59"/>
                                        </p:tgtEl>
                                        <p:attrNameLst>
                                          <p:attrName>r</p:attrName>
                                        </p:attrNameLst>
                                      </p:cBhvr>
                                    </p:animRot>
                                  </p:childTnLst>
                                </p:cTn>
                              </p:par>
                              <p:par>
                                <p:cTn id="235" presetID="2" presetClass="exit" presetSubtype="1" fill="hold" grpId="2" nodeType="withEffect">
                                  <p:stCondLst>
                                    <p:cond delay="0"/>
                                  </p:stCondLst>
                                  <p:childTnLst>
                                    <p:anim calcmode="lin" valueType="num">
                                      <p:cBhvr additive="base">
                                        <p:cTn id="236" dur="3000"/>
                                        <p:tgtEl>
                                          <p:spTgt spid="59"/>
                                        </p:tgtEl>
                                        <p:attrNameLst>
                                          <p:attrName>ppt_x</p:attrName>
                                        </p:attrNameLst>
                                      </p:cBhvr>
                                      <p:tavLst>
                                        <p:tav tm="0">
                                          <p:val>
                                            <p:strVal val="ppt_x"/>
                                          </p:val>
                                        </p:tav>
                                        <p:tav tm="100000">
                                          <p:val>
                                            <p:strVal val="ppt_x"/>
                                          </p:val>
                                        </p:tav>
                                      </p:tavLst>
                                    </p:anim>
                                    <p:anim calcmode="lin" valueType="num">
                                      <p:cBhvr additive="base">
                                        <p:cTn id="237" dur="3000"/>
                                        <p:tgtEl>
                                          <p:spTgt spid="59"/>
                                        </p:tgtEl>
                                        <p:attrNameLst>
                                          <p:attrName>ppt_y</p:attrName>
                                        </p:attrNameLst>
                                      </p:cBhvr>
                                      <p:tavLst>
                                        <p:tav tm="0">
                                          <p:val>
                                            <p:strVal val="ppt_y"/>
                                          </p:val>
                                        </p:tav>
                                        <p:tav tm="100000">
                                          <p:val>
                                            <p:strVal val="0-ppt_h/2"/>
                                          </p:val>
                                        </p:tav>
                                      </p:tavLst>
                                    </p:anim>
                                    <p:set>
                                      <p:cBhvr>
                                        <p:cTn id="238" dur="1" fill="hold">
                                          <p:stCondLst>
                                            <p:cond delay="2999"/>
                                          </p:stCondLst>
                                        </p:cTn>
                                        <p:tgtEl>
                                          <p:spTgt spid="59"/>
                                        </p:tgtEl>
                                        <p:attrNameLst>
                                          <p:attrName>style.visibility</p:attrName>
                                        </p:attrNameLst>
                                      </p:cBhvr>
                                      <p:to>
                                        <p:strVal val="hidden"/>
                                      </p:to>
                                    </p:set>
                                  </p:childTnLst>
                                </p:cTn>
                              </p:par>
                              <p:par>
                                <p:cTn id="239" presetID="23" presetClass="entr" presetSubtype="16" fill="hold" grpId="3" nodeType="withEffect">
                                  <p:stCondLst>
                                    <p:cond delay="0"/>
                                  </p:stCondLst>
                                  <p:childTnLst>
                                    <p:set>
                                      <p:cBhvr>
                                        <p:cTn id="240" dur="1" fill="hold">
                                          <p:stCondLst>
                                            <p:cond delay="0"/>
                                          </p:stCondLst>
                                        </p:cTn>
                                        <p:tgtEl>
                                          <p:spTgt spid="59"/>
                                        </p:tgtEl>
                                        <p:attrNameLst>
                                          <p:attrName>style.visibility</p:attrName>
                                        </p:attrNameLst>
                                      </p:cBhvr>
                                      <p:to>
                                        <p:strVal val="visible"/>
                                      </p:to>
                                    </p:set>
                                    <p:anim calcmode="lin" valueType="num">
                                      <p:cBhvr>
                                        <p:cTn id="241" dur="3000" fill="hold"/>
                                        <p:tgtEl>
                                          <p:spTgt spid="59"/>
                                        </p:tgtEl>
                                        <p:attrNameLst>
                                          <p:attrName>ppt_w</p:attrName>
                                        </p:attrNameLst>
                                      </p:cBhvr>
                                      <p:tavLst>
                                        <p:tav tm="0">
                                          <p:val>
                                            <p:fltVal val="0"/>
                                          </p:val>
                                        </p:tav>
                                        <p:tav tm="100000">
                                          <p:val>
                                            <p:strVal val="#ppt_w"/>
                                          </p:val>
                                        </p:tav>
                                      </p:tavLst>
                                    </p:anim>
                                    <p:anim calcmode="lin" valueType="num">
                                      <p:cBhvr>
                                        <p:cTn id="242" dur="3000" fill="hold"/>
                                        <p:tgtEl>
                                          <p:spTgt spid="59"/>
                                        </p:tgtEl>
                                        <p:attrNameLst>
                                          <p:attrName>ppt_h</p:attrName>
                                        </p:attrNameLst>
                                      </p:cBhvr>
                                      <p:tavLst>
                                        <p:tav tm="0">
                                          <p:val>
                                            <p:fltVal val="0"/>
                                          </p:val>
                                        </p:tav>
                                        <p:tav tm="100000">
                                          <p:val>
                                            <p:strVal val="#ppt_h"/>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47"/>
                                        </p:tgtEl>
                                        <p:attrNameLst>
                                          <p:attrName>style.visibility</p:attrName>
                                        </p:attrNameLst>
                                      </p:cBhvr>
                                      <p:to>
                                        <p:strVal val="visible"/>
                                      </p:to>
                                    </p:set>
                                    <p:anim calcmode="lin" valueType="num">
                                      <p:cBhvr additive="base">
                                        <p:cTn id="245" dur="3000" fill="hold"/>
                                        <p:tgtEl>
                                          <p:spTgt spid="47"/>
                                        </p:tgtEl>
                                        <p:attrNameLst>
                                          <p:attrName>ppt_x</p:attrName>
                                        </p:attrNameLst>
                                      </p:cBhvr>
                                      <p:tavLst>
                                        <p:tav tm="0">
                                          <p:val>
                                            <p:strVal val="#ppt_x"/>
                                          </p:val>
                                        </p:tav>
                                        <p:tav tm="100000">
                                          <p:val>
                                            <p:strVal val="#ppt_x"/>
                                          </p:val>
                                        </p:tav>
                                      </p:tavLst>
                                    </p:anim>
                                    <p:anim calcmode="lin" valueType="num">
                                      <p:cBhvr additive="base">
                                        <p:cTn id="246" dur="3000" fill="hold"/>
                                        <p:tgtEl>
                                          <p:spTgt spid="47"/>
                                        </p:tgtEl>
                                        <p:attrNameLst>
                                          <p:attrName>ppt_y</p:attrName>
                                        </p:attrNameLst>
                                      </p:cBhvr>
                                      <p:tavLst>
                                        <p:tav tm="0">
                                          <p:val>
                                            <p:strVal val="1+#ppt_h/2"/>
                                          </p:val>
                                        </p:tav>
                                        <p:tav tm="100000">
                                          <p:val>
                                            <p:strVal val="#ppt_y"/>
                                          </p:val>
                                        </p:tav>
                                      </p:tavLst>
                                    </p:anim>
                                  </p:childTnLst>
                                </p:cTn>
                              </p:par>
                              <p:par>
                                <p:cTn id="247" presetID="8" presetClass="emph" presetSubtype="0" fill="hold" grpId="1" nodeType="withEffect">
                                  <p:stCondLst>
                                    <p:cond delay="0"/>
                                  </p:stCondLst>
                                  <p:childTnLst>
                                    <p:animRot by="21600000">
                                      <p:cBhvr>
                                        <p:cTn id="248" dur="3000" fill="hold"/>
                                        <p:tgtEl>
                                          <p:spTgt spid="47"/>
                                        </p:tgtEl>
                                        <p:attrNameLst>
                                          <p:attrName>r</p:attrName>
                                        </p:attrNameLst>
                                      </p:cBhvr>
                                    </p:animRot>
                                  </p:childTnLst>
                                </p:cTn>
                              </p:par>
                              <p:par>
                                <p:cTn id="249" presetID="2" presetClass="exit" presetSubtype="1" fill="hold" grpId="2" nodeType="withEffect">
                                  <p:stCondLst>
                                    <p:cond delay="0"/>
                                  </p:stCondLst>
                                  <p:childTnLst>
                                    <p:anim calcmode="lin" valueType="num">
                                      <p:cBhvr additive="base">
                                        <p:cTn id="250" dur="3000"/>
                                        <p:tgtEl>
                                          <p:spTgt spid="47"/>
                                        </p:tgtEl>
                                        <p:attrNameLst>
                                          <p:attrName>ppt_x</p:attrName>
                                        </p:attrNameLst>
                                      </p:cBhvr>
                                      <p:tavLst>
                                        <p:tav tm="0">
                                          <p:val>
                                            <p:strVal val="ppt_x"/>
                                          </p:val>
                                        </p:tav>
                                        <p:tav tm="100000">
                                          <p:val>
                                            <p:strVal val="ppt_x"/>
                                          </p:val>
                                        </p:tav>
                                      </p:tavLst>
                                    </p:anim>
                                    <p:anim calcmode="lin" valueType="num">
                                      <p:cBhvr additive="base">
                                        <p:cTn id="251" dur="3000"/>
                                        <p:tgtEl>
                                          <p:spTgt spid="47"/>
                                        </p:tgtEl>
                                        <p:attrNameLst>
                                          <p:attrName>ppt_y</p:attrName>
                                        </p:attrNameLst>
                                      </p:cBhvr>
                                      <p:tavLst>
                                        <p:tav tm="0">
                                          <p:val>
                                            <p:strVal val="ppt_y"/>
                                          </p:val>
                                        </p:tav>
                                        <p:tav tm="100000">
                                          <p:val>
                                            <p:strVal val="0-ppt_h/2"/>
                                          </p:val>
                                        </p:tav>
                                      </p:tavLst>
                                    </p:anim>
                                    <p:set>
                                      <p:cBhvr>
                                        <p:cTn id="252" dur="1" fill="hold">
                                          <p:stCondLst>
                                            <p:cond delay="2999"/>
                                          </p:stCondLst>
                                        </p:cTn>
                                        <p:tgtEl>
                                          <p:spTgt spid="47"/>
                                        </p:tgtEl>
                                        <p:attrNameLst>
                                          <p:attrName>style.visibility</p:attrName>
                                        </p:attrNameLst>
                                      </p:cBhvr>
                                      <p:to>
                                        <p:strVal val="hidden"/>
                                      </p:to>
                                    </p:set>
                                  </p:childTnLst>
                                </p:cTn>
                              </p:par>
                              <p:par>
                                <p:cTn id="253" presetID="23" presetClass="entr" presetSubtype="16" fill="hold" grpId="3" nodeType="withEffect">
                                  <p:stCondLst>
                                    <p:cond delay="0"/>
                                  </p:stCondLst>
                                  <p:childTnLst>
                                    <p:set>
                                      <p:cBhvr>
                                        <p:cTn id="254" dur="1" fill="hold">
                                          <p:stCondLst>
                                            <p:cond delay="0"/>
                                          </p:stCondLst>
                                        </p:cTn>
                                        <p:tgtEl>
                                          <p:spTgt spid="47"/>
                                        </p:tgtEl>
                                        <p:attrNameLst>
                                          <p:attrName>style.visibility</p:attrName>
                                        </p:attrNameLst>
                                      </p:cBhvr>
                                      <p:to>
                                        <p:strVal val="visible"/>
                                      </p:to>
                                    </p:set>
                                    <p:anim calcmode="lin" valueType="num">
                                      <p:cBhvr>
                                        <p:cTn id="255" dur="3000" fill="hold"/>
                                        <p:tgtEl>
                                          <p:spTgt spid="47"/>
                                        </p:tgtEl>
                                        <p:attrNameLst>
                                          <p:attrName>ppt_w</p:attrName>
                                        </p:attrNameLst>
                                      </p:cBhvr>
                                      <p:tavLst>
                                        <p:tav tm="0">
                                          <p:val>
                                            <p:fltVal val="0"/>
                                          </p:val>
                                        </p:tav>
                                        <p:tav tm="100000">
                                          <p:val>
                                            <p:strVal val="#ppt_w"/>
                                          </p:val>
                                        </p:tav>
                                      </p:tavLst>
                                    </p:anim>
                                    <p:anim calcmode="lin" valueType="num">
                                      <p:cBhvr>
                                        <p:cTn id="256" dur="3000" fill="hold"/>
                                        <p:tgtEl>
                                          <p:spTgt spid="47"/>
                                        </p:tgtEl>
                                        <p:attrNameLst>
                                          <p:attrName>ppt_h</p:attrName>
                                        </p:attrNameLst>
                                      </p:cBhvr>
                                      <p:tavLst>
                                        <p:tav tm="0">
                                          <p:val>
                                            <p:fltVal val="0"/>
                                          </p:val>
                                        </p:tav>
                                        <p:tav tm="100000">
                                          <p:val>
                                            <p:strVal val="#ppt_h"/>
                                          </p:val>
                                        </p:tav>
                                      </p:tavLst>
                                    </p:anim>
                                  </p:childTnLst>
                                </p:cTn>
                              </p:par>
                              <p:par>
                                <p:cTn id="257" presetID="2" presetClass="entr" presetSubtype="4" fill="hold" grpId="0" nodeType="withEffect">
                                  <p:stCondLst>
                                    <p:cond delay="0"/>
                                  </p:stCondLst>
                                  <p:childTnLst>
                                    <p:set>
                                      <p:cBhvr>
                                        <p:cTn id="258" dur="1" fill="hold">
                                          <p:stCondLst>
                                            <p:cond delay="0"/>
                                          </p:stCondLst>
                                        </p:cTn>
                                        <p:tgtEl>
                                          <p:spTgt spid="56"/>
                                        </p:tgtEl>
                                        <p:attrNameLst>
                                          <p:attrName>style.visibility</p:attrName>
                                        </p:attrNameLst>
                                      </p:cBhvr>
                                      <p:to>
                                        <p:strVal val="visible"/>
                                      </p:to>
                                    </p:set>
                                    <p:anim calcmode="lin" valueType="num">
                                      <p:cBhvr additive="base">
                                        <p:cTn id="259" dur="3000" fill="hold"/>
                                        <p:tgtEl>
                                          <p:spTgt spid="56"/>
                                        </p:tgtEl>
                                        <p:attrNameLst>
                                          <p:attrName>ppt_x</p:attrName>
                                        </p:attrNameLst>
                                      </p:cBhvr>
                                      <p:tavLst>
                                        <p:tav tm="0">
                                          <p:val>
                                            <p:strVal val="#ppt_x"/>
                                          </p:val>
                                        </p:tav>
                                        <p:tav tm="100000">
                                          <p:val>
                                            <p:strVal val="#ppt_x"/>
                                          </p:val>
                                        </p:tav>
                                      </p:tavLst>
                                    </p:anim>
                                    <p:anim calcmode="lin" valueType="num">
                                      <p:cBhvr additive="base">
                                        <p:cTn id="260" dur="3000" fill="hold"/>
                                        <p:tgtEl>
                                          <p:spTgt spid="56"/>
                                        </p:tgtEl>
                                        <p:attrNameLst>
                                          <p:attrName>ppt_y</p:attrName>
                                        </p:attrNameLst>
                                      </p:cBhvr>
                                      <p:tavLst>
                                        <p:tav tm="0">
                                          <p:val>
                                            <p:strVal val="1+#ppt_h/2"/>
                                          </p:val>
                                        </p:tav>
                                        <p:tav tm="100000">
                                          <p:val>
                                            <p:strVal val="#ppt_y"/>
                                          </p:val>
                                        </p:tav>
                                      </p:tavLst>
                                    </p:anim>
                                  </p:childTnLst>
                                </p:cTn>
                              </p:par>
                              <p:par>
                                <p:cTn id="261" presetID="8" presetClass="emph" presetSubtype="0" fill="hold" grpId="1" nodeType="withEffect">
                                  <p:stCondLst>
                                    <p:cond delay="0"/>
                                  </p:stCondLst>
                                  <p:childTnLst>
                                    <p:animRot by="21600000">
                                      <p:cBhvr>
                                        <p:cTn id="262" dur="3000" fill="hold"/>
                                        <p:tgtEl>
                                          <p:spTgt spid="56"/>
                                        </p:tgtEl>
                                        <p:attrNameLst>
                                          <p:attrName>r</p:attrName>
                                        </p:attrNameLst>
                                      </p:cBhvr>
                                    </p:animRot>
                                  </p:childTnLst>
                                </p:cTn>
                              </p:par>
                              <p:par>
                                <p:cTn id="263" presetID="2" presetClass="exit" presetSubtype="1" fill="hold" grpId="2" nodeType="withEffect">
                                  <p:stCondLst>
                                    <p:cond delay="0"/>
                                  </p:stCondLst>
                                  <p:childTnLst>
                                    <p:anim calcmode="lin" valueType="num">
                                      <p:cBhvr additive="base">
                                        <p:cTn id="264" dur="3000"/>
                                        <p:tgtEl>
                                          <p:spTgt spid="56"/>
                                        </p:tgtEl>
                                        <p:attrNameLst>
                                          <p:attrName>ppt_x</p:attrName>
                                        </p:attrNameLst>
                                      </p:cBhvr>
                                      <p:tavLst>
                                        <p:tav tm="0">
                                          <p:val>
                                            <p:strVal val="ppt_x"/>
                                          </p:val>
                                        </p:tav>
                                        <p:tav tm="100000">
                                          <p:val>
                                            <p:strVal val="ppt_x"/>
                                          </p:val>
                                        </p:tav>
                                      </p:tavLst>
                                    </p:anim>
                                    <p:anim calcmode="lin" valueType="num">
                                      <p:cBhvr additive="base">
                                        <p:cTn id="265" dur="3000"/>
                                        <p:tgtEl>
                                          <p:spTgt spid="56"/>
                                        </p:tgtEl>
                                        <p:attrNameLst>
                                          <p:attrName>ppt_y</p:attrName>
                                        </p:attrNameLst>
                                      </p:cBhvr>
                                      <p:tavLst>
                                        <p:tav tm="0">
                                          <p:val>
                                            <p:strVal val="ppt_y"/>
                                          </p:val>
                                        </p:tav>
                                        <p:tav tm="100000">
                                          <p:val>
                                            <p:strVal val="0-ppt_h/2"/>
                                          </p:val>
                                        </p:tav>
                                      </p:tavLst>
                                    </p:anim>
                                    <p:set>
                                      <p:cBhvr>
                                        <p:cTn id="266" dur="1" fill="hold">
                                          <p:stCondLst>
                                            <p:cond delay="2999"/>
                                          </p:stCondLst>
                                        </p:cTn>
                                        <p:tgtEl>
                                          <p:spTgt spid="56"/>
                                        </p:tgtEl>
                                        <p:attrNameLst>
                                          <p:attrName>style.visibility</p:attrName>
                                        </p:attrNameLst>
                                      </p:cBhvr>
                                      <p:to>
                                        <p:strVal val="hidden"/>
                                      </p:to>
                                    </p:set>
                                  </p:childTnLst>
                                </p:cTn>
                              </p:par>
                              <p:par>
                                <p:cTn id="267" presetID="23" presetClass="entr" presetSubtype="16" fill="hold" grpId="3" nodeType="withEffect">
                                  <p:stCondLst>
                                    <p:cond delay="0"/>
                                  </p:stCondLst>
                                  <p:childTnLst>
                                    <p:set>
                                      <p:cBhvr>
                                        <p:cTn id="268" dur="1" fill="hold">
                                          <p:stCondLst>
                                            <p:cond delay="0"/>
                                          </p:stCondLst>
                                        </p:cTn>
                                        <p:tgtEl>
                                          <p:spTgt spid="56"/>
                                        </p:tgtEl>
                                        <p:attrNameLst>
                                          <p:attrName>style.visibility</p:attrName>
                                        </p:attrNameLst>
                                      </p:cBhvr>
                                      <p:to>
                                        <p:strVal val="visible"/>
                                      </p:to>
                                    </p:set>
                                    <p:anim calcmode="lin" valueType="num">
                                      <p:cBhvr>
                                        <p:cTn id="269" dur="3000" fill="hold"/>
                                        <p:tgtEl>
                                          <p:spTgt spid="56"/>
                                        </p:tgtEl>
                                        <p:attrNameLst>
                                          <p:attrName>ppt_w</p:attrName>
                                        </p:attrNameLst>
                                      </p:cBhvr>
                                      <p:tavLst>
                                        <p:tav tm="0">
                                          <p:val>
                                            <p:fltVal val="0"/>
                                          </p:val>
                                        </p:tav>
                                        <p:tav tm="100000">
                                          <p:val>
                                            <p:strVal val="#ppt_w"/>
                                          </p:val>
                                        </p:tav>
                                      </p:tavLst>
                                    </p:anim>
                                    <p:anim calcmode="lin" valueType="num">
                                      <p:cBhvr>
                                        <p:cTn id="270" dur="3000" fill="hold"/>
                                        <p:tgtEl>
                                          <p:spTgt spid="56"/>
                                        </p:tgtEl>
                                        <p:attrNameLst>
                                          <p:attrName>ppt_h</p:attrName>
                                        </p:attrNameLst>
                                      </p:cBhvr>
                                      <p:tavLst>
                                        <p:tav tm="0">
                                          <p:val>
                                            <p:fltVal val="0"/>
                                          </p:val>
                                        </p:tav>
                                        <p:tav tm="100000">
                                          <p:val>
                                            <p:strVal val="#ppt_h"/>
                                          </p:val>
                                        </p:tav>
                                      </p:tavLst>
                                    </p:anim>
                                  </p:childTnLst>
                                </p:cTn>
                              </p:par>
                              <p:par>
                                <p:cTn id="271" presetID="2" presetClass="entr" presetSubtype="4" fill="hold" grpId="0" nodeType="withEffect">
                                  <p:stCondLst>
                                    <p:cond delay="0"/>
                                  </p:stCondLst>
                                  <p:childTnLst>
                                    <p:set>
                                      <p:cBhvr>
                                        <p:cTn id="272" dur="1" fill="hold">
                                          <p:stCondLst>
                                            <p:cond delay="0"/>
                                          </p:stCondLst>
                                        </p:cTn>
                                        <p:tgtEl>
                                          <p:spTgt spid="53"/>
                                        </p:tgtEl>
                                        <p:attrNameLst>
                                          <p:attrName>style.visibility</p:attrName>
                                        </p:attrNameLst>
                                      </p:cBhvr>
                                      <p:to>
                                        <p:strVal val="visible"/>
                                      </p:to>
                                    </p:set>
                                    <p:anim calcmode="lin" valueType="num">
                                      <p:cBhvr additive="base">
                                        <p:cTn id="273" dur="3000" fill="hold"/>
                                        <p:tgtEl>
                                          <p:spTgt spid="53"/>
                                        </p:tgtEl>
                                        <p:attrNameLst>
                                          <p:attrName>ppt_x</p:attrName>
                                        </p:attrNameLst>
                                      </p:cBhvr>
                                      <p:tavLst>
                                        <p:tav tm="0">
                                          <p:val>
                                            <p:strVal val="#ppt_x"/>
                                          </p:val>
                                        </p:tav>
                                        <p:tav tm="100000">
                                          <p:val>
                                            <p:strVal val="#ppt_x"/>
                                          </p:val>
                                        </p:tav>
                                      </p:tavLst>
                                    </p:anim>
                                    <p:anim calcmode="lin" valueType="num">
                                      <p:cBhvr additive="base">
                                        <p:cTn id="274" dur="3000" fill="hold"/>
                                        <p:tgtEl>
                                          <p:spTgt spid="53"/>
                                        </p:tgtEl>
                                        <p:attrNameLst>
                                          <p:attrName>ppt_y</p:attrName>
                                        </p:attrNameLst>
                                      </p:cBhvr>
                                      <p:tavLst>
                                        <p:tav tm="0">
                                          <p:val>
                                            <p:strVal val="1+#ppt_h/2"/>
                                          </p:val>
                                        </p:tav>
                                        <p:tav tm="100000">
                                          <p:val>
                                            <p:strVal val="#ppt_y"/>
                                          </p:val>
                                        </p:tav>
                                      </p:tavLst>
                                    </p:anim>
                                  </p:childTnLst>
                                </p:cTn>
                              </p:par>
                              <p:par>
                                <p:cTn id="275" presetID="8" presetClass="emph" presetSubtype="0" fill="hold" grpId="1" nodeType="withEffect">
                                  <p:stCondLst>
                                    <p:cond delay="0"/>
                                  </p:stCondLst>
                                  <p:childTnLst>
                                    <p:animRot by="21600000">
                                      <p:cBhvr>
                                        <p:cTn id="276" dur="3000" fill="hold"/>
                                        <p:tgtEl>
                                          <p:spTgt spid="53"/>
                                        </p:tgtEl>
                                        <p:attrNameLst>
                                          <p:attrName>r</p:attrName>
                                        </p:attrNameLst>
                                      </p:cBhvr>
                                    </p:animRot>
                                  </p:childTnLst>
                                </p:cTn>
                              </p:par>
                              <p:par>
                                <p:cTn id="277" presetID="2" presetClass="exit" presetSubtype="1" fill="hold" grpId="2" nodeType="withEffect">
                                  <p:stCondLst>
                                    <p:cond delay="0"/>
                                  </p:stCondLst>
                                  <p:childTnLst>
                                    <p:anim calcmode="lin" valueType="num">
                                      <p:cBhvr additive="base">
                                        <p:cTn id="278" dur="3000"/>
                                        <p:tgtEl>
                                          <p:spTgt spid="53"/>
                                        </p:tgtEl>
                                        <p:attrNameLst>
                                          <p:attrName>ppt_x</p:attrName>
                                        </p:attrNameLst>
                                      </p:cBhvr>
                                      <p:tavLst>
                                        <p:tav tm="0">
                                          <p:val>
                                            <p:strVal val="ppt_x"/>
                                          </p:val>
                                        </p:tav>
                                        <p:tav tm="100000">
                                          <p:val>
                                            <p:strVal val="ppt_x"/>
                                          </p:val>
                                        </p:tav>
                                      </p:tavLst>
                                    </p:anim>
                                    <p:anim calcmode="lin" valueType="num">
                                      <p:cBhvr additive="base">
                                        <p:cTn id="279" dur="3000"/>
                                        <p:tgtEl>
                                          <p:spTgt spid="53"/>
                                        </p:tgtEl>
                                        <p:attrNameLst>
                                          <p:attrName>ppt_y</p:attrName>
                                        </p:attrNameLst>
                                      </p:cBhvr>
                                      <p:tavLst>
                                        <p:tav tm="0">
                                          <p:val>
                                            <p:strVal val="ppt_y"/>
                                          </p:val>
                                        </p:tav>
                                        <p:tav tm="100000">
                                          <p:val>
                                            <p:strVal val="0-ppt_h/2"/>
                                          </p:val>
                                        </p:tav>
                                      </p:tavLst>
                                    </p:anim>
                                    <p:set>
                                      <p:cBhvr>
                                        <p:cTn id="280" dur="1" fill="hold">
                                          <p:stCondLst>
                                            <p:cond delay="2999"/>
                                          </p:stCondLst>
                                        </p:cTn>
                                        <p:tgtEl>
                                          <p:spTgt spid="53"/>
                                        </p:tgtEl>
                                        <p:attrNameLst>
                                          <p:attrName>style.visibility</p:attrName>
                                        </p:attrNameLst>
                                      </p:cBhvr>
                                      <p:to>
                                        <p:strVal val="hidden"/>
                                      </p:to>
                                    </p:set>
                                  </p:childTnLst>
                                </p:cTn>
                              </p:par>
                              <p:par>
                                <p:cTn id="281" presetID="23" presetClass="entr" presetSubtype="16" fill="hold" grpId="3" nodeType="withEffect">
                                  <p:stCondLst>
                                    <p:cond delay="0"/>
                                  </p:stCondLst>
                                  <p:childTnLst>
                                    <p:set>
                                      <p:cBhvr>
                                        <p:cTn id="282" dur="1" fill="hold">
                                          <p:stCondLst>
                                            <p:cond delay="0"/>
                                          </p:stCondLst>
                                        </p:cTn>
                                        <p:tgtEl>
                                          <p:spTgt spid="53"/>
                                        </p:tgtEl>
                                        <p:attrNameLst>
                                          <p:attrName>style.visibility</p:attrName>
                                        </p:attrNameLst>
                                      </p:cBhvr>
                                      <p:to>
                                        <p:strVal val="visible"/>
                                      </p:to>
                                    </p:set>
                                    <p:anim calcmode="lin" valueType="num">
                                      <p:cBhvr>
                                        <p:cTn id="283" dur="3000" fill="hold"/>
                                        <p:tgtEl>
                                          <p:spTgt spid="53"/>
                                        </p:tgtEl>
                                        <p:attrNameLst>
                                          <p:attrName>ppt_w</p:attrName>
                                        </p:attrNameLst>
                                      </p:cBhvr>
                                      <p:tavLst>
                                        <p:tav tm="0">
                                          <p:val>
                                            <p:fltVal val="0"/>
                                          </p:val>
                                        </p:tav>
                                        <p:tav tm="100000">
                                          <p:val>
                                            <p:strVal val="#ppt_w"/>
                                          </p:val>
                                        </p:tav>
                                      </p:tavLst>
                                    </p:anim>
                                    <p:anim calcmode="lin" valueType="num">
                                      <p:cBhvr>
                                        <p:cTn id="284" dur="3000" fill="hold"/>
                                        <p:tgtEl>
                                          <p:spTgt spid="53"/>
                                        </p:tgtEl>
                                        <p:attrNameLst>
                                          <p:attrName>ppt_h</p:attrName>
                                        </p:attrNameLst>
                                      </p:cBhvr>
                                      <p:tavLst>
                                        <p:tav tm="0">
                                          <p:val>
                                            <p:fltVal val="0"/>
                                          </p:val>
                                        </p:tav>
                                        <p:tav tm="100000">
                                          <p:val>
                                            <p:strVal val="#ppt_h"/>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44"/>
                                        </p:tgtEl>
                                        <p:attrNameLst>
                                          <p:attrName>style.visibility</p:attrName>
                                        </p:attrNameLst>
                                      </p:cBhvr>
                                      <p:to>
                                        <p:strVal val="visible"/>
                                      </p:to>
                                    </p:set>
                                    <p:anim calcmode="lin" valueType="num">
                                      <p:cBhvr additive="base">
                                        <p:cTn id="287" dur="3000" fill="hold"/>
                                        <p:tgtEl>
                                          <p:spTgt spid="44"/>
                                        </p:tgtEl>
                                        <p:attrNameLst>
                                          <p:attrName>ppt_x</p:attrName>
                                        </p:attrNameLst>
                                      </p:cBhvr>
                                      <p:tavLst>
                                        <p:tav tm="0">
                                          <p:val>
                                            <p:strVal val="#ppt_x"/>
                                          </p:val>
                                        </p:tav>
                                        <p:tav tm="100000">
                                          <p:val>
                                            <p:strVal val="#ppt_x"/>
                                          </p:val>
                                        </p:tav>
                                      </p:tavLst>
                                    </p:anim>
                                    <p:anim calcmode="lin" valueType="num">
                                      <p:cBhvr additive="base">
                                        <p:cTn id="288" dur="3000" fill="hold"/>
                                        <p:tgtEl>
                                          <p:spTgt spid="44"/>
                                        </p:tgtEl>
                                        <p:attrNameLst>
                                          <p:attrName>ppt_y</p:attrName>
                                        </p:attrNameLst>
                                      </p:cBhvr>
                                      <p:tavLst>
                                        <p:tav tm="0">
                                          <p:val>
                                            <p:strVal val="1+#ppt_h/2"/>
                                          </p:val>
                                        </p:tav>
                                        <p:tav tm="100000">
                                          <p:val>
                                            <p:strVal val="#ppt_y"/>
                                          </p:val>
                                        </p:tav>
                                      </p:tavLst>
                                    </p:anim>
                                  </p:childTnLst>
                                </p:cTn>
                              </p:par>
                              <p:par>
                                <p:cTn id="289" presetID="8" presetClass="emph" presetSubtype="0" fill="hold" grpId="1" nodeType="withEffect">
                                  <p:stCondLst>
                                    <p:cond delay="0"/>
                                  </p:stCondLst>
                                  <p:childTnLst>
                                    <p:animRot by="21600000">
                                      <p:cBhvr>
                                        <p:cTn id="290" dur="3000" fill="hold"/>
                                        <p:tgtEl>
                                          <p:spTgt spid="44"/>
                                        </p:tgtEl>
                                        <p:attrNameLst>
                                          <p:attrName>r</p:attrName>
                                        </p:attrNameLst>
                                      </p:cBhvr>
                                    </p:animRot>
                                  </p:childTnLst>
                                </p:cTn>
                              </p:par>
                              <p:par>
                                <p:cTn id="291" presetID="2" presetClass="exit" presetSubtype="1" fill="hold" grpId="2" nodeType="withEffect">
                                  <p:stCondLst>
                                    <p:cond delay="0"/>
                                  </p:stCondLst>
                                  <p:childTnLst>
                                    <p:anim calcmode="lin" valueType="num">
                                      <p:cBhvr additive="base">
                                        <p:cTn id="292" dur="3000"/>
                                        <p:tgtEl>
                                          <p:spTgt spid="44"/>
                                        </p:tgtEl>
                                        <p:attrNameLst>
                                          <p:attrName>ppt_x</p:attrName>
                                        </p:attrNameLst>
                                      </p:cBhvr>
                                      <p:tavLst>
                                        <p:tav tm="0">
                                          <p:val>
                                            <p:strVal val="ppt_x"/>
                                          </p:val>
                                        </p:tav>
                                        <p:tav tm="100000">
                                          <p:val>
                                            <p:strVal val="ppt_x"/>
                                          </p:val>
                                        </p:tav>
                                      </p:tavLst>
                                    </p:anim>
                                    <p:anim calcmode="lin" valueType="num">
                                      <p:cBhvr additive="base">
                                        <p:cTn id="293" dur="3000"/>
                                        <p:tgtEl>
                                          <p:spTgt spid="44"/>
                                        </p:tgtEl>
                                        <p:attrNameLst>
                                          <p:attrName>ppt_y</p:attrName>
                                        </p:attrNameLst>
                                      </p:cBhvr>
                                      <p:tavLst>
                                        <p:tav tm="0">
                                          <p:val>
                                            <p:strVal val="ppt_y"/>
                                          </p:val>
                                        </p:tav>
                                        <p:tav tm="100000">
                                          <p:val>
                                            <p:strVal val="0-ppt_h/2"/>
                                          </p:val>
                                        </p:tav>
                                      </p:tavLst>
                                    </p:anim>
                                    <p:set>
                                      <p:cBhvr>
                                        <p:cTn id="294" dur="1" fill="hold">
                                          <p:stCondLst>
                                            <p:cond delay="2999"/>
                                          </p:stCondLst>
                                        </p:cTn>
                                        <p:tgtEl>
                                          <p:spTgt spid="44"/>
                                        </p:tgtEl>
                                        <p:attrNameLst>
                                          <p:attrName>style.visibility</p:attrName>
                                        </p:attrNameLst>
                                      </p:cBhvr>
                                      <p:to>
                                        <p:strVal val="hidden"/>
                                      </p:to>
                                    </p:set>
                                  </p:childTnLst>
                                </p:cTn>
                              </p:par>
                              <p:par>
                                <p:cTn id="295" presetID="23" presetClass="entr" presetSubtype="16" fill="hold" grpId="3" nodeType="withEffect">
                                  <p:stCondLst>
                                    <p:cond delay="0"/>
                                  </p:stCondLst>
                                  <p:childTnLst>
                                    <p:set>
                                      <p:cBhvr>
                                        <p:cTn id="296" dur="1" fill="hold">
                                          <p:stCondLst>
                                            <p:cond delay="0"/>
                                          </p:stCondLst>
                                        </p:cTn>
                                        <p:tgtEl>
                                          <p:spTgt spid="44"/>
                                        </p:tgtEl>
                                        <p:attrNameLst>
                                          <p:attrName>style.visibility</p:attrName>
                                        </p:attrNameLst>
                                      </p:cBhvr>
                                      <p:to>
                                        <p:strVal val="visible"/>
                                      </p:to>
                                    </p:set>
                                    <p:anim calcmode="lin" valueType="num">
                                      <p:cBhvr>
                                        <p:cTn id="297" dur="3000" fill="hold"/>
                                        <p:tgtEl>
                                          <p:spTgt spid="44"/>
                                        </p:tgtEl>
                                        <p:attrNameLst>
                                          <p:attrName>ppt_w</p:attrName>
                                        </p:attrNameLst>
                                      </p:cBhvr>
                                      <p:tavLst>
                                        <p:tav tm="0">
                                          <p:val>
                                            <p:fltVal val="0"/>
                                          </p:val>
                                        </p:tav>
                                        <p:tav tm="100000">
                                          <p:val>
                                            <p:strVal val="#ppt_w"/>
                                          </p:val>
                                        </p:tav>
                                      </p:tavLst>
                                    </p:anim>
                                    <p:anim calcmode="lin" valueType="num">
                                      <p:cBhvr>
                                        <p:cTn id="298" dur="3000" fill="hold"/>
                                        <p:tgtEl>
                                          <p:spTgt spid="44"/>
                                        </p:tgtEl>
                                        <p:attrNameLst>
                                          <p:attrName>ppt_h</p:attrName>
                                        </p:attrNameLst>
                                      </p:cBhvr>
                                      <p:tavLst>
                                        <p:tav tm="0">
                                          <p:val>
                                            <p:fltVal val="0"/>
                                          </p:val>
                                        </p:tav>
                                        <p:tav tm="100000">
                                          <p:val>
                                            <p:strVal val="#ppt_h"/>
                                          </p:val>
                                        </p:tav>
                                      </p:tavLst>
                                    </p:anim>
                                  </p:childTnLst>
                                </p:cTn>
                              </p:par>
                              <p:par>
                                <p:cTn id="299" presetID="9" presetClass="emph" presetSubtype="0" grpId="0" nodeType="withEffect">
                                  <p:stCondLst>
                                    <p:cond delay="0"/>
                                  </p:stCondLst>
                                  <p:childTnLst>
                                    <p:set>
                                      <p:cBhvr rctx="PPT">
                                        <p:cTn id="300" dur="indefinite"/>
                                        <p:tgtEl>
                                          <p:spTgt spid="65"/>
                                        </p:tgtEl>
                                        <p:attrNameLst>
                                          <p:attrName>style.opacity</p:attrName>
                                        </p:attrNameLst>
                                      </p:cBhvr>
                                      <p:to>
                                        <p:strVal val="0"/>
                                      </p:to>
                                    </p:set>
                                    <p:animEffect filter="image" prLst="opacity: 0">
                                      <p:cBhvr rctx="IE">
                                        <p:cTn id="301" dur="indefinite"/>
                                        <p:tgtEl>
                                          <p:spTgt spid="65"/>
                                        </p:tgtEl>
                                      </p:cBhvr>
                                    </p:animEffect>
                                  </p:childTnLst>
                                </p:cTn>
                              </p:par>
                              <p:par>
                                <p:cTn id="302" presetID="2" presetClass="entr" presetSubtype="1" fill="hold" grpId="0" nodeType="withEffect">
                                  <p:stCondLst>
                                    <p:cond delay="0"/>
                                  </p:stCondLst>
                                  <p:childTnLst>
                                    <p:set>
                                      <p:cBhvr>
                                        <p:cTn id="303" dur="1" fill="hold">
                                          <p:stCondLst>
                                            <p:cond delay="0"/>
                                          </p:stCondLst>
                                        </p:cTn>
                                        <p:tgtEl>
                                          <p:spTgt spid="68"/>
                                        </p:tgtEl>
                                        <p:attrNameLst>
                                          <p:attrName>style.visibility</p:attrName>
                                        </p:attrNameLst>
                                      </p:cBhvr>
                                      <p:to>
                                        <p:strVal val="visible"/>
                                      </p:to>
                                    </p:set>
                                    <p:anim calcmode="lin" valueType="num">
                                      <p:cBhvr additive="base">
                                        <p:cTn id="304" dur="3000" fill="hold"/>
                                        <p:tgtEl>
                                          <p:spTgt spid="68"/>
                                        </p:tgtEl>
                                        <p:attrNameLst>
                                          <p:attrName>ppt_x</p:attrName>
                                        </p:attrNameLst>
                                      </p:cBhvr>
                                      <p:tavLst>
                                        <p:tav tm="0">
                                          <p:val>
                                            <p:strVal val="#ppt_x"/>
                                          </p:val>
                                        </p:tav>
                                        <p:tav tm="100000">
                                          <p:val>
                                            <p:strVal val="#ppt_x"/>
                                          </p:val>
                                        </p:tav>
                                      </p:tavLst>
                                    </p:anim>
                                    <p:anim calcmode="lin" valueType="num">
                                      <p:cBhvr additive="base">
                                        <p:cTn id="305" dur="3000" fill="hold"/>
                                        <p:tgtEl>
                                          <p:spTgt spid="68"/>
                                        </p:tgtEl>
                                        <p:attrNameLst>
                                          <p:attrName>ppt_y</p:attrName>
                                        </p:attrNameLst>
                                      </p:cBhvr>
                                      <p:tavLst>
                                        <p:tav tm="0">
                                          <p:val>
                                            <p:strVal val="0-#ppt_h/2"/>
                                          </p:val>
                                        </p:tav>
                                        <p:tav tm="100000">
                                          <p:val>
                                            <p:strVal val="#ppt_y"/>
                                          </p:val>
                                        </p:tav>
                                      </p:tavLst>
                                    </p:anim>
                                  </p:childTnLst>
                                </p:cTn>
                              </p:par>
                              <p:par>
                                <p:cTn id="306" presetID="8" presetClass="emph" presetSubtype="0" fill="hold" grpId="1" nodeType="withEffect">
                                  <p:stCondLst>
                                    <p:cond delay="0"/>
                                  </p:stCondLst>
                                  <p:childTnLst>
                                    <p:animRot by="21600000">
                                      <p:cBhvr>
                                        <p:cTn id="307" dur="3000" fill="hold"/>
                                        <p:tgtEl>
                                          <p:spTgt spid="68"/>
                                        </p:tgtEl>
                                        <p:attrNameLst>
                                          <p:attrName>r</p:attrName>
                                        </p:attrNameLst>
                                      </p:cBhvr>
                                    </p:animRot>
                                  </p:childTnLst>
                                </p:cTn>
                              </p:par>
                              <p:par>
                                <p:cTn id="308" presetID="2" presetClass="exit" presetSubtype="4" fill="hold" grpId="2" nodeType="withEffect">
                                  <p:stCondLst>
                                    <p:cond delay="0"/>
                                  </p:stCondLst>
                                  <p:childTnLst>
                                    <p:anim calcmode="lin" valueType="num">
                                      <p:cBhvr additive="base">
                                        <p:cTn id="309" dur="3000"/>
                                        <p:tgtEl>
                                          <p:spTgt spid="68"/>
                                        </p:tgtEl>
                                        <p:attrNameLst>
                                          <p:attrName>ppt_x</p:attrName>
                                        </p:attrNameLst>
                                      </p:cBhvr>
                                      <p:tavLst>
                                        <p:tav tm="0">
                                          <p:val>
                                            <p:strVal val="ppt_x"/>
                                          </p:val>
                                        </p:tav>
                                        <p:tav tm="100000">
                                          <p:val>
                                            <p:strVal val="ppt_x"/>
                                          </p:val>
                                        </p:tav>
                                      </p:tavLst>
                                    </p:anim>
                                    <p:anim calcmode="lin" valueType="num">
                                      <p:cBhvr additive="base">
                                        <p:cTn id="310" dur="3000"/>
                                        <p:tgtEl>
                                          <p:spTgt spid="68"/>
                                        </p:tgtEl>
                                        <p:attrNameLst>
                                          <p:attrName>ppt_y</p:attrName>
                                        </p:attrNameLst>
                                      </p:cBhvr>
                                      <p:tavLst>
                                        <p:tav tm="0">
                                          <p:val>
                                            <p:strVal val="ppt_y"/>
                                          </p:val>
                                        </p:tav>
                                        <p:tav tm="100000">
                                          <p:val>
                                            <p:strVal val="1+ppt_h/2"/>
                                          </p:val>
                                        </p:tav>
                                      </p:tavLst>
                                    </p:anim>
                                    <p:set>
                                      <p:cBhvr>
                                        <p:cTn id="311" dur="1" fill="hold">
                                          <p:stCondLst>
                                            <p:cond delay="2999"/>
                                          </p:stCondLst>
                                        </p:cTn>
                                        <p:tgtEl>
                                          <p:spTgt spid="68"/>
                                        </p:tgtEl>
                                        <p:attrNameLst>
                                          <p:attrName>style.visibility</p:attrName>
                                        </p:attrNameLst>
                                      </p:cBhvr>
                                      <p:to>
                                        <p:strVal val="hidden"/>
                                      </p:to>
                                    </p:set>
                                  </p:childTnLst>
                                </p:cTn>
                              </p:par>
                              <p:par>
                                <p:cTn id="312" presetID="23" presetClass="entr" presetSubtype="16" fill="hold" grpId="3" nodeType="withEffect">
                                  <p:stCondLst>
                                    <p:cond delay="0"/>
                                  </p:stCondLst>
                                  <p:childTnLst>
                                    <p:set>
                                      <p:cBhvr>
                                        <p:cTn id="313" dur="1" fill="hold">
                                          <p:stCondLst>
                                            <p:cond delay="0"/>
                                          </p:stCondLst>
                                        </p:cTn>
                                        <p:tgtEl>
                                          <p:spTgt spid="68"/>
                                        </p:tgtEl>
                                        <p:attrNameLst>
                                          <p:attrName>style.visibility</p:attrName>
                                        </p:attrNameLst>
                                      </p:cBhvr>
                                      <p:to>
                                        <p:strVal val="visible"/>
                                      </p:to>
                                    </p:set>
                                    <p:anim calcmode="lin" valueType="num">
                                      <p:cBhvr>
                                        <p:cTn id="314" dur="3000" fill="hold"/>
                                        <p:tgtEl>
                                          <p:spTgt spid="68"/>
                                        </p:tgtEl>
                                        <p:attrNameLst>
                                          <p:attrName>ppt_w</p:attrName>
                                        </p:attrNameLst>
                                      </p:cBhvr>
                                      <p:tavLst>
                                        <p:tav tm="0">
                                          <p:val>
                                            <p:fltVal val="0"/>
                                          </p:val>
                                        </p:tav>
                                        <p:tav tm="100000">
                                          <p:val>
                                            <p:strVal val="#ppt_w"/>
                                          </p:val>
                                        </p:tav>
                                      </p:tavLst>
                                    </p:anim>
                                    <p:anim calcmode="lin" valueType="num">
                                      <p:cBhvr>
                                        <p:cTn id="315" dur="3000" fill="hold"/>
                                        <p:tgtEl>
                                          <p:spTgt spid="68"/>
                                        </p:tgtEl>
                                        <p:attrNameLst>
                                          <p:attrName>ppt_h</p:attrName>
                                        </p:attrNameLst>
                                      </p:cBhvr>
                                      <p:tavLst>
                                        <p:tav tm="0">
                                          <p:val>
                                            <p:fltVal val="0"/>
                                          </p:val>
                                        </p:tav>
                                        <p:tav tm="100000">
                                          <p:val>
                                            <p:strVal val="#ppt_h"/>
                                          </p:val>
                                        </p:tav>
                                      </p:tavLst>
                                    </p:anim>
                                  </p:childTnLst>
                                </p:cTn>
                              </p:par>
                              <p:par>
                                <p:cTn id="316" presetID="2" presetClass="entr" presetSubtype="1" fill="hold" grpId="0" nodeType="withEffect">
                                  <p:stCondLst>
                                    <p:cond delay="0"/>
                                  </p:stCondLst>
                                  <p:childTnLst>
                                    <p:set>
                                      <p:cBhvr>
                                        <p:cTn id="317" dur="1" fill="hold">
                                          <p:stCondLst>
                                            <p:cond delay="0"/>
                                          </p:stCondLst>
                                        </p:cTn>
                                        <p:tgtEl>
                                          <p:spTgt spid="77"/>
                                        </p:tgtEl>
                                        <p:attrNameLst>
                                          <p:attrName>style.visibility</p:attrName>
                                        </p:attrNameLst>
                                      </p:cBhvr>
                                      <p:to>
                                        <p:strVal val="visible"/>
                                      </p:to>
                                    </p:set>
                                    <p:anim calcmode="lin" valueType="num">
                                      <p:cBhvr additive="base">
                                        <p:cTn id="318" dur="3000" fill="hold"/>
                                        <p:tgtEl>
                                          <p:spTgt spid="77"/>
                                        </p:tgtEl>
                                        <p:attrNameLst>
                                          <p:attrName>ppt_x</p:attrName>
                                        </p:attrNameLst>
                                      </p:cBhvr>
                                      <p:tavLst>
                                        <p:tav tm="0">
                                          <p:val>
                                            <p:strVal val="#ppt_x"/>
                                          </p:val>
                                        </p:tav>
                                        <p:tav tm="100000">
                                          <p:val>
                                            <p:strVal val="#ppt_x"/>
                                          </p:val>
                                        </p:tav>
                                      </p:tavLst>
                                    </p:anim>
                                    <p:anim calcmode="lin" valueType="num">
                                      <p:cBhvr additive="base">
                                        <p:cTn id="319" dur="3000" fill="hold"/>
                                        <p:tgtEl>
                                          <p:spTgt spid="77"/>
                                        </p:tgtEl>
                                        <p:attrNameLst>
                                          <p:attrName>ppt_y</p:attrName>
                                        </p:attrNameLst>
                                      </p:cBhvr>
                                      <p:tavLst>
                                        <p:tav tm="0">
                                          <p:val>
                                            <p:strVal val="0-#ppt_h/2"/>
                                          </p:val>
                                        </p:tav>
                                        <p:tav tm="100000">
                                          <p:val>
                                            <p:strVal val="#ppt_y"/>
                                          </p:val>
                                        </p:tav>
                                      </p:tavLst>
                                    </p:anim>
                                  </p:childTnLst>
                                </p:cTn>
                              </p:par>
                              <p:par>
                                <p:cTn id="320" presetID="8" presetClass="emph" presetSubtype="0" fill="hold" grpId="1" nodeType="withEffect">
                                  <p:stCondLst>
                                    <p:cond delay="0"/>
                                  </p:stCondLst>
                                  <p:childTnLst>
                                    <p:animRot by="21600000">
                                      <p:cBhvr>
                                        <p:cTn id="321" dur="3000" fill="hold"/>
                                        <p:tgtEl>
                                          <p:spTgt spid="77"/>
                                        </p:tgtEl>
                                        <p:attrNameLst>
                                          <p:attrName>r</p:attrName>
                                        </p:attrNameLst>
                                      </p:cBhvr>
                                    </p:animRot>
                                  </p:childTnLst>
                                </p:cTn>
                              </p:par>
                              <p:par>
                                <p:cTn id="322" presetID="2" presetClass="exit" presetSubtype="4" fill="hold" grpId="2" nodeType="withEffect">
                                  <p:stCondLst>
                                    <p:cond delay="0"/>
                                  </p:stCondLst>
                                  <p:childTnLst>
                                    <p:anim calcmode="lin" valueType="num">
                                      <p:cBhvr additive="base">
                                        <p:cTn id="323" dur="3000"/>
                                        <p:tgtEl>
                                          <p:spTgt spid="77"/>
                                        </p:tgtEl>
                                        <p:attrNameLst>
                                          <p:attrName>ppt_x</p:attrName>
                                        </p:attrNameLst>
                                      </p:cBhvr>
                                      <p:tavLst>
                                        <p:tav tm="0">
                                          <p:val>
                                            <p:strVal val="ppt_x"/>
                                          </p:val>
                                        </p:tav>
                                        <p:tav tm="100000">
                                          <p:val>
                                            <p:strVal val="ppt_x"/>
                                          </p:val>
                                        </p:tav>
                                      </p:tavLst>
                                    </p:anim>
                                    <p:anim calcmode="lin" valueType="num">
                                      <p:cBhvr additive="base">
                                        <p:cTn id="324" dur="3000"/>
                                        <p:tgtEl>
                                          <p:spTgt spid="77"/>
                                        </p:tgtEl>
                                        <p:attrNameLst>
                                          <p:attrName>ppt_y</p:attrName>
                                        </p:attrNameLst>
                                      </p:cBhvr>
                                      <p:tavLst>
                                        <p:tav tm="0">
                                          <p:val>
                                            <p:strVal val="ppt_y"/>
                                          </p:val>
                                        </p:tav>
                                        <p:tav tm="100000">
                                          <p:val>
                                            <p:strVal val="1+ppt_h/2"/>
                                          </p:val>
                                        </p:tav>
                                      </p:tavLst>
                                    </p:anim>
                                    <p:set>
                                      <p:cBhvr>
                                        <p:cTn id="325" dur="1" fill="hold">
                                          <p:stCondLst>
                                            <p:cond delay="2999"/>
                                          </p:stCondLst>
                                        </p:cTn>
                                        <p:tgtEl>
                                          <p:spTgt spid="77"/>
                                        </p:tgtEl>
                                        <p:attrNameLst>
                                          <p:attrName>style.visibility</p:attrName>
                                        </p:attrNameLst>
                                      </p:cBhvr>
                                      <p:to>
                                        <p:strVal val="hidden"/>
                                      </p:to>
                                    </p:set>
                                  </p:childTnLst>
                                </p:cTn>
                              </p:par>
                              <p:par>
                                <p:cTn id="326" presetID="23" presetClass="entr" presetSubtype="16" fill="hold" grpId="3" nodeType="withEffect">
                                  <p:stCondLst>
                                    <p:cond delay="0"/>
                                  </p:stCondLst>
                                  <p:childTnLst>
                                    <p:set>
                                      <p:cBhvr>
                                        <p:cTn id="327" dur="1" fill="hold">
                                          <p:stCondLst>
                                            <p:cond delay="0"/>
                                          </p:stCondLst>
                                        </p:cTn>
                                        <p:tgtEl>
                                          <p:spTgt spid="77"/>
                                        </p:tgtEl>
                                        <p:attrNameLst>
                                          <p:attrName>style.visibility</p:attrName>
                                        </p:attrNameLst>
                                      </p:cBhvr>
                                      <p:to>
                                        <p:strVal val="visible"/>
                                      </p:to>
                                    </p:set>
                                    <p:anim calcmode="lin" valueType="num">
                                      <p:cBhvr>
                                        <p:cTn id="328" dur="3000" fill="hold"/>
                                        <p:tgtEl>
                                          <p:spTgt spid="77"/>
                                        </p:tgtEl>
                                        <p:attrNameLst>
                                          <p:attrName>ppt_w</p:attrName>
                                        </p:attrNameLst>
                                      </p:cBhvr>
                                      <p:tavLst>
                                        <p:tav tm="0">
                                          <p:val>
                                            <p:fltVal val="0"/>
                                          </p:val>
                                        </p:tav>
                                        <p:tav tm="100000">
                                          <p:val>
                                            <p:strVal val="#ppt_w"/>
                                          </p:val>
                                        </p:tav>
                                      </p:tavLst>
                                    </p:anim>
                                    <p:anim calcmode="lin" valueType="num">
                                      <p:cBhvr>
                                        <p:cTn id="329" dur="3000" fill="hold"/>
                                        <p:tgtEl>
                                          <p:spTgt spid="77"/>
                                        </p:tgtEl>
                                        <p:attrNameLst>
                                          <p:attrName>ppt_h</p:attrName>
                                        </p:attrNameLst>
                                      </p:cBhvr>
                                      <p:tavLst>
                                        <p:tav tm="0">
                                          <p:val>
                                            <p:fltVal val="0"/>
                                          </p:val>
                                        </p:tav>
                                        <p:tav tm="100000">
                                          <p:val>
                                            <p:strVal val="#ppt_h"/>
                                          </p:val>
                                        </p:tav>
                                      </p:tavLst>
                                    </p:anim>
                                  </p:childTnLst>
                                </p:cTn>
                              </p:par>
                              <p:par>
                                <p:cTn id="330" presetID="2" presetClass="entr" presetSubtype="1" fill="hold" grpId="0" nodeType="withEffect">
                                  <p:stCondLst>
                                    <p:cond delay="0"/>
                                  </p:stCondLst>
                                  <p:childTnLst>
                                    <p:set>
                                      <p:cBhvr>
                                        <p:cTn id="331" dur="1" fill="hold">
                                          <p:stCondLst>
                                            <p:cond delay="0"/>
                                          </p:stCondLst>
                                        </p:cTn>
                                        <p:tgtEl>
                                          <p:spTgt spid="80"/>
                                        </p:tgtEl>
                                        <p:attrNameLst>
                                          <p:attrName>style.visibility</p:attrName>
                                        </p:attrNameLst>
                                      </p:cBhvr>
                                      <p:to>
                                        <p:strVal val="visible"/>
                                      </p:to>
                                    </p:set>
                                    <p:anim calcmode="lin" valueType="num">
                                      <p:cBhvr additive="base">
                                        <p:cTn id="332" dur="3000" fill="hold"/>
                                        <p:tgtEl>
                                          <p:spTgt spid="80"/>
                                        </p:tgtEl>
                                        <p:attrNameLst>
                                          <p:attrName>ppt_x</p:attrName>
                                        </p:attrNameLst>
                                      </p:cBhvr>
                                      <p:tavLst>
                                        <p:tav tm="0">
                                          <p:val>
                                            <p:strVal val="#ppt_x"/>
                                          </p:val>
                                        </p:tav>
                                        <p:tav tm="100000">
                                          <p:val>
                                            <p:strVal val="#ppt_x"/>
                                          </p:val>
                                        </p:tav>
                                      </p:tavLst>
                                    </p:anim>
                                    <p:anim calcmode="lin" valueType="num">
                                      <p:cBhvr additive="base">
                                        <p:cTn id="333" dur="3000" fill="hold"/>
                                        <p:tgtEl>
                                          <p:spTgt spid="80"/>
                                        </p:tgtEl>
                                        <p:attrNameLst>
                                          <p:attrName>ppt_y</p:attrName>
                                        </p:attrNameLst>
                                      </p:cBhvr>
                                      <p:tavLst>
                                        <p:tav tm="0">
                                          <p:val>
                                            <p:strVal val="0-#ppt_h/2"/>
                                          </p:val>
                                        </p:tav>
                                        <p:tav tm="100000">
                                          <p:val>
                                            <p:strVal val="#ppt_y"/>
                                          </p:val>
                                        </p:tav>
                                      </p:tavLst>
                                    </p:anim>
                                  </p:childTnLst>
                                </p:cTn>
                              </p:par>
                              <p:par>
                                <p:cTn id="334" presetID="8" presetClass="emph" presetSubtype="0" fill="hold" grpId="1" nodeType="withEffect">
                                  <p:stCondLst>
                                    <p:cond delay="0"/>
                                  </p:stCondLst>
                                  <p:childTnLst>
                                    <p:animRot by="21600000">
                                      <p:cBhvr>
                                        <p:cTn id="335" dur="3000" fill="hold"/>
                                        <p:tgtEl>
                                          <p:spTgt spid="80"/>
                                        </p:tgtEl>
                                        <p:attrNameLst>
                                          <p:attrName>r</p:attrName>
                                        </p:attrNameLst>
                                      </p:cBhvr>
                                    </p:animRot>
                                  </p:childTnLst>
                                </p:cTn>
                              </p:par>
                              <p:par>
                                <p:cTn id="336" presetID="2" presetClass="exit" presetSubtype="4" fill="hold" grpId="2" nodeType="withEffect">
                                  <p:stCondLst>
                                    <p:cond delay="0"/>
                                  </p:stCondLst>
                                  <p:childTnLst>
                                    <p:anim calcmode="lin" valueType="num">
                                      <p:cBhvr additive="base">
                                        <p:cTn id="337" dur="3000"/>
                                        <p:tgtEl>
                                          <p:spTgt spid="80"/>
                                        </p:tgtEl>
                                        <p:attrNameLst>
                                          <p:attrName>ppt_x</p:attrName>
                                        </p:attrNameLst>
                                      </p:cBhvr>
                                      <p:tavLst>
                                        <p:tav tm="0">
                                          <p:val>
                                            <p:strVal val="ppt_x"/>
                                          </p:val>
                                        </p:tav>
                                        <p:tav tm="100000">
                                          <p:val>
                                            <p:strVal val="ppt_x"/>
                                          </p:val>
                                        </p:tav>
                                      </p:tavLst>
                                    </p:anim>
                                    <p:anim calcmode="lin" valueType="num">
                                      <p:cBhvr additive="base">
                                        <p:cTn id="338" dur="3000"/>
                                        <p:tgtEl>
                                          <p:spTgt spid="80"/>
                                        </p:tgtEl>
                                        <p:attrNameLst>
                                          <p:attrName>ppt_y</p:attrName>
                                        </p:attrNameLst>
                                      </p:cBhvr>
                                      <p:tavLst>
                                        <p:tav tm="0">
                                          <p:val>
                                            <p:strVal val="ppt_y"/>
                                          </p:val>
                                        </p:tav>
                                        <p:tav tm="100000">
                                          <p:val>
                                            <p:strVal val="1+ppt_h/2"/>
                                          </p:val>
                                        </p:tav>
                                      </p:tavLst>
                                    </p:anim>
                                    <p:set>
                                      <p:cBhvr>
                                        <p:cTn id="339" dur="1" fill="hold">
                                          <p:stCondLst>
                                            <p:cond delay="2999"/>
                                          </p:stCondLst>
                                        </p:cTn>
                                        <p:tgtEl>
                                          <p:spTgt spid="80"/>
                                        </p:tgtEl>
                                        <p:attrNameLst>
                                          <p:attrName>style.visibility</p:attrName>
                                        </p:attrNameLst>
                                      </p:cBhvr>
                                      <p:to>
                                        <p:strVal val="hidden"/>
                                      </p:to>
                                    </p:set>
                                  </p:childTnLst>
                                </p:cTn>
                              </p:par>
                              <p:par>
                                <p:cTn id="340" presetID="23" presetClass="entr" presetSubtype="16" fill="hold" grpId="3" nodeType="withEffect">
                                  <p:stCondLst>
                                    <p:cond delay="0"/>
                                  </p:stCondLst>
                                  <p:childTnLst>
                                    <p:set>
                                      <p:cBhvr>
                                        <p:cTn id="341" dur="1" fill="hold">
                                          <p:stCondLst>
                                            <p:cond delay="0"/>
                                          </p:stCondLst>
                                        </p:cTn>
                                        <p:tgtEl>
                                          <p:spTgt spid="80"/>
                                        </p:tgtEl>
                                        <p:attrNameLst>
                                          <p:attrName>style.visibility</p:attrName>
                                        </p:attrNameLst>
                                      </p:cBhvr>
                                      <p:to>
                                        <p:strVal val="visible"/>
                                      </p:to>
                                    </p:set>
                                    <p:anim calcmode="lin" valueType="num">
                                      <p:cBhvr>
                                        <p:cTn id="342" dur="3000" fill="hold"/>
                                        <p:tgtEl>
                                          <p:spTgt spid="80"/>
                                        </p:tgtEl>
                                        <p:attrNameLst>
                                          <p:attrName>ppt_w</p:attrName>
                                        </p:attrNameLst>
                                      </p:cBhvr>
                                      <p:tavLst>
                                        <p:tav tm="0">
                                          <p:val>
                                            <p:fltVal val="0"/>
                                          </p:val>
                                        </p:tav>
                                        <p:tav tm="100000">
                                          <p:val>
                                            <p:strVal val="#ppt_w"/>
                                          </p:val>
                                        </p:tav>
                                      </p:tavLst>
                                    </p:anim>
                                    <p:anim calcmode="lin" valueType="num">
                                      <p:cBhvr>
                                        <p:cTn id="343" dur="3000" fill="hold"/>
                                        <p:tgtEl>
                                          <p:spTgt spid="80"/>
                                        </p:tgtEl>
                                        <p:attrNameLst>
                                          <p:attrName>ppt_h</p:attrName>
                                        </p:attrNameLst>
                                      </p:cBhvr>
                                      <p:tavLst>
                                        <p:tav tm="0">
                                          <p:val>
                                            <p:fltVal val="0"/>
                                          </p:val>
                                        </p:tav>
                                        <p:tav tm="100000">
                                          <p:val>
                                            <p:strVal val="#ppt_h"/>
                                          </p:val>
                                        </p:tav>
                                      </p:tavLst>
                                    </p:anim>
                                  </p:childTnLst>
                                </p:cTn>
                              </p:par>
                              <p:par>
                                <p:cTn id="344" presetID="2" presetClass="entr" presetSubtype="1" fill="hold" grpId="0" nodeType="withEffect">
                                  <p:stCondLst>
                                    <p:cond delay="0"/>
                                  </p:stCondLst>
                                  <p:childTnLst>
                                    <p:set>
                                      <p:cBhvr>
                                        <p:cTn id="345" dur="1" fill="hold">
                                          <p:stCondLst>
                                            <p:cond delay="0"/>
                                          </p:stCondLst>
                                        </p:cTn>
                                        <p:tgtEl>
                                          <p:spTgt spid="71"/>
                                        </p:tgtEl>
                                        <p:attrNameLst>
                                          <p:attrName>style.visibility</p:attrName>
                                        </p:attrNameLst>
                                      </p:cBhvr>
                                      <p:to>
                                        <p:strVal val="visible"/>
                                      </p:to>
                                    </p:set>
                                    <p:anim calcmode="lin" valueType="num">
                                      <p:cBhvr additive="base">
                                        <p:cTn id="346" dur="3000" fill="hold"/>
                                        <p:tgtEl>
                                          <p:spTgt spid="71"/>
                                        </p:tgtEl>
                                        <p:attrNameLst>
                                          <p:attrName>ppt_x</p:attrName>
                                        </p:attrNameLst>
                                      </p:cBhvr>
                                      <p:tavLst>
                                        <p:tav tm="0">
                                          <p:val>
                                            <p:strVal val="#ppt_x"/>
                                          </p:val>
                                        </p:tav>
                                        <p:tav tm="100000">
                                          <p:val>
                                            <p:strVal val="#ppt_x"/>
                                          </p:val>
                                        </p:tav>
                                      </p:tavLst>
                                    </p:anim>
                                    <p:anim calcmode="lin" valueType="num">
                                      <p:cBhvr additive="base">
                                        <p:cTn id="347" dur="3000" fill="hold"/>
                                        <p:tgtEl>
                                          <p:spTgt spid="71"/>
                                        </p:tgtEl>
                                        <p:attrNameLst>
                                          <p:attrName>ppt_y</p:attrName>
                                        </p:attrNameLst>
                                      </p:cBhvr>
                                      <p:tavLst>
                                        <p:tav tm="0">
                                          <p:val>
                                            <p:strVal val="0-#ppt_h/2"/>
                                          </p:val>
                                        </p:tav>
                                        <p:tav tm="100000">
                                          <p:val>
                                            <p:strVal val="#ppt_y"/>
                                          </p:val>
                                        </p:tav>
                                      </p:tavLst>
                                    </p:anim>
                                  </p:childTnLst>
                                </p:cTn>
                              </p:par>
                              <p:par>
                                <p:cTn id="348" presetID="8" presetClass="emph" presetSubtype="0" fill="hold" grpId="1" nodeType="withEffect">
                                  <p:stCondLst>
                                    <p:cond delay="0"/>
                                  </p:stCondLst>
                                  <p:childTnLst>
                                    <p:animRot by="21600000">
                                      <p:cBhvr>
                                        <p:cTn id="349" dur="3000" fill="hold"/>
                                        <p:tgtEl>
                                          <p:spTgt spid="71"/>
                                        </p:tgtEl>
                                        <p:attrNameLst>
                                          <p:attrName>r</p:attrName>
                                        </p:attrNameLst>
                                      </p:cBhvr>
                                    </p:animRot>
                                  </p:childTnLst>
                                </p:cTn>
                              </p:par>
                              <p:par>
                                <p:cTn id="350" presetID="2" presetClass="exit" presetSubtype="4" fill="hold" grpId="2" nodeType="withEffect">
                                  <p:stCondLst>
                                    <p:cond delay="0"/>
                                  </p:stCondLst>
                                  <p:childTnLst>
                                    <p:anim calcmode="lin" valueType="num">
                                      <p:cBhvr additive="base">
                                        <p:cTn id="351" dur="3000"/>
                                        <p:tgtEl>
                                          <p:spTgt spid="71"/>
                                        </p:tgtEl>
                                        <p:attrNameLst>
                                          <p:attrName>ppt_x</p:attrName>
                                        </p:attrNameLst>
                                      </p:cBhvr>
                                      <p:tavLst>
                                        <p:tav tm="0">
                                          <p:val>
                                            <p:strVal val="ppt_x"/>
                                          </p:val>
                                        </p:tav>
                                        <p:tav tm="100000">
                                          <p:val>
                                            <p:strVal val="ppt_x"/>
                                          </p:val>
                                        </p:tav>
                                      </p:tavLst>
                                    </p:anim>
                                    <p:anim calcmode="lin" valueType="num">
                                      <p:cBhvr additive="base">
                                        <p:cTn id="352" dur="3000"/>
                                        <p:tgtEl>
                                          <p:spTgt spid="71"/>
                                        </p:tgtEl>
                                        <p:attrNameLst>
                                          <p:attrName>ppt_y</p:attrName>
                                        </p:attrNameLst>
                                      </p:cBhvr>
                                      <p:tavLst>
                                        <p:tav tm="0">
                                          <p:val>
                                            <p:strVal val="ppt_y"/>
                                          </p:val>
                                        </p:tav>
                                        <p:tav tm="100000">
                                          <p:val>
                                            <p:strVal val="1+ppt_h/2"/>
                                          </p:val>
                                        </p:tav>
                                      </p:tavLst>
                                    </p:anim>
                                    <p:set>
                                      <p:cBhvr>
                                        <p:cTn id="353" dur="1" fill="hold">
                                          <p:stCondLst>
                                            <p:cond delay="2999"/>
                                          </p:stCondLst>
                                        </p:cTn>
                                        <p:tgtEl>
                                          <p:spTgt spid="71"/>
                                        </p:tgtEl>
                                        <p:attrNameLst>
                                          <p:attrName>style.visibility</p:attrName>
                                        </p:attrNameLst>
                                      </p:cBhvr>
                                      <p:to>
                                        <p:strVal val="hidden"/>
                                      </p:to>
                                    </p:set>
                                  </p:childTnLst>
                                </p:cTn>
                              </p:par>
                              <p:par>
                                <p:cTn id="354" presetID="23" presetClass="entr" presetSubtype="16" fill="hold" grpId="3" nodeType="withEffect">
                                  <p:stCondLst>
                                    <p:cond delay="0"/>
                                  </p:stCondLst>
                                  <p:childTnLst>
                                    <p:set>
                                      <p:cBhvr>
                                        <p:cTn id="355" dur="1" fill="hold">
                                          <p:stCondLst>
                                            <p:cond delay="0"/>
                                          </p:stCondLst>
                                        </p:cTn>
                                        <p:tgtEl>
                                          <p:spTgt spid="71"/>
                                        </p:tgtEl>
                                        <p:attrNameLst>
                                          <p:attrName>style.visibility</p:attrName>
                                        </p:attrNameLst>
                                      </p:cBhvr>
                                      <p:to>
                                        <p:strVal val="visible"/>
                                      </p:to>
                                    </p:set>
                                    <p:anim calcmode="lin" valueType="num">
                                      <p:cBhvr>
                                        <p:cTn id="356" dur="3000" fill="hold"/>
                                        <p:tgtEl>
                                          <p:spTgt spid="71"/>
                                        </p:tgtEl>
                                        <p:attrNameLst>
                                          <p:attrName>ppt_w</p:attrName>
                                        </p:attrNameLst>
                                      </p:cBhvr>
                                      <p:tavLst>
                                        <p:tav tm="0">
                                          <p:val>
                                            <p:fltVal val="0"/>
                                          </p:val>
                                        </p:tav>
                                        <p:tav tm="100000">
                                          <p:val>
                                            <p:strVal val="#ppt_w"/>
                                          </p:val>
                                        </p:tav>
                                      </p:tavLst>
                                    </p:anim>
                                    <p:anim calcmode="lin" valueType="num">
                                      <p:cBhvr>
                                        <p:cTn id="357" dur="3000" fill="hold"/>
                                        <p:tgtEl>
                                          <p:spTgt spid="71"/>
                                        </p:tgtEl>
                                        <p:attrNameLst>
                                          <p:attrName>ppt_h</p:attrName>
                                        </p:attrNameLst>
                                      </p:cBhvr>
                                      <p:tavLst>
                                        <p:tav tm="0">
                                          <p:val>
                                            <p:fltVal val="0"/>
                                          </p:val>
                                        </p:tav>
                                        <p:tav tm="100000">
                                          <p:val>
                                            <p:strVal val="#ppt_h"/>
                                          </p:val>
                                        </p:tav>
                                      </p:tavLst>
                                    </p:anim>
                                  </p:childTnLst>
                                </p:cTn>
                              </p:par>
                              <p:par>
                                <p:cTn id="358" presetID="2" presetClass="entr" presetSubtype="1" fill="hold" grpId="0" nodeType="withEffect">
                                  <p:stCondLst>
                                    <p:cond delay="0"/>
                                  </p:stCondLst>
                                  <p:childTnLst>
                                    <p:set>
                                      <p:cBhvr>
                                        <p:cTn id="359" dur="1" fill="hold">
                                          <p:stCondLst>
                                            <p:cond delay="0"/>
                                          </p:stCondLst>
                                        </p:cTn>
                                        <p:tgtEl>
                                          <p:spTgt spid="83"/>
                                        </p:tgtEl>
                                        <p:attrNameLst>
                                          <p:attrName>style.visibility</p:attrName>
                                        </p:attrNameLst>
                                      </p:cBhvr>
                                      <p:to>
                                        <p:strVal val="visible"/>
                                      </p:to>
                                    </p:set>
                                    <p:anim calcmode="lin" valueType="num">
                                      <p:cBhvr additive="base">
                                        <p:cTn id="360" dur="3000" fill="hold"/>
                                        <p:tgtEl>
                                          <p:spTgt spid="83"/>
                                        </p:tgtEl>
                                        <p:attrNameLst>
                                          <p:attrName>ppt_x</p:attrName>
                                        </p:attrNameLst>
                                      </p:cBhvr>
                                      <p:tavLst>
                                        <p:tav tm="0">
                                          <p:val>
                                            <p:strVal val="#ppt_x"/>
                                          </p:val>
                                        </p:tav>
                                        <p:tav tm="100000">
                                          <p:val>
                                            <p:strVal val="#ppt_x"/>
                                          </p:val>
                                        </p:tav>
                                      </p:tavLst>
                                    </p:anim>
                                    <p:anim calcmode="lin" valueType="num">
                                      <p:cBhvr additive="base">
                                        <p:cTn id="361" dur="3000" fill="hold"/>
                                        <p:tgtEl>
                                          <p:spTgt spid="83"/>
                                        </p:tgtEl>
                                        <p:attrNameLst>
                                          <p:attrName>ppt_y</p:attrName>
                                        </p:attrNameLst>
                                      </p:cBhvr>
                                      <p:tavLst>
                                        <p:tav tm="0">
                                          <p:val>
                                            <p:strVal val="0-#ppt_h/2"/>
                                          </p:val>
                                        </p:tav>
                                        <p:tav tm="100000">
                                          <p:val>
                                            <p:strVal val="#ppt_y"/>
                                          </p:val>
                                        </p:tav>
                                      </p:tavLst>
                                    </p:anim>
                                  </p:childTnLst>
                                </p:cTn>
                              </p:par>
                              <p:par>
                                <p:cTn id="362" presetID="8" presetClass="emph" presetSubtype="0" fill="hold" grpId="1" nodeType="withEffect">
                                  <p:stCondLst>
                                    <p:cond delay="0"/>
                                  </p:stCondLst>
                                  <p:childTnLst>
                                    <p:animRot by="21600000">
                                      <p:cBhvr>
                                        <p:cTn id="363" dur="3000" fill="hold"/>
                                        <p:tgtEl>
                                          <p:spTgt spid="83"/>
                                        </p:tgtEl>
                                        <p:attrNameLst>
                                          <p:attrName>r</p:attrName>
                                        </p:attrNameLst>
                                      </p:cBhvr>
                                    </p:animRot>
                                  </p:childTnLst>
                                </p:cTn>
                              </p:par>
                              <p:par>
                                <p:cTn id="364" presetID="2" presetClass="exit" presetSubtype="4" fill="hold" grpId="2" nodeType="withEffect">
                                  <p:stCondLst>
                                    <p:cond delay="0"/>
                                  </p:stCondLst>
                                  <p:childTnLst>
                                    <p:anim calcmode="lin" valueType="num">
                                      <p:cBhvr additive="base">
                                        <p:cTn id="365" dur="3000"/>
                                        <p:tgtEl>
                                          <p:spTgt spid="83"/>
                                        </p:tgtEl>
                                        <p:attrNameLst>
                                          <p:attrName>ppt_x</p:attrName>
                                        </p:attrNameLst>
                                      </p:cBhvr>
                                      <p:tavLst>
                                        <p:tav tm="0">
                                          <p:val>
                                            <p:strVal val="ppt_x"/>
                                          </p:val>
                                        </p:tav>
                                        <p:tav tm="100000">
                                          <p:val>
                                            <p:strVal val="ppt_x"/>
                                          </p:val>
                                        </p:tav>
                                      </p:tavLst>
                                    </p:anim>
                                    <p:anim calcmode="lin" valueType="num">
                                      <p:cBhvr additive="base">
                                        <p:cTn id="366" dur="3000"/>
                                        <p:tgtEl>
                                          <p:spTgt spid="83"/>
                                        </p:tgtEl>
                                        <p:attrNameLst>
                                          <p:attrName>ppt_y</p:attrName>
                                        </p:attrNameLst>
                                      </p:cBhvr>
                                      <p:tavLst>
                                        <p:tav tm="0">
                                          <p:val>
                                            <p:strVal val="ppt_y"/>
                                          </p:val>
                                        </p:tav>
                                        <p:tav tm="100000">
                                          <p:val>
                                            <p:strVal val="1+ppt_h/2"/>
                                          </p:val>
                                        </p:tav>
                                      </p:tavLst>
                                    </p:anim>
                                    <p:set>
                                      <p:cBhvr>
                                        <p:cTn id="367" dur="1" fill="hold">
                                          <p:stCondLst>
                                            <p:cond delay="2999"/>
                                          </p:stCondLst>
                                        </p:cTn>
                                        <p:tgtEl>
                                          <p:spTgt spid="83"/>
                                        </p:tgtEl>
                                        <p:attrNameLst>
                                          <p:attrName>style.visibility</p:attrName>
                                        </p:attrNameLst>
                                      </p:cBhvr>
                                      <p:to>
                                        <p:strVal val="hidden"/>
                                      </p:to>
                                    </p:set>
                                  </p:childTnLst>
                                </p:cTn>
                              </p:par>
                              <p:par>
                                <p:cTn id="368" presetID="23" presetClass="entr" presetSubtype="16" fill="hold" grpId="3" nodeType="withEffect">
                                  <p:stCondLst>
                                    <p:cond delay="0"/>
                                  </p:stCondLst>
                                  <p:childTnLst>
                                    <p:set>
                                      <p:cBhvr>
                                        <p:cTn id="369" dur="1" fill="hold">
                                          <p:stCondLst>
                                            <p:cond delay="0"/>
                                          </p:stCondLst>
                                        </p:cTn>
                                        <p:tgtEl>
                                          <p:spTgt spid="83"/>
                                        </p:tgtEl>
                                        <p:attrNameLst>
                                          <p:attrName>style.visibility</p:attrName>
                                        </p:attrNameLst>
                                      </p:cBhvr>
                                      <p:to>
                                        <p:strVal val="visible"/>
                                      </p:to>
                                    </p:set>
                                    <p:anim calcmode="lin" valueType="num">
                                      <p:cBhvr>
                                        <p:cTn id="370" dur="3000" fill="hold"/>
                                        <p:tgtEl>
                                          <p:spTgt spid="83"/>
                                        </p:tgtEl>
                                        <p:attrNameLst>
                                          <p:attrName>ppt_w</p:attrName>
                                        </p:attrNameLst>
                                      </p:cBhvr>
                                      <p:tavLst>
                                        <p:tav tm="0">
                                          <p:val>
                                            <p:fltVal val="0"/>
                                          </p:val>
                                        </p:tav>
                                        <p:tav tm="100000">
                                          <p:val>
                                            <p:strVal val="#ppt_w"/>
                                          </p:val>
                                        </p:tav>
                                      </p:tavLst>
                                    </p:anim>
                                    <p:anim calcmode="lin" valueType="num">
                                      <p:cBhvr>
                                        <p:cTn id="371" dur="3000" fill="hold"/>
                                        <p:tgtEl>
                                          <p:spTgt spid="83"/>
                                        </p:tgtEl>
                                        <p:attrNameLst>
                                          <p:attrName>ppt_h</p:attrName>
                                        </p:attrNameLst>
                                      </p:cBhvr>
                                      <p:tavLst>
                                        <p:tav tm="0">
                                          <p:val>
                                            <p:fltVal val="0"/>
                                          </p:val>
                                        </p:tav>
                                        <p:tav tm="100000">
                                          <p:val>
                                            <p:strVal val="#ppt_h"/>
                                          </p:val>
                                        </p:tav>
                                      </p:tavLst>
                                    </p:anim>
                                  </p:childTnLst>
                                </p:cTn>
                              </p:par>
                              <p:par>
                                <p:cTn id="372" presetID="2" presetClass="entr" presetSubtype="1" fill="hold" grpId="0" nodeType="withEffect">
                                  <p:stCondLst>
                                    <p:cond delay="0"/>
                                  </p:stCondLst>
                                  <p:childTnLst>
                                    <p:set>
                                      <p:cBhvr>
                                        <p:cTn id="373" dur="1" fill="hold">
                                          <p:stCondLst>
                                            <p:cond delay="0"/>
                                          </p:stCondLst>
                                        </p:cTn>
                                        <p:tgtEl>
                                          <p:spTgt spid="86"/>
                                        </p:tgtEl>
                                        <p:attrNameLst>
                                          <p:attrName>style.visibility</p:attrName>
                                        </p:attrNameLst>
                                      </p:cBhvr>
                                      <p:to>
                                        <p:strVal val="visible"/>
                                      </p:to>
                                    </p:set>
                                    <p:anim calcmode="lin" valueType="num">
                                      <p:cBhvr additive="base">
                                        <p:cTn id="374" dur="3000" fill="hold"/>
                                        <p:tgtEl>
                                          <p:spTgt spid="86"/>
                                        </p:tgtEl>
                                        <p:attrNameLst>
                                          <p:attrName>ppt_x</p:attrName>
                                        </p:attrNameLst>
                                      </p:cBhvr>
                                      <p:tavLst>
                                        <p:tav tm="0">
                                          <p:val>
                                            <p:strVal val="#ppt_x"/>
                                          </p:val>
                                        </p:tav>
                                        <p:tav tm="100000">
                                          <p:val>
                                            <p:strVal val="#ppt_x"/>
                                          </p:val>
                                        </p:tav>
                                      </p:tavLst>
                                    </p:anim>
                                    <p:anim calcmode="lin" valueType="num">
                                      <p:cBhvr additive="base">
                                        <p:cTn id="375" dur="3000" fill="hold"/>
                                        <p:tgtEl>
                                          <p:spTgt spid="86"/>
                                        </p:tgtEl>
                                        <p:attrNameLst>
                                          <p:attrName>ppt_y</p:attrName>
                                        </p:attrNameLst>
                                      </p:cBhvr>
                                      <p:tavLst>
                                        <p:tav tm="0">
                                          <p:val>
                                            <p:strVal val="0-#ppt_h/2"/>
                                          </p:val>
                                        </p:tav>
                                        <p:tav tm="100000">
                                          <p:val>
                                            <p:strVal val="#ppt_y"/>
                                          </p:val>
                                        </p:tav>
                                      </p:tavLst>
                                    </p:anim>
                                  </p:childTnLst>
                                </p:cTn>
                              </p:par>
                              <p:par>
                                <p:cTn id="376" presetID="8" presetClass="emph" presetSubtype="0" fill="hold" grpId="1" nodeType="withEffect">
                                  <p:stCondLst>
                                    <p:cond delay="0"/>
                                  </p:stCondLst>
                                  <p:childTnLst>
                                    <p:animRot by="21600000">
                                      <p:cBhvr>
                                        <p:cTn id="377" dur="3000" fill="hold"/>
                                        <p:tgtEl>
                                          <p:spTgt spid="86"/>
                                        </p:tgtEl>
                                        <p:attrNameLst>
                                          <p:attrName>r</p:attrName>
                                        </p:attrNameLst>
                                      </p:cBhvr>
                                    </p:animRot>
                                  </p:childTnLst>
                                </p:cTn>
                              </p:par>
                              <p:par>
                                <p:cTn id="378" presetID="2" presetClass="exit" presetSubtype="4" fill="hold" grpId="2" nodeType="withEffect">
                                  <p:stCondLst>
                                    <p:cond delay="0"/>
                                  </p:stCondLst>
                                  <p:childTnLst>
                                    <p:anim calcmode="lin" valueType="num">
                                      <p:cBhvr additive="base">
                                        <p:cTn id="379" dur="3000"/>
                                        <p:tgtEl>
                                          <p:spTgt spid="86"/>
                                        </p:tgtEl>
                                        <p:attrNameLst>
                                          <p:attrName>ppt_x</p:attrName>
                                        </p:attrNameLst>
                                      </p:cBhvr>
                                      <p:tavLst>
                                        <p:tav tm="0">
                                          <p:val>
                                            <p:strVal val="ppt_x"/>
                                          </p:val>
                                        </p:tav>
                                        <p:tav tm="100000">
                                          <p:val>
                                            <p:strVal val="ppt_x"/>
                                          </p:val>
                                        </p:tav>
                                      </p:tavLst>
                                    </p:anim>
                                    <p:anim calcmode="lin" valueType="num">
                                      <p:cBhvr additive="base">
                                        <p:cTn id="380" dur="3000"/>
                                        <p:tgtEl>
                                          <p:spTgt spid="86"/>
                                        </p:tgtEl>
                                        <p:attrNameLst>
                                          <p:attrName>ppt_y</p:attrName>
                                        </p:attrNameLst>
                                      </p:cBhvr>
                                      <p:tavLst>
                                        <p:tav tm="0">
                                          <p:val>
                                            <p:strVal val="ppt_y"/>
                                          </p:val>
                                        </p:tav>
                                        <p:tav tm="100000">
                                          <p:val>
                                            <p:strVal val="1+ppt_h/2"/>
                                          </p:val>
                                        </p:tav>
                                      </p:tavLst>
                                    </p:anim>
                                    <p:set>
                                      <p:cBhvr>
                                        <p:cTn id="381" dur="1" fill="hold">
                                          <p:stCondLst>
                                            <p:cond delay="2999"/>
                                          </p:stCondLst>
                                        </p:cTn>
                                        <p:tgtEl>
                                          <p:spTgt spid="86"/>
                                        </p:tgtEl>
                                        <p:attrNameLst>
                                          <p:attrName>style.visibility</p:attrName>
                                        </p:attrNameLst>
                                      </p:cBhvr>
                                      <p:to>
                                        <p:strVal val="hidden"/>
                                      </p:to>
                                    </p:set>
                                  </p:childTnLst>
                                </p:cTn>
                              </p:par>
                              <p:par>
                                <p:cTn id="382" presetID="23" presetClass="entr" presetSubtype="16" fill="hold" grpId="3" nodeType="withEffect">
                                  <p:stCondLst>
                                    <p:cond delay="0"/>
                                  </p:stCondLst>
                                  <p:childTnLst>
                                    <p:set>
                                      <p:cBhvr>
                                        <p:cTn id="383" dur="1" fill="hold">
                                          <p:stCondLst>
                                            <p:cond delay="0"/>
                                          </p:stCondLst>
                                        </p:cTn>
                                        <p:tgtEl>
                                          <p:spTgt spid="86"/>
                                        </p:tgtEl>
                                        <p:attrNameLst>
                                          <p:attrName>style.visibility</p:attrName>
                                        </p:attrNameLst>
                                      </p:cBhvr>
                                      <p:to>
                                        <p:strVal val="visible"/>
                                      </p:to>
                                    </p:set>
                                    <p:anim calcmode="lin" valueType="num">
                                      <p:cBhvr>
                                        <p:cTn id="384" dur="3000" fill="hold"/>
                                        <p:tgtEl>
                                          <p:spTgt spid="86"/>
                                        </p:tgtEl>
                                        <p:attrNameLst>
                                          <p:attrName>ppt_w</p:attrName>
                                        </p:attrNameLst>
                                      </p:cBhvr>
                                      <p:tavLst>
                                        <p:tav tm="0">
                                          <p:val>
                                            <p:fltVal val="0"/>
                                          </p:val>
                                        </p:tav>
                                        <p:tav tm="100000">
                                          <p:val>
                                            <p:strVal val="#ppt_w"/>
                                          </p:val>
                                        </p:tav>
                                      </p:tavLst>
                                    </p:anim>
                                    <p:anim calcmode="lin" valueType="num">
                                      <p:cBhvr>
                                        <p:cTn id="385" dur="3000" fill="hold"/>
                                        <p:tgtEl>
                                          <p:spTgt spid="86"/>
                                        </p:tgtEl>
                                        <p:attrNameLst>
                                          <p:attrName>ppt_h</p:attrName>
                                        </p:attrNameLst>
                                      </p:cBhvr>
                                      <p:tavLst>
                                        <p:tav tm="0">
                                          <p:val>
                                            <p:fltVal val="0"/>
                                          </p:val>
                                        </p:tav>
                                        <p:tav tm="100000">
                                          <p:val>
                                            <p:strVal val="#ppt_h"/>
                                          </p:val>
                                        </p:tav>
                                      </p:tavLst>
                                    </p:anim>
                                  </p:childTnLst>
                                </p:cTn>
                              </p:par>
                              <p:par>
                                <p:cTn id="386" presetID="2" presetClass="entr" presetSubtype="1" fill="hold" grpId="0" nodeType="withEffect">
                                  <p:stCondLst>
                                    <p:cond delay="0"/>
                                  </p:stCondLst>
                                  <p:childTnLst>
                                    <p:set>
                                      <p:cBhvr>
                                        <p:cTn id="387" dur="1" fill="hold">
                                          <p:stCondLst>
                                            <p:cond delay="0"/>
                                          </p:stCondLst>
                                        </p:cTn>
                                        <p:tgtEl>
                                          <p:spTgt spid="74"/>
                                        </p:tgtEl>
                                        <p:attrNameLst>
                                          <p:attrName>style.visibility</p:attrName>
                                        </p:attrNameLst>
                                      </p:cBhvr>
                                      <p:to>
                                        <p:strVal val="visible"/>
                                      </p:to>
                                    </p:set>
                                    <p:anim calcmode="lin" valueType="num">
                                      <p:cBhvr additive="base">
                                        <p:cTn id="388" dur="3000" fill="hold"/>
                                        <p:tgtEl>
                                          <p:spTgt spid="74"/>
                                        </p:tgtEl>
                                        <p:attrNameLst>
                                          <p:attrName>ppt_x</p:attrName>
                                        </p:attrNameLst>
                                      </p:cBhvr>
                                      <p:tavLst>
                                        <p:tav tm="0">
                                          <p:val>
                                            <p:strVal val="#ppt_x"/>
                                          </p:val>
                                        </p:tav>
                                        <p:tav tm="100000">
                                          <p:val>
                                            <p:strVal val="#ppt_x"/>
                                          </p:val>
                                        </p:tav>
                                      </p:tavLst>
                                    </p:anim>
                                    <p:anim calcmode="lin" valueType="num">
                                      <p:cBhvr additive="base">
                                        <p:cTn id="389" dur="3000" fill="hold"/>
                                        <p:tgtEl>
                                          <p:spTgt spid="74"/>
                                        </p:tgtEl>
                                        <p:attrNameLst>
                                          <p:attrName>ppt_y</p:attrName>
                                        </p:attrNameLst>
                                      </p:cBhvr>
                                      <p:tavLst>
                                        <p:tav tm="0">
                                          <p:val>
                                            <p:strVal val="0-#ppt_h/2"/>
                                          </p:val>
                                        </p:tav>
                                        <p:tav tm="100000">
                                          <p:val>
                                            <p:strVal val="#ppt_y"/>
                                          </p:val>
                                        </p:tav>
                                      </p:tavLst>
                                    </p:anim>
                                  </p:childTnLst>
                                </p:cTn>
                              </p:par>
                              <p:par>
                                <p:cTn id="390" presetID="8" presetClass="emph" presetSubtype="0" fill="hold" grpId="1" nodeType="withEffect">
                                  <p:stCondLst>
                                    <p:cond delay="0"/>
                                  </p:stCondLst>
                                  <p:childTnLst>
                                    <p:animRot by="21600000">
                                      <p:cBhvr>
                                        <p:cTn id="391" dur="3000" fill="hold"/>
                                        <p:tgtEl>
                                          <p:spTgt spid="74"/>
                                        </p:tgtEl>
                                        <p:attrNameLst>
                                          <p:attrName>r</p:attrName>
                                        </p:attrNameLst>
                                      </p:cBhvr>
                                    </p:animRot>
                                  </p:childTnLst>
                                </p:cTn>
                              </p:par>
                              <p:par>
                                <p:cTn id="392" presetID="2" presetClass="exit" presetSubtype="4" fill="hold" grpId="2" nodeType="withEffect">
                                  <p:stCondLst>
                                    <p:cond delay="0"/>
                                  </p:stCondLst>
                                  <p:childTnLst>
                                    <p:anim calcmode="lin" valueType="num">
                                      <p:cBhvr additive="base">
                                        <p:cTn id="393" dur="3000"/>
                                        <p:tgtEl>
                                          <p:spTgt spid="74"/>
                                        </p:tgtEl>
                                        <p:attrNameLst>
                                          <p:attrName>ppt_x</p:attrName>
                                        </p:attrNameLst>
                                      </p:cBhvr>
                                      <p:tavLst>
                                        <p:tav tm="0">
                                          <p:val>
                                            <p:strVal val="ppt_x"/>
                                          </p:val>
                                        </p:tav>
                                        <p:tav tm="100000">
                                          <p:val>
                                            <p:strVal val="ppt_x"/>
                                          </p:val>
                                        </p:tav>
                                      </p:tavLst>
                                    </p:anim>
                                    <p:anim calcmode="lin" valueType="num">
                                      <p:cBhvr additive="base">
                                        <p:cTn id="394" dur="3000"/>
                                        <p:tgtEl>
                                          <p:spTgt spid="74"/>
                                        </p:tgtEl>
                                        <p:attrNameLst>
                                          <p:attrName>ppt_y</p:attrName>
                                        </p:attrNameLst>
                                      </p:cBhvr>
                                      <p:tavLst>
                                        <p:tav tm="0">
                                          <p:val>
                                            <p:strVal val="ppt_y"/>
                                          </p:val>
                                        </p:tav>
                                        <p:tav tm="100000">
                                          <p:val>
                                            <p:strVal val="1+ppt_h/2"/>
                                          </p:val>
                                        </p:tav>
                                      </p:tavLst>
                                    </p:anim>
                                    <p:set>
                                      <p:cBhvr>
                                        <p:cTn id="395" dur="1" fill="hold">
                                          <p:stCondLst>
                                            <p:cond delay="2999"/>
                                          </p:stCondLst>
                                        </p:cTn>
                                        <p:tgtEl>
                                          <p:spTgt spid="74"/>
                                        </p:tgtEl>
                                        <p:attrNameLst>
                                          <p:attrName>style.visibility</p:attrName>
                                        </p:attrNameLst>
                                      </p:cBhvr>
                                      <p:to>
                                        <p:strVal val="hidden"/>
                                      </p:to>
                                    </p:set>
                                  </p:childTnLst>
                                </p:cTn>
                              </p:par>
                              <p:par>
                                <p:cTn id="396" presetID="23" presetClass="entr" presetSubtype="16" fill="hold" grpId="3" nodeType="withEffect">
                                  <p:stCondLst>
                                    <p:cond delay="0"/>
                                  </p:stCondLst>
                                  <p:childTnLst>
                                    <p:set>
                                      <p:cBhvr>
                                        <p:cTn id="397" dur="1" fill="hold">
                                          <p:stCondLst>
                                            <p:cond delay="0"/>
                                          </p:stCondLst>
                                        </p:cTn>
                                        <p:tgtEl>
                                          <p:spTgt spid="74"/>
                                        </p:tgtEl>
                                        <p:attrNameLst>
                                          <p:attrName>style.visibility</p:attrName>
                                        </p:attrNameLst>
                                      </p:cBhvr>
                                      <p:to>
                                        <p:strVal val="visible"/>
                                      </p:to>
                                    </p:set>
                                    <p:anim calcmode="lin" valueType="num">
                                      <p:cBhvr>
                                        <p:cTn id="398" dur="3000" fill="hold"/>
                                        <p:tgtEl>
                                          <p:spTgt spid="74"/>
                                        </p:tgtEl>
                                        <p:attrNameLst>
                                          <p:attrName>ppt_w</p:attrName>
                                        </p:attrNameLst>
                                      </p:cBhvr>
                                      <p:tavLst>
                                        <p:tav tm="0">
                                          <p:val>
                                            <p:fltVal val="0"/>
                                          </p:val>
                                        </p:tav>
                                        <p:tav tm="100000">
                                          <p:val>
                                            <p:strVal val="#ppt_w"/>
                                          </p:val>
                                        </p:tav>
                                      </p:tavLst>
                                    </p:anim>
                                    <p:anim calcmode="lin" valueType="num">
                                      <p:cBhvr>
                                        <p:cTn id="399" dur="3000" fill="hold"/>
                                        <p:tgtEl>
                                          <p:spTgt spid="74"/>
                                        </p:tgtEl>
                                        <p:attrNameLst>
                                          <p:attrName>ppt_h</p:attrName>
                                        </p:attrNameLst>
                                      </p:cBhvr>
                                      <p:tavLst>
                                        <p:tav tm="0">
                                          <p:val>
                                            <p:fltVal val="0"/>
                                          </p:val>
                                        </p:tav>
                                        <p:tav tm="100000">
                                          <p:val>
                                            <p:strVal val="#ppt_h"/>
                                          </p:val>
                                        </p:tav>
                                      </p:tavLst>
                                    </p:anim>
                                  </p:childTnLst>
                                </p:cTn>
                              </p:par>
                              <p:par>
                                <p:cTn id="400" presetID="2" presetClass="entr" presetSubtype="1" fill="hold" grpId="0" nodeType="withEffect">
                                  <p:stCondLst>
                                    <p:cond delay="0"/>
                                  </p:stCondLst>
                                  <p:childTnLst>
                                    <p:set>
                                      <p:cBhvr>
                                        <p:cTn id="401" dur="1" fill="hold">
                                          <p:stCondLst>
                                            <p:cond delay="0"/>
                                          </p:stCondLst>
                                        </p:cTn>
                                        <p:tgtEl>
                                          <p:spTgt spid="69"/>
                                        </p:tgtEl>
                                        <p:attrNameLst>
                                          <p:attrName>style.visibility</p:attrName>
                                        </p:attrNameLst>
                                      </p:cBhvr>
                                      <p:to>
                                        <p:strVal val="visible"/>
                                      </p:to>
                                    </p:set>
                                    <p:anim calcmode="lin" valueType="num">
                                      <p:cBhvr additive="base">
                                        <p:cTn id="402" dur="3000" fill="hold"/>
                                        <p:tgtEl>
                                          <p:spTgt spid="69"/>
                                        </p:tgtEl>
                                        <p:attrNameLst>
                                          <p:attrName>ppt_x</p:attrName>
                                        </p:attrNameLst>
                                      </p:cBhvr>
                                      <p:tavLst>
                                        <p:tav tm="0">
                                          <p:val>
                                            <p:strVal val="#ppt_x"/>
                                          </p:val>
                                        </p:tav>
                                        <p:tav tm="100000">
                                          <p:val>
                                            <p:strVal val="#ppt_x"/>
                                          </p:val>
                                        </p:tav>
                                      </p:tavLst>
                                    </p:anim>
                                    <p:anim calcmode="lin" valueType="num">
                                      <p:cBhvr additive="base">
                                        <p:cTn id="403" dur="3000" fill="hold"/>
                                        <p:tgtEl>
                                          <p:spTgt spid="69"/>
                                        </p:tgtEl>
                                        <p:attrNameLst>
                                          <p:attrName>ppt_y</p:attrName>
                                        </p:attrNameLst>
                                      </p:cBhvr>
                                      <p:tavLst>
                                        <p:tav tm="0">
                                          <p:val>
                                            <p:strVal val="0-#ppt_h/2"/>
                                          </p:val>
                                        </p:tav>
                                        <p:tav tm="100000">
                                          <p:val>
                                            <p:strVal val="#ppt_y"/>
                                          </p:val>
                                        </p:tav>
                                      </p:tavLst>
                                    </p:anim>
                                  </p:childTnLst>
                                </p:cTn>
                              </p:par>
                              <p:par>
                                <p:cTn id="404" presetID="8" presetClass="emph" presetSubtype="0" fill="hold" grpId="1" nodeType="withEffect">
                                  <p:stCondLst>
                                    <p:cond delay="0"/>
                                  </p:stCondLst>
                                  <p:childTnLst>
                                    <p:animRot by="21600000">
                                      <p:cBhvr>
                                        <p:cTn id="405" dur="3000" fill="hold"/>
                                        <p:tgtEl>
                                          <p:spTgt spid="69"/>
                                        </p:tgtEl>
                                        <p:attrNameLst>
                                          <p:attrName>r</p:attrName>
                                        </p:attrNameLst>
                                      </p:cBhvr>
                                    </p:animRot>
                                  </p:childTnLst>
                                </p:cTn>
                              </p:par>
                              <p:par>
                                <p:cTn id="406" presetID="2" presetClass="exit" presetSubtype="4" fill="hold" grpId="2" nodeType="withEffect">
                                  <p:stCondLst>
                                    <p:cond delay="0"/>
                                  </p:stCondLst>
                                  <p:childTnLst>
                                    <p:anim calcmode="lin" valueType="num">
                                      <p:cBhvr additive="base">
                                        <p:cTn id="407" dur="3000"/>
                                        <p:tgtEl>
                                          <p:spTgt spid="69"/>
                                        </p:tgtEl>
                                        <p:attrNameLst>
                                          <p:attrName>ppt_x</p:attrName>
                                        </p:attrNameLst>
                                      </p:cBhvr>
                                      <p:tavLst>
                                        <p:tav tm="0">
                                          <p:val>
                                            <p:strVal val="ppt_x"/>
                                          </p:val>
                                        </p:tav>
                                        <p:tav tm="100000">
                                          <p:val>
                                            <p:strVal val="ppt_x"/>
                                          </p:val>
                                        </p:tav>
                                      </p:tavLst>
                                    </p:anim>
                                    <p:anim calcmode="lin" valueType="num">
                                      <p:cBhvr additive="base">
                                        <p:cTn id="408" dur="3000"/>
                                        <p:tgtEl>
                                          <p:spTgt spid="69"/>
                                        </p:tgtEl>
                                        <p:attrNameLst>
                                          <p:attrName>ppt_y</p:attrName>
                                        </p:attrNameLst>
                                      </p:cBhvr>
                                      <p:tavLst>
                                        <p:tav tm="0">
                                          <p:val>
                                            <p:strVal val="ppt_y"/>
                                          </p:val>
                                        </p:tav>
                                        <p:tav tm="100000">
                                          <p:val>
                                            <p:strVal val="1+ppt_h/2"/>
                                          </p:val>
                                        </p:tav>
                                      </p:tavLst>
                                    </p:anim>
                                    <p:set>
                                      <p:cBhvr>
                                        <p:cTn id="409" dur="1" fill="hold">
                                          <p:stCondLst>
                                            <p:cond delay="2999"/>
                                          </p:stCondLst>
                                        </p:cTn>
                                        <p:tgtEl>
                                          <p:spTgt spid="69"/>
                                        </p:tgtEl>
                                        <p:attrNameLst>
                                          <p:attrName>style.visibility</p:attrName>
                                        </p:attrNameLst>
                                      </p:cBhvr>
                                      <p:to>
                                        <p:strVal val="hidden"/>
                                      </p:to>
                                    </p:set>
                                  </p:childTnLst>
                                </p:cTn>
                              </p:par>
                              <p:par>
                                <p:cTn id="410" presetID="23" presetClass="entr" presetSubtype="16" fill="hold" grpId="3" nodeType="withEffect">
                                  <p:stCondLst>
                                    <p:cond delay="0"/>
                                  </p:stCondLst>
                                  <p:childTnLst>
                                    <p:set>
                                      <p:cBhvr>
                                        <p:cTn id="411" dur="1" fill="hold">
                                          <p:stCondLst>
                                            <p:cond delay="0"/>
                                          </p:stCondLst>
                                        </p:cTn>
                                        <p:tgtEl>
                                          <p:spTgt spid="69"/>
                                        </p:tgtEl>
                                        <p:attrNameLst>
                                          <p:attrName>style.visibility</p:attrName>
                                        </p:attrNameLst>
                                      </p:cBhvr>
                                      <p:to>
                                        <p:strVal val="visible"/>
                                      </p:to>
                                    </p:set>
                                    <p:anim calcmode="lin" valueType="num">
                                      <p:cBhvr>
                                        <p:cTn id="412" dur="3000" fill="hold"/>
                                        <p:tgtEl>
                                          <p:spTgt spid="69"/>
                                        </p:tgtEl>
                                        <p:attrNameLst>
                                          <p:attrName>ppt_w</p:attrName>
                                        </p:attrNameLst>
                                      </p:cBhvr>
                                      <p:tavLst>
                                        <p:tav tm="0">
                                          <p:val>
                                            <p:fltVal val="0"/>
                                          </p:val>
                                        </p:tav>
                                        <p:tav tm="100000">
                                          <p:val>
                                            <p:strVal val="#ppt_w"/>
                                          </p:val>
                                        </p:tav>
                                      </p:tavLst>
                                    </p:anim>
                                    <p:anim calcmode="lin" valueType="num">
                                      <p:cBhvr>
                                        <p:cTn id="413" dur="3000" fill="hold"/>
                                        <p:tgtEl>
                                          <p:spTgt spid="69"/>
                                        </p:tgtEl>
                                        <p:attrNameLst>
                                          <p:attrName>ppt_h</p:attrName>
                                        </p:attrNameLst>
                                      </p:cBhvr>
                                      <p:tavLst>
                                        <p:tav tm="0">
                                          <p:val>
                                            <p:fltVal val="0"/>
                                          </p:val>
                                        </p:tav>
                                        <p:tav tm="100000">
                                          <p:val>
                                            <p:strVal val="#ppt_h"/>
                                          </p:val>
                                        </p:tav>
                                      </p:tavLst>
                                    </p:anim>
                                  </p:childTnLst>
                                </p:cTn>
                              </p:par>
                              <p:par>
                                <p:cTn id="414" presetID="2" presetClass="entr" presetSubtype="1" fill="hold" grpId="0" nodeType="withEffect">
                                  <p:stCondLst>
                                    <p:cond delay="0"/>
                                  </p:stCondLst>
                                  <p:childTnLst>
                                    <p:set>
                                      <p:cBhvr>
                                        <p:cTn id="415" dur="1" fill="hold">
                                          <p:stCondLst>
                                            <p:cond delay="0"/>
                                          </p:stCondLst>
                                        </p:cTn>
                                        <p:tgtEl>
                                          <p:spTgt spid="78"/>
                                        </p:tgtEl>
                                        <p:attrNameLst>
                                          <p:attrName>style.visibility</p:attrName>
                                        </p:attrNameLst>
                                      </p:cBhvr>
                                      <p:to>
                                        <p:strVal val="visible"/>
                                      </p:to>
                                    </p:set>
                                    <p:anim calcmode="lin" valueType="num">
                                      <p:cBhvr additive="base">
                                        <p:cTn id="416" dur="3000" fill="hold"/>
                                        <p:tgtEl>
                                          <p:spTgt spid="78"/>
                                        </p:tgtEl>
                                        <p:attrNameLst>
                                          <p:attrName>ppt_x</p:attrName>
                                        </p:attrNameLst>
                                      </p:cBhvr>
                                      <p:tavLst>
                                        <p:tav tm="0">
                                          <p:val>
                                            <p:strVal val="#ppt_x"/>
                                          </p:val>
                                        </p:tav>
                                        <p:tav tm="100000">
                                          <p:val>
                                            <p:strVal val="#ppt_x"/>
                                          </p:val>
                                        </p:tav>
                                      </p:tavLst>
                                    </p:anim>
                                    <p:anim calcmode="lin" valueType="num">
                                      <p:cBhvr additive="base">
                                        <p:cTn id="417" dur="3000" fill="hold"/>
                                        <p:tgtEl>
                                          <p:spTgt spid="78"/>
                                        </p:tgtEl>
                                        <p:attrNameLst>
                                          <p:attrName>ppt_y</p:attrName>
                                        </p:attrNameLst>
                                      </p:cBhvr>
                                      <p:tavLst>
                                        <p:tav tm="0">
                                          <p:val>
                                            <p:strVal val="0-#ppt_h/2"/>
                                          </p:val>
                                        </p:tav>
                                        <p:tav tm="100000">
                                          <p:val>
                                            <p:strVal val="#ppt_y"/>
                                          </p:val>
                                        </p:tav>
                                      </p:tavLst>
                                    </p:anim>
                                  </p:childTnLst>
                                </p:cTn>
                              </p:par>
                              <p:par>
                                <p:cTn id="418" presetID="8" presetClass="emph" presetSubtype="0" fill="hold" grpId="1" nodeType="withEffect">
                                  <p:stCondLst>
                                    <p:cond delay="0"/>
                                  </p:stCondLst>
                                  <p:childTnLst>
                                    <p:animRot by="21600000">
                                      <p:cBhvr>
                                        <p:cTn id="419" dur="3000" fill="hold"/>
                                        <p:tgtEl>
                                          <p:spTgt spid="78"/>
                                        </p:tgtEl>
                                        <p:attrNameLst>
                                          <p:attrName>r</p:attrName>
                                        </p:attrNameLst>
                                      </p:cBhvr>
                                    </p:animRot>
                                  </p:childTnLst>
                                </p:cTn>
                              </p:par>
                              <p:par>
                                <p:cTn id="420" presetID="2" presetClass="exit" presetSubtype="4" fill="hold" grpId="2" nodeType="withEffect">
                                  <p:stCondLst>
                                    <p:cond delay="0"/>
                                  </p:stCondLst>
                                  <p:childTnLst>
                                    <p:anim calcmode="lin" valueType="num">
                                      <p:cBhvr additive="base">
                                        <p:cTn id="421" dur="3000"/>
                                        <p:tgtEl>
                                          <p:spTgt spid="78"/>
                                        </p:tgtEl>
                                        <p:attrNameLst>
                                          <p:attrName>ppt_x</p:attrName>
                                        </p:attrNameLst>
                                      </p:cBhvr>
                                      <p:tavLst>
                                        <p:tav tm="0">
                                          <p:val>
                                            <p:strVal val="ppt_x"/>
                                          </p:val>
                                        </p:tav>
                                        <p:tav tm="100000">
                                          <p:val>
                                            <p:strVal val="ppt_x"/>
                                          </p:val>
                                        </p:tav>
                                      </p:tavLst>
                                    </p:anim>
                                    <p:anim calcmode="lin" valueType="num">
                                      <p:cBhvr additive="base">
                                        <p:cTn id="422" dur="3000"/>
                                        <p:tgtEl>
                                          <p:spTgt spid="78"/>
                                        </p:tgtEl>
                                        <p:attrNameLst>
                                          <p:attrName>ppt_y</p:attrName>
                                        </p:attrNameLst>
                                      </p:cBhvr>
                                      <p:tavLst>
                                        <p:tav tm="0">
                                          <p:val>
                                            <p:strVal val="ppt_y"/>
                                          </p:val>
                                        </p:tav>
                                        <p:tav tm="100000">
                                          <p:val>
                                            <p:strVal val="1+ppt_h/2"/>
                                          </p:val>
                                        </p:tav>
                                      </p:tavLst>
                                    </p:anim>
                                    <p:set>
                                      <p:cBhvr>
                                        <p:cTn id="423" dur="1" fill="hold">
                                          <p:stCondLst>
                                            <p:cond delay="2999"/>
                                          </p:stCondLst>
                                        </p:cTn>
                                        <p:tgtEl>
                                          <p:spTgt spid="78"/>
                                        </p:tgtEl>
                                        <p:attrNameLst>
                                          <p:attrName>style.visibility</p:attrName>
                                        </p:attrNameLst>
                                      </p:cBhvr>
                                      <p:to>
                                        <p:strVal val="hidden"/>
                                      </p:to>
                                    </p:set>
                                  </p:childTnLst>
                                </p:cTn>
                              </p:par>
                              <p:par>
                                <p:cTn id="424" presetID="23" presetClass="entr" presetSubtype="16" fill="hold" grpId="3" nodeType="withEffect">
                                  <p:stCondLst>
                                    <p:cond delay="0"/>
                                  </p:stCondLst>
                                  <p:childTnLst>
                                    <p:set>
                                      <p:cBhvr>
                                        <p:cTn id="425" dur="1" fill="hold">
                                          <p:stCondLst>
                                            <p:cond delay="0"/>
                                          </p:stCondLst>
                                        </p:cTn>
                                        <p:tgtEl>
                                          <p:spTgt spid="78"/>
                                        </p:tgtEl>
                                        <p:attrNameLst>
                                          <p:attrName>style.visibility</p:attrName>
                                        </p:attrNameLst>
                                      </p:cBhvr>
                                      <p:to>
                                        <p:strVal val="visible"/>
                                      </p:to>
                                    </p:set>
                                    <p:anim calcmode="lin" valueType="num">
                                      <p:cBhvr>
                                        <p:cTn id="426" dur="3000" fill="hold"/>
                                        <p:tgtEl>
                                          <p:spTgt spid="78"/>
                                        </p:tgtEl>
                                        <p:attrNameLst>
                                          <p:attrName>ppt_w</p:attrName>
                                        </p:attrNameLst>
                                      </p:cBhvr>
                                      <p:tavLst>
                                        <p:tav tm="0">
                                          <p:val>
                                            <p:fltVal val="0"/>
                                          </p:val>
                                        </p:tav>
                                        <p:tav tm="100000">
                                          <p:val>
                                            <p:strVal val="#ppt_w"/>
                                          </p:val>
                                        </p:tav>
                                      </p:tavLst>
                                    </p:anim>
                                    <p:anim calcmode="lin" valueType="num">
                                      <p:cBhvr>
                                        <p:cTn id="427" dur="3000" fill="hold"/>
                                        <p:tgtEl>
                                          <p:spTgt spid="78"/>
                                        </p:tgtEl>
                                        <p:attrNameLst>
                                          <p:attrName>ppt_h</p:attrName>
                                        </p:attrNameLst>
                                      </p:cBhvr>
                                      <p:tavLst>
                                        <p:tav tm="0">
                                          <p:val>
                                            <p:fltVal val="0"/>
                                          </p:val>
                                        </p:tav>
                                        <p:tav tm="100000">
                                          <p:val>
                                            <p:strVal val="#ppt_h"/>
                                          </p:val>
                                        </p:tav>
                                      </p:tavLst>
                                    </p:anim>
                                  </p:childTnLst>
                                </p:cTn>
                              </p:par>
                              <p:par>
                                <p:cTn id="428" presetID="2" presetClass="entr" presetSubtype="1" fill="hold" grpId="0" nodeType="withEffect">
                                  <p:stCondLst>
                                    <p:cond delay="0"/>
                                  </p:stCondLst>
                                  <p:childTnLst>
                                    <p:set>
                                      <p:cBhvr>
                                        <p:cTn id="429" dur="1" fill="hold">
                                          <p:stCondLst>
                                            <p:cond delay="0"/>
                                          </p:stCondLst>
                                        </p:cTn>
                                        <p:tgtEl>
                                          <p:spTgt spid="81"/>
                                        </p:tgtEl>
                                        <p:attrNameLst>
                                          <p:attrName>style.visibility</p:attrName>
                                        </p:attrNameLst>
                                      </p:cBhvr>
                                      <p:to>
                                        <p:strVal val="visible"/>
                                      </p:to>
                                    </p:set>
                                    <p:anim calcmode="lin" valueType="num">
                                      <p:cBhvr additive="base">
                                        <p:cTn id="430" dur="3000" fill="hold"/>
                                        <p:tgtEl>
                                          <p:spTgt spid="81"/>
                                        </p:tgtEl>
                                        <p:attrNameLst>
                                          <p:attrName>ppt_x</p:attrName>
                                        </p:attrNameLst>
                                      </p:cBhvr>
                                      <p:tavLst>
                                        <p:tav tm="0">
                                          <p:val>
                                            <p:strVal val="#ppt_x"/>
                                          </p:val>
                                        </p:tav>
                                        <p:tav tm="100000">
                                          <p:val>
                                            <p:strVal val="#ppt_x"/>
                                          </p:val>
                                        </p:tav>
                                      </p:tavLst>
                                    </p:anim>
                                    <p:anim calcmode="lin" valueType="num">
                                      <p:cBhvr additive="base">
                                        <p:cTn id="431" dur="3000" fill="hold"/>
                                        <p:tgtEl>
                                          <p:spTgt spid="81"/>
                                        </p:tgtEl>
                                        <p:attrNameLst>
                                          <p:attrName>ppt_y</p:attrName>
                                        </p:attrNameLst>
                                      </p:cBhvr>
                                      <p:tavLst>
                                        <p:tav tm="0">
                                          <p:val>
                                            <p:strVal val="0-#ppt_h/2"/>
                                          </p:val>
                                        </p:tav>
                                        <p:tav tm="100000">
                                          <p:val>
                                            <p:strVal val="#ppt_y"/>
                                          </p:val>
                                        </p:tav>
                                      </p:tavLst>
                                    </p:anim>
                                  </p:childTnLst>
                                </p:cTn>
                              </p:par>
                              <p:par>
                                <p:cTn id="432" presetID="8" presetClass="emph" presetSubtype="0" fill="hold" grpId="1" nodeType="withEffect">
                                  <p:stCondLst>
                                    <p:cond delay="0"/>
                                  </p:stCondLst>
                                  <p:childTnLst>
                                    <p:animRot by="21600000">
                                      <p:cBhvr>
                                        <p:cTn id="433" dur="3000" fill="hold"/>
                                        <p:tgtEl>
                                          <p:spTgt spid="81"/>
                                        </p:tgtEl>
                                        <p:attrNameLst>
                                          <p:attrName>r</p:attrName>
                                        </p:attrNameLst>
                                      </p:cBhvr>
                                    </p:animRot>
                                  </p:childTnLst>
                                </p:cTn>
                              </p:par>
                              <p:par>
                                <p:cTn id="434" presetID="2" presetClass="exit" presetSubtype="4" fill="hold" grpId="2" nodeType="withEffect">
                                  <p:stCondLst>
                                    <p:cond delay="0"/>
                                  </p:stCondLst>
                                  <p:childTnLst>
                                    <p:anim calcmode="lin" valueType="num">
                                      <p:cBhvr additive="base">
                                        <p:cTn id="435" dur="3000"/>
                                        <p:tgtEl>
                                          <p:spTgt spid="81"/>
                                        </p:tgtEl>
                                        <p:attrNameLst>
                                          <p:attrName>ppt_x</p:attrName>
                                        </p:attrNameLst>
                                      </p:cBhvr>
                                      <p:tavLst>
                                        <p:tav tm="0">
                                          <p:val>
                                            <p:strVal val="ppt_x"/>
                                          </p:val>
                                        </p:tav>
                                        <p:tav tm="100000">
                                          <p:val>
                                            <p:strVal val="ppt_x"/>
                                          </p:val>
                                        </p:tav>
                                      </p:tavLst>
                                    </p:anim>
                                    <p:anim calcmode="lin" valueType="num">
                                      <p:cBhvr additive="base">
                                        <p:cTn id="436" dur="3000"/>
                                        <p:tgtEl>
                                          <p:spTgt spid="81"/>
                                        </p:tgtEl>
                                        <p:attrNameLst>
                                          <p:attrName>ppt_y</p:attrName>
                                        </p:attrNameLst>
                                      </p:cBhvr>
                                      <p:tavLst>
                                        <p:tav tm="0">
                                          <p:val>
                                            <p:strVal val="ppt_y"/>
                                          </p:val>
                                        </p:tav>
                                        <p:tav tm="100000">
                                          <p:val>
                                            <p:strVal val="1+ppt_h/2"/>
                                          </p:val>
                                        </p:tav>
                                      </p:tavLst>
                                    </p:anim>
                                    <p:set>
                                      <p:cBhvr>
                                        <p:cTn id="437" dur="1" fill="hold">
                                          <p:stCondLst>
                                            <p:cond delay="2999"/>
                                          </p:stCondLst>
                                        </p:cTn>
                                        <p:tgtEl>
                                          <p:spTgt spid="81"/>
                                        </p:tgtEl>
                                        <p:attrNameLst>
                                          <p:attrName>style.visibility</p:attrName>
                                        </p:attrNameLst>
                                      </p:cBhvr>
                                      <p:to>
                                        <p:strVal val="hidden"/>
                                      </p:to>
                                    </p:set>
                                  </p:childTnLst>
                                </p:cTn>
                              </p:par>
                              <p:par>
                                <p:cTn id="438" presetID="23" presetClass="entr" presetSubtype="16" fill="hold" grpId="3" nodeType="withEffect">
                                  <p:stCondLst>
                                    <p:cond delay="0"/>
                                  </p:stCondLst>
                                  <p:childTnLst>
                                    <p:set>
                                      <p:cBhvr>
                                        <p:cTn id="439" dur="1" fill="hold">
                                          <p:stCondLst>
                                            <p:cond delay="0"/>
                                          </p:stCondLst>
                                        </p:cTn>
                                        <p:tgtEl>
                                          <p:spTgt spid="81"/>
                                        </p:tgtEl>
                                        <p:attrNameLst>
                                          <p:attrName>style.visibility</p:attrName>
                                        </p:attrNameLst>
                                      </p:cBhvr>
                                      <p:to>
                                        <p:strVal val="visible"/>
                                      </p:to>
                                    </p:set>
                                    <p:anim calcmode="lin" valueType="num">
                                      <p:cBhvr>
                                        <p:cTn id="440" dur="3000" fill="hold"/>
                                        <p:tgtEl>
                                          <p:spTgt spid="81"/>
                                        </p:tgtEl>
                                        <p:attrNameLst>
                                          <p:attrName>ppt_w</p:attrName>
                                        </p:attrNameLst>
                                      </p:cBhvr>
                                      <p:tavLst>
                                        <p:tav tm="0">
                                          <p:val>
                                            <p:fltVal val="0"/>
                                          </p:val>
                                        </p:tav>
                                        <p:tav tm="100000">
                                          <p:val>
                                            <p:strVal val="#ppt_w"/>
                                          </p:val>
                                        </p:tav>
                                      </p:tavLst>
                                    </p:anim>
                                    <p:anim calcmode="lin" valueType="num">
                                      <p:cBhvr>
                                        <p:cTn id="441" dur="3000" fill="hold"/>
                                        <p:tgtEl>
                                          <p:spTgt spid="81"/>
                                        </p:tgtEl>
                                        <p:attrNameLst>
                                          <p:attrName>ppt_h</p:attrName>
                                        </p:attrNameLst>
                                      </p:cBhvr>
                                      <p:tavLst>
                                        <p:tav tm="0">
                                          <p:val>
                                            <p:fltVal val="0"/>
                                          </p:val>
                                        </p:tav>
                                        <p:tav tm="100000">
                                          <p:val>
                                            <p:strVal val="#ppt_h"/>
                                          </p:val>
                                        </p:tav>
                                      </p:tavLst>
                                    </p:anim>
                                  </p:childTnLst>
                                </p:cTn>
                              </p:par>
                              <p:par>
                                <p:cTn id="442" presetID="2" presetClass="entr" presetSubtype="1" fill="hold" grpId="0" nodeType="withEffect">
                                  <p:stCondLst>
                                    <p:cond delay="0"/>
                                  </p:stCondLst>
                                  <p:childTnLst>
                                    <p:set>
                                      <p:cBhvr>
                                        <p:cTn id="443" dur="1" fill="hold">
                                          <p:stCondLst>
                                            <p:cond delay="0"/>
                                          </p:stCondLst>
                                        </p:cTn>
                                        <p:tgtEl>
                                          <p:spTgt spid="72"/>
                                        </p:tgtEl>
                                        <p:attrNameLst>
                                          <p:attrName>style.visibility</p:attrName>
                                        </p:attrNameLst>
                                      </p:cBhvr>
                                      <p:to>
                                        <p:strVal val="visible"/>
                                      </p:to>
                                    </p:set>
                                    <p:anim calcmode="lin" valueType="num">
                                      <p:cBhvr additive="base">
                                        <p:cTn id="444" dur="3000" fill="hold"/>
                                        <p:tgtEl>
                                          <p:spTgt spid="72"/>
                                        </p:tgtEl>
                                        <p:attrNameLst>
                                          <p:attrName>ppt_x</p:attrName>
                                        </p:attrNameLst>
                                      </p:cBhvr>
                                      <p:tavLst>
                                        <p:tav tm="0">
                                          <p:val>
                                            <p:strVal val="#ppt_x"/>
                                          </p:val>
                                        </p:tav>
                                        <p:tav tm="100000">
                                          <p:val>
                                            <p:strVal val="#ppt_x"/>
                                          </p:val>
                                        </p:tav>
                                      </p:tavLst>
                                    </p:anim>
                                    <p:anim calcmode="lin" valueType="num">
                                      <p:cBhvr additive="base">
                                        <p:cTn id="445" dur="3000" fill="hold"/>
                                        <p:tgtEl>
                                          <p:spTgt spid="72"/>
                                        </p:tgtEl>
                                        <p:attrNameLst>
                                          <p:attrName>ppt_y</p:attrName>
                                        </p:attrNameLst>
                                      </p:cBhvr>
                                      <p:tavLst>
                                        <p:tav tm="0">
                                          <p:val>
                                            <p:strVal val="0-#ppt_h/2"/>
                                          </p:val>
                                        </p:tav>
                                        <p:tav tm="100000">
                                          <p:val>
                                            <p:strVal val="#ppt_y"/>
                                          </p:val>
                                        </p:tav>
                                      </p:tavLst>
                                    </p:anim>
                                  </p:childTnLst>
                                </p:cTn>
                              </p:par>
                              <p:par>
                                <p:cTn id="446" presetID="8" presetClass="emph" presetSubtype="0" fill="hold" grpId="1" nodeType="withEffect">
                                  <p:stCondLst>
                                    <p:cond delay="0"/>
                                  </p:stCondLst>
                                  <p:childTnLst>
                                    <p:animRot by="21600000">
                                      <p:cBhvr>
                                        <p:cTn id="447" dur="3000" fill="hold"/>
                                        <p:tgtEl>
                                          <p:spTgt spid="72"/>
                                        </p:tgtEl>
                                        <p:attrNameLst>
                                          <p:attrName>r</p:attrName>
                                        </p:attrNameLst>
                                      </p:cBhvr>
                                    </p:animRot>
                                  </p:childTnLst>
                                </p:cTn>
                              </p:par>
                              <p:par>
                                <p:cTn id="448" presetID="2" presetClass="exit" presetSubtype="4" fill="hold" grpId="2" nodeType="withEffect">
                                  <p:stCondLst>
                                    <p:cond delay="0"/>
                                  </p:stCondLst>
                                  <p:childTnLst>
                                    <p:anim calcmode="lin" valueType="num">
                                      <p:cBhvr additive="base">
                                        <p:cTn id="449" dur="3000"/>
                                        <p:tgtEl>
                                          <p:spTgt spid="72"/>
                                        </p:tgtEl>
                                        <p:attrNameLst>
                                          <p:attrName>ppt_x</p:attrName>
                                        </p:attrNameLst>
                                      </p:cBhvr>
                                      <p:tavLst>
                                        <p:tav tm="0">
                                          <p:val>
                                            <p:strVal val="ppt_x"/>
                                          </p:val>
                                        </p:tav>
                                        <p:tav tm="100000">
                                          <p:val>
                                            <p:strVal val="ppt_x"/>
                                          </p:val>
                                        </p:tav>
                                      </p:tavLst>
                                    </p:anim>
                                    <p:anim calcmode="lin" valueType="num">
                                      <p:cBhvr additive="base">
                                        <p:cTn id="450" dur="3000"/>
                                        <p:tgtEl>
                                          <p:spTgt spid="72"/>
                                        </p:tgtEl>
                                        <p:attrNameLst>
                                          <p:attrName>ppt_y</p:attrName>
                                        </p:attrNameLst>
                                      </p:cBhvr>
                                      <p:tavLst>
                                        <p:tav tm="0">
                                          <p:val>
                                            <p:strVal val="ppt_y"/>
                                          </p:val>
                                        </p:tav>
                                        <p:tav tm="100000">
                                          <p:val>
                                            <p:strVal val="1+ppt_h/2"/>
                                          </p:val>
                                        </p:tav>
                                      </p:tavLst>
                                    </p:anim>
                                    <p:set>
                                      <p:cBhvr>
                                        <p:cTn id="451" dur="1" fill="hold">
                                          <p:stCondLst>
                                            <p:cond delay="2999"/>
                                          </p:stCondLst>
                                        </p:cTn>
                                        <p:tgtEl>
                                          <p:spTgt spid="72"/>
                                        </p:tgtEl>
                                        <p:attrNameLst>
                                          <p:attrName>style.visibility</p:attrName>
                                        </p:attrNameLst>
                                      </p:cBhvr>
                                      <p:to>
                                        <p:strVal val="hidden"/>
                                      </p:to>
                                    </p:set>
                                  </p:childTnLst>
                                </p:cTn>
                              </p:par>
                              <p:par>
                                <p:cTn id="452" presetID="23" presetClass="entr" presetSubtype="16" fill="hold" grpId="3" nodeType="withEffect">
                                  <p:stCondLst>
                                    <p:cond delay="0"/>
                                  </p:stCondLst>
                                  <p:childTnLst>
                                    <p:set>
                                      <p:cBhvr>
                                        <p:cTn id="453" dur="1" fill="hold">
                                          <p:stCondLst>
                                            <p:cond delay="0"/>
                                          </p:stCondLst>
                                        </p:cTn>
                                        <p:tgtEl>
                                          <p:spTgt spid="72"/>
                                        </p:tgtEl>
                                        <p:attrNameLst>
                                          <p:attrName>style.visibility</p:attrName>
                                        </p:attrNameLst>
                                      </p:cBhvr>
                                      <p:to>
                                        <p:strVal val="visible"/>
                                      </p:to>
                                    </p:set>
                                    <p:anim calcmode="lin" valueType="num">
                                      <p:cBhvr>
                                        <p:cTn id="454" dur="3000" fill="hold"/>
                                        <p:tgtEl>
                                          <p:spTgt spid="72"/>
                                        </p:tgtEl>
                                        <p:attrNameLst>
                                          <p:attrName>ppt_w</p:attrName>
                                        </p:attrNameLst>
                                      </p:cBhvr>
                                      <p:tavLst>
                                        <p:tav tm="0">
                                          <p:val>
                                            <p:fltVal val="0"/>
                                          </p:val>
                                        </p:tav>
                                        <p:tav tm="100000">
                                          <p:val>
                                            <p:strVal val="#ppt_w"/>
                                          </p:val>
                                        </p:tav>
                                      </p:tavLst>
                                    </p:anim>
                                    <p:anim calcmode="lin" valueType="num">
                                      <p:cBhvr>
                                        <p:cTn id="455" dur="3000" fill="hold"/>
                                        <p:tgtEl>
                                          <p:spTgt spid="72"/>
                                        </p:tgtEl>
                                        <p:attrNameLst>
                                          <p:attrName>ppt_h</p:attrName>
                                        </p:attrNameLst>
                                      </p:cBhvr>
                                      <p:tavLst>
                                        <p:tav tm="0">
                                          <p:val>
                                            <p:fltVal val="0"/>
                                          </p:val>
                                        </p:tav>
                                        <p:tav tm="100000">
                                          <p:val>
                                            <p:strVal val="#ppt_h"/>
                                          </p:val>
                                        </p:tav>
                                      </p:tavLst>
                                    </p:anim>
                                  </p:childTnLst>
                                </p:cTn>
                              </p:par>
                              <p:par>
                                <p:cTn id="456" presetID="2" presetClass="entr" presetSubtype="1" fill="hold" grpId="0" nodeType="withEffect">
                                  <p:stCondLst>
                                    <p:cond delay="0"/>
                                  </p:stCondLst>
                                  <p:childTnLst>
                                    <p:set>
                                      <p:cBhvr>
                                        <p:cTn id="457" dur="1" fill="hold">
                                          <p:stCondLst>
                                            <p:cond delay="0"/>
                                          </p:stCondLst>
                                        </p:cTn>
                                        <p:tgtEl>
                                          <p:spTgt spid="84"/>
                                        </p:tgtEl>
                                        <p:attrNameLst>
                                          <p:attrName>style.visibility</p:attrName>
                                        </p:attrNameLst>
                                      </p:cBhvr>
                                      <p:to>
                                        <p:strVal val="visible"/>
                                      </p:to>
                                    </p:set>
                                    <p:anim calcmode="lin" valueType="num">
                                      <p:cBhvr additive="base">
                                        <p:cTn id="458" dur="3000" fill="hold"/>
                                        <p:tgtEl>
                                          <p:spTgt spid="84"/>
                                        </p:tgtEl>
                                        <p:attrNameLst>
                                          <p:attrName>ppt_x</p:attrName>
                                        </p:attrNameLst>
                                      </p:cBhvr>
                                      <p:tavLst>
                                        <p:tav tm="0">
                                          <p:val>
                                            <p:strVal val="#ppt_x"/>
                                          </p:val>
                                        </p:tav>
                                        <p:tav tm="100000">
                                          <p:val>
                                            <p:strVal val="#ppt_x"/>
                                          </p:val>
                                        </p:tav>
                                      </p:tavLst>
                                    </p:anim>
                                    <p:anim calcmode="lin" valueType="num">
                                      <p:cBhvr additive="base">
                                        <p:cTn id="459" dur="3000" fill="hold"/>
                                        <p:tgtEl>
                                          <p:spTgt spid="84"/>
                                        </p:tgtEl>
                                        <p:attrNameLst>
                                          <p:attrName>ppt_y</p:attrName>
                                        </p:attrNameLst>
                                      </p:cBhvr>
                                      <p:tavLst>
                                        <p:tav tm="0">
                                          <p:val>
                                            <p:strVal val="0-#ppt_h/2"/>
                                          </p:val>
                                        </p:tav>
                                        <p:tav tm="100000">
                                          <p:val>
                                            <p:strVal val="#ppt_y"/>
                                          </p:val>
                                        </p:tav>
                                      </p:tavLst>
                                    </p:anim>
                                  </p:childTnLst>
                                </p:cTn>
                              </p:par>
                              <p:par>
                                <p:cTn id="460" presetID="8" presetClass="emph" presetSubtype="0" fill="hold" grpId="1" nodeType="withEffect">
                                  <p:stCondLst>
                                    <p:cond delay="0"/>
                                  </p:stCondLst>
                                  <p:childTnLst>
                                    <p:animRot by="21600000">
                                      <p:cBhvr>
                                        <p:cTn id="461" dur="3000" fill="hold"/>
                                        <p:tgtEl>
                                          <p:spTgt spid="84"/>
                                        </p:tgtEl>
                                        <p:attrNameLst>
                                          <p:attrName>r</p:attrName>
                                        </p:attrNameLst>
                                      </p:cBhvr>
                                    </p:animRot>
                                  </p:childTnLst>
                                </p:cTn>
                              </p:par>
                              <p:par>
                                <p:cTn id="462" presetID="2" presetClass="exit" presetSubtype="4" fill="hold" grpId="2" nodeType="withEffect">
                                  <p:stCondLst>
                                    <p:cond delay="0"/>
                                  </p:stCondLst>
                                  <p:childTnLst>
                                    <p:anim calcmode="lin" valueType="num">
                                      <p:cBhvr additive="base">
                                        <p:cTn id="463" dur="3000"/>
                                        <p:tgtEl>
                                          <p:spTgt spid="84"/>
                                        </p:tgtEl>
                                        <p:attrNameLst>
                                          <p:attrName>ppt_x</p:attrName>
                                        </p:attrNameLst>
                                      </p:cBhvr>
                                      <p:tavLst>
                                        <p:tav tm="0">
                                          <p:val>
                                            <p:strVal val="ppt_x"/>
                                          </p:val>
                                        </p:tav>
                                        <p:tav tm="100000">
                                          <p:val>
                                            <p:strVal val="ppt_x"/>
                                          </p:val>
                                        </p:tav>
                                      </p:tavLst>
                                    </p:anim>
                                    <p:anim calcmode="lin" valueType="num">
                                      <p:cBhvr additive="base">
                                        <p:cTn id="464" dur="3000"/>
                                        <p:tgtEl>
                                          <p:spTgt spid="84"/>
                                        </p:tgtEl>
                                        <p:attrNameLst>
                                          <p:attrName>ppt_y</p:attrName>
                                        </p:attrNameLst>
                                      </p:cBhvr>
                                      <p:tavLst>
                                        <p:tav tm="0">
                                          <p:val>
                                            <p:strVal val="ppt_y"/>
                                          </p:val>
                                        </p:tav>
                                        <p:tav tm="100000">
                                          <p:val>
                                            <p:strVal val="1+ppt_h/2"/>
                                          </p:val>
                                        </p:tav>
                                      </p:tavLst>
                                    </p:anim>
                                    <p:set>
                                      <p:cBhvr>
                                        <p:cTn id="465" dur="1" fill="hold">
                                          <p:stCondLst>
                                            <p:cond delay="2999"/>
                                          </p:stCondLst>
                                        </p:cTn>
                                        <p:tgtEl>
                                          <p:spTgt spid="84"/>
                                        </p:tgtEl>
                                        <p:attrNameLst>
                                          <p:attrName>style.visibility</p:attrName>
                                        </p:attrNameLst>
                                      </p:cBhvr>
                                      <p:to>
                                        <p:strVal val="hidden"/>
                                      </p:to>
                                    </p:set>
                                  </p:childTnLst>
                                </p:cTn>
                              </p:par>
                              <p:par>
                                <p:cTn id="466" presetID="23" presetClass="entr" presetSubtype="16" fill="hold" grpId="3" nodeType="withEffect">
                                  <p:stCondLst>
                                    <p:cond delay="0"/>
                                  </p:stCondLst>
                                  <p:childTnLst>
                                    <p:set>
                                      <p:cBhvr>
                                        <p:cTn id="467" dur="1" fill="hold">
                                          <p:stCondLst>
                                            <p:cond delay="0"/>
                                          </p:stCondLst>
                                        </p:cTn>
                                        <p:tgtEl>
                                          <p:spTgt spid="84"/>
                                        </p:tgtEl>
                                        <p:attrNameLst>
                                          <p:attrName>style.visibility</p:attrName>
                                        </p:attrNameLst>
                                      </p:cBhvr>
                                      <p:to>
                                        <p:strVal val="visible"/>
                                      </p:to>
                                    </p:set>
                                    <p:anim calcmode="lin" valueType="num">
                                      <p:cBhvr>
                                        <p:cTn id="468" dur="3000" fill="hold"/>
                                        <p:tgtEl>
                                          <p:spTgt spid="84"/>
                                        </p:tgtEl>
                                        <p:attrNameLst>
                                          <p:attrName>ppt_w</p:attrName>
                                        </p:attrNameLst>
                                      </p:cBhvr>
                                      <p:tavLst>
                                        <p:tav tm="0">
                                          <p:val>
                                            <p:fltVal val="0"/>
                                          </p:val>
                                        </p:tav>
                                        <p:tav tm="100000">
                                          <p:val>
                                            <p:strVal val="#ppt_w"/>
                                          </p:val>
                                        </p:tav>
                                      </p:tavLst>
                                    </p:anim>
                                    <p:anim calcmode="lin" valueType="num">
                                      <p:cBhvr>
                                        <p:cTn id="469" dur="3000" fill="hold"/>
                                        <p:tgtEl>
                                          <p:spTgt spid="84"/>
                                        </p:tgtEl>
                                        <p:attrNameLst>
                                          <p:attrName>ppt_h</p:attrName>
                                        </p:attrNameLst>
                                      </p:cBhvr>
                                      <p:tavLst>
                                        <p:tav tm="0">
                                          <p:val>
                                            <p:fltVal val="0"/>
                                          </p:val>
                                        </p:tav>
                                        <p:tav tm="100000">
                                          <p:val>
                                            <p:strVal val="#ppt_h"/>
                                          </p:val>
                                        </p:tav>
                                      </p:tavLst>
                                    </p:anim>
                                  </p:childTnLst>
                                </p:cTn>
                              </p:par>
                              <p:par>
                                <p:cTn id="470" presetID="2" presetClass="entr" presetSubtype="1" fill="hold" grpId="0" nodeType="withEffect">
                                  <p:stCondLst>
                                    <p:cond delay="0"/>
                                  </p:stCondLst>
                                  <p:childTnLst>
                                    <p:set>
                                      <p:cBhvr>
                                        <p:cTn id="471" dur="1" fill="hold">
                                          <p:stCondLst>
                                            <p:cond delay="0"/>
                                          </p:stCondLst>
                                        </p:cTn>
                                        <p:tgtEl>
                                          <p:spTgt spid="87"/>
                                        </p:tgtEl>
                                        <p:attrNameLst>
                                          <p:attrName>style.visibility</p:attrName>
                                        </p:attrNameLst>
                                      </p:cBhvr>
                                      <p:to>
                                        <p:strVal val="visible"/>
                                      </p:to>
                                    </p:set>
                                    <p:anim calcmode="lin" valueType="num">
                                      <p:cBhvr additive="base">
                                        <p:cTn id="472" dur="3000" fill="hold"/>
                                        <p:tgtEl>
                                          <p:spTgt spid="87"/>
                                        </p:tgtEl>
                                        <p:attrNameLst>
                                          <p:attrName>ppt_x</p:attrName>
                                        </p:attrNameLst>
                                      </p:cBhvr>
                                      <p:tavLst>
                                        <p:tav tm="0">
                                          <p:val>
                                            <p:strVal val="#ppt_x"/>
                                          </p:val>
                                        </p:tav>
                                        <p:tav tm="100000">
                                          <p:val>
                                            <p:strVal val="#ppt_x"/>
                                          </p:val>
                                        </p:tav>
                                      </p:tavLst>
                                    </p:anim>
                                    <p:anim calcmode="lin" valueType="num">
                                      <p:cBhvr additive="base">
                                        <p:cTn id="473" dur="3000" fill="hold"/>
                                        <p:tgtEl>
                                          <p:spTgt spid="87"/>
                                        </p:tgtEl>
                                        <p:attrNameLst>
                                          <p:attrName>ppt_y</p:attrName>
                                        </p:attrNameLst>
                                      </p:cBhvr>
                                      <p:tavLst>
                                        <p:tav tm="0">
                                          <p:val>
                                            <p:strVal val="0-#ppt_h/2"/>
                                          </p:val>
                                        </p:tav>
                                        <p:tav tm="100000">
                                          <p:val>
                                            <p:strVal val="#ppt_y"/>
                                          </p:val>
                                        </p:tav>
                                      </p:tavLst>
                                    </p:anim>
                                  </p:childTnLst>
                                </p:cTn>
                              </p:par>
                              <p:par>
                                <p:cTn id="474" presetID="8" presetClass="emph" presetSubtype="0" fill="hold" grpId="1" nodeType="withEffect">
                                  <p:stCondLst>
                                    <p:cond delay="0"/>
                                  </p:stCondLst>
                                  <p:childTnLst>
                                    <p:animRot by="21600000">
                                      <p:cBhvr>
                                        <p:cTn id="475" dur="3000" fill="hold"/>
                                        <p:tgtEl>
                                          <p:spTgt spid="87"/>
                                        </p:tgtEl>
                                        <p:attrNameLst>
                                          <p:attrName>r</p:attrName>
                                        </p:attrNameLst>
                                      </p:cBhvr>
                                    </p:animRot>
                                  </p:childTnLst>
                                </p:cTn>
                              </p:par>
                              <p:par>
                                <p:cTn id="476" presetID="2" presetClass="exit" presetSubtype="4" fill="hold" grpId="2" nodeType="withEffect">
                                  <p:stCondLst>
                                    <p:cond delay="0"/>
                                  </p:stCondLst>
                                  <p:childTnLst>
                                    <p:anim calcmode="lin" valueType="num">
                                      <p:cBhvr additive="base">
                                        <p:cTn id="477" dur="3000"/>
                                        <p:tgtEl>
                                          <p:spTgt spid="87"/>
                                        </p:tgtEl>
                                        <p:attrNameLst>
                                          <p:attrName>ppt_x</p:attrName>
                                        </p:attrNameLst>
                                      </p:cBhvr>
                                      <p:tavLst>
                                        <p:tav tm="0">
                                          <p:val>
                                            <p:strVal val="ppt_x"/>
                                          </p:val>
                                        </p:tav>
                                        <p:tav tm="100000">
                                          <p:val>
                                            <p:strVal val="ppt_x"/>
                                          </p:val>
                                        </p:tav>
                                      </p:tavLst>
                                    </p:anim>
                                    <p:anim calcmode="lin" valueType="num">
                                      <p:cBhvr additive="base">
                                        <p:cTn id="478" dur="3000"/>
                                        <p:tgtEl>
                                          <p:spTgt spid="87"/>
                                        </p:tgtEl>
                                        <p:attrNameLst>
                                          <p:attrName>ppt_y</p:attrName>
                                        </p:attrNameLst>
                                      </p:cBhvr>
                                      <p:tavLst>
                                        <p:tav tm="0">
                                          <p:val>
                                            <p:strVal val="ppt_y"/>
                                          </p:val>
                                        </p:tav>
                                        <p:tav tm="100000">
                                          <p:val>
                                            <p:strVal val="1+ppt_h/2"/>
                                          </p:val>
                                        </p:tav>
                                      </p:tavLst>
                                    </p:anim>
                                    <p:set>
                                      <p:cBhvr>
                                        <p:cTn id="479" dur="1" fill="hold">
                                          <p:stCondLst>
                                            <p:cond delay="2999"/>
                                          </p:stCondLst>
                                        </p:cTn>
                                        <p:tgtEl>
                                          <p:spTgt spid="87"/>
                                        </p:tgtEl>
                                        <p:attrNameLst>
                                          <p:attrName>style.visibility</p:attrName>
                                        </p:attrNameLst>
                                      </p:cBhvr>
                                      <p:to>
                                        <p:strVal val="hidden"/>
                                      </p:to>
                                    </p:set>
                                  </p:childTnLst>
                                </p:cTn>
                              </p:par>
                              <p:par>
                                <p:cTn id="480" presetID="23" presetClass="entr" presetSubtype="16" fill="hold" grpId="3" nodeType="withEffect">
                                  <p:stCondLst>
                                    <p:cond delay="0"/>
                                  </p:stCondLst>
                                  <p:childTnLst>
                                    <p:set>
                                      <p:cBhvr>
                                        <p:cTn id="481" dur="1" fill="hold">
                                          <p:stCondLst>
                                            <p:cond delay="0"/>
                                          </p:stCondLst>
                                        </p:cTn>
                                        <p:tgtEl>
                                          <p:spTgt spid="87"/>
                                        </p:tgtEl>
                                        <p:attrNameLst>
                                          <p:attrName>style.visibility</p:attrName>
                                        </p:attrNameLst>
                                      </p:cBhvr>
                                      <p:to>
                                        <p:strVal val="visible"/>
                                      </p:to>
                                    </p:set>
                                    <p:anim calcmode="lin" valueType="num">
                                      <p:cBhvr>
                                        <p:cTn id="482" dur="3000" fill="hold"/>
                                        <p:tgtEl>
                                          <p:spTgt spid="87"/>
                                        </p:tgtEl>
                                        <p:attrNameLst>
                                          <p:attrName>ppt_w</p:attrName>
                                        </p:attrNameLst>
                                      </p:cBhvr>
                                      <p:tavLst>
                                        <p:tav tm="0">
                                          <p:val>
                                            <p:fltVal val="0"/>
                                          </p:val>
                                        </p:tav>
                                        <p:tav tm="100000">
                                          <p:val>
                                            <p:strVal val="#ppt_w"/>
                                          </p:val>
                                        </p:tav>
                                      </p:tavLst>
                                    </p:anim>
                                    <p:anim calcmode="lin" valueType="num">
                                      <p:cBhvr>
                                        <p:cTn id="483" dur="3000" fill="hold"/>
                                        <p:tgtEl>
                                          <p:spTgt spid="87"/>
                                        </p:tgtEl>
                                        <p:attrNameLst>
                                          <p:attrName>ppt_h</p:attrName>
                                        </p:attrNameLst>
                                      </p:cBhvr>
                                      <p:tavLst>
                                        <p:tav tm="0">
                                          <p:val>
                                            <p:fltVal val="0"/>
                                          </p:val>
                                        </p:tav>
                                        <p:tav tm="100000">
                                          <p:val>
                                            <p:strVal val="#ppt_h"/>
                                          </p:val>
                                        </p:tav>
                                      </p:tavLst>
                                    </p:anim>
                                  </p:childTnLst>
                                </p:cTn>
                              </p:par>
                              <p:par>
                                <p:cTn id="484" presetID="2" presetClass="entr" presetSubtype="1" fill="hold" grpId="0" nodeType="withEffect">
                                  <p:stCondLst>
                                    <p:cond delay="0"/>
                                  </p:stCondLst>
                                  <p:childTnLst>
                                    <p:set>
                                      <p:cBhvr>
                                        <p:cTn id="485" dur="1" fill="hold">
                                          <p:stCondLst>
                                            <p:cond delay="0"/>
                                          </p:stCondLst>
                                        </p:cTn>
                                        <p:tgtEl>
                                          <p:spTgt spid="75"/>
                                        </p:tgtEl>
                                        <p:attrNameLst>
                                          <p:attrName>style.visibility</p:attrName>
                                        </p:attrNameLst>
                                      </p:cBhvr>
                                      <p:to>
                                        <p:strVal val="visible"/>
                                      </p:to>
                                    </p:set>
                                    <p:anim calcmode="lin" valueType="num">
                                      <p:cBhvr additive="base">
                                        <p:cTn id="486" dur="3000" fill="hold"/>
                                        <p:tgtEl>
                                          <p:spTgt spid="75"/>
                                        </p:tgtEl>
                                        <p:attrNameLst>
                                          <p:attrName>ppt_x</p:attrName>
                                        </p:attrNameLst>
                                      </p:cBhvr>
                                      <p:tavLst>
                                        <p:tav tm="0">
                                          <p:val>
                                            <p:strVal val="#ppt_x"/>
                                          </p:val>
                                        </p:tav>
                                        <p:tav tm="100000">
                                          <p:val>
                                            <p:strVal val="#ppt_x"/>
                                          </p:val>
                                        </p:tav>
                                      </p:tavLst>
                                    </p:anim>
                                    <p:anim calcmode="lin" valueType="num">
                                      <p:cBhvr additive="base">
                                        <p:cTn id="487" dur="3000" fill="hold"/>
                                        <p:tgtEl>
                                          <p:spTgt spid="75"/>
                                        </p:tgtEl>
                                        <p:attrNameLst>
                                          <p:attrName>ppt_y</p:attrName>
                                        </p:attrNameLst>
                                      </p:cBhvr>
                                      <p:tavLst>
                                        <p:tav tm="0">
                                          <p:val>
                                            <p:strVal val="0-#ppt_h/2"/>
                                          </p:val>
                                        </p:tav>
                                        <p:tav tm="100000">
                                          <p:val>
                                            <p:strVal val="#ppt_y"/>
                                          </p:val>
                                        </p:tav>
                                      </p:tavLst>
                                    </p:anim>
                                  </p:childTnLst>
                                </p:cTn>
                              </p:par>
                              <p:par>
                                <p:cTn id="488" presetID="8" presetClass="emph" presetSubtype="0" fill="hold" grpId="1" nodeType="withEffect">
                                  <p:stCondLst>
                                    <p:cond delay="0"/>
                                  </p:stCondLst>
                                  <p:childTnLst>
                                    <p:animRot by="21600000">
                                      <p:cBhvr>
                                        <p:cTn id="489" dur="3000" fill="hold"/>
                                        <p:tgtEl>
                                          <p:spTgt spid="75"/>
                                        </p:tgtEl>
                                        <p:attrNameLst>
                                          <p:attrName>r</p:attrName>
                                        </p:attrNameLst>
                                      </p:cBhvr>
                                    </p:animRot>
                                  </p:childTnLst>
                                </p:cTn>
                              </p:par>
                              <p:par>
                                <p:cTn id="490" presetID="2" presetClass="exit" presetSubtype="4" fill="hold" grpId="2" nodeType="withEffect">
                                  <p:stCondLst>
                                    <p:cond delay="0"/>
                                  </p:stCondLst>
                                  <p:childTnLst>
                                    <p:anim calcmode="lin" valueType="num">
                                      <p:cBhvr additive="base">
                                        <p:cTn id="491" dur="3000"/>
                                        <p:tgtEl>
                                          <p:spTgt spid="75"/>
                                        </p:tgtEl>
                                        <p:attrNameLst>
                                          <p:attrName>ppt_x</p:attrName>
                                        </p:attrNameLst>
                                      </p:cBhvr>
                                      <p:tavLst>
                                        <p:tav tm="0">
                                          <p:val>
                                            <p:strVal val="ppt_x"/>
                                          </p:val>
                                        </p:tav>
                                        <p:tav tm="100000">
                                          <p:val>
                                            <p:strVal val="ppt_x"/>
                                          </p:val>
                                        </p:tav>
                                      </p:tavLst>
                                    </p:anim>
                                    <p:anim calcmode="lin" valueType="num">
                                      <p:cBhvr additive="base">
                                        <p:cTn id="492" dur="3000"/>
                                        <p:tgtEl>
                                          <p:spTgt spid="75"/>
                                        </p:tgtEl>
                                        <p:attrNameLst>
                                          <p:attrName>ppt_y</p:attrName>
                                        </p:attrNameLst>
                                      </p:cBhvr>
                                      <p:tavLst>
                                        <p:tav tm="0">
                                          <p:val>
                                            <p:strVal val="ppt_y"/>
                                          </p:val>
                                        </p:tav>
                                        <p:tav tm="100000">
                                          <p:val>
                                            <p:strVal val="1+ppt_h/2"/>
                                          </p:val>
                                        </p:tav>
                                      </p:tavLst>
                                    </p:anim>
                                    <p:set>
                                      <p:cBhvr>
                                        <p:cTn id="493" dur="1" fill="hold">
                                          <p:stCondLst>
                                            <p:cond delay="2999"/>
                                          </p:stCondLst>
                                        </p:cTn>
                                        <p:tgtEl>
                                          <p:spTgt spid="75"/>
                                        </p:tgtEl>
                                        <p:attrNameLst>
                                          <p:attrName>style.visibility</p:attrName>
                                        </p:attrNameLst>
                                      </p:cBhvr>
                                      <p:to>
                                        <p:strVal val="hidden"/>
                                      </p:to>
                                    </p:set>
                                  </p:childTnLst>
                                </p:cTn>
                              </p:par>
                              <p:par>
                                <p:cTn id="494" presetID="23" presetClass="entr" presetSubtype="16" fill="hold" grpId="3" nodeType="withEffect">
                                  <p:stCondLst>
                                    <p:cond delay="0"/>
                                  </p:stCondLst>
                                  <p:childTnLst>
                                    <p:set>
                                      <p:cBhvr>
                                        <p:cTn id="495" dur="1" fill="hold">
                                          <p:stCondLst>
                                            <p:cond delay="0"/>
                                          </p:stCondLst>
                                        </p:cTn>
                                        <p:tgtEl>
                                          <p:spTgt spid="75"/>
                                        </p:tgtEl>
                                        <p:attrNameLst>
                                          <p:attrName>style.visibility</p:attrName>
                                        </p:attrNameLst>
                                      </p:cBhvr>
                                      <p:to>
                                        <p:strVal val="visible"/>
                                      </p:to>
                                    </p:set>
                                    <p:anim calcmode="lin" valueType="num">
                                      <p:cBhvr>
                                        <p:cTn id="496" dur="3000" fill="hold"/>
                                        <p:tgtEl>
                                          <p:spTgt spid="75"/>
                                        </p:tgtEl>
                                        <p:attrNameLst>
                                          <p:attrName>ppt_w</p:attrName>
                                        </p:attrNameLst>
                                      </p:cBhvr>
                                      <p:tavLst>
                                        <p:tav tm="0">
                                          <p:val>
                                            <p:fltVal val="0"/>
                                          </p:val>
                                        </p:tav>
                                        <p:tav tm="100000">
                                          <p:val>
                                            <p:strVal val="#ppt_w"/>
                                          </p:val>
                                        </p:tav>
                                      </p:tavLst>
                                    </p:anim>
                                    <p:anim calcmode="lin" valueType="num">
                                      <p:cBhvr>
                                        <p:cTn id="497" dur="3000" fill="hold"/>
                                        <p:tgtEl>
                                          <p:spTgt spid="75"/>
                                        </p:tgtEl>
                                        <p:attrNameLst>
                                          <p:attrName>ppt_h</p:attrName>
                                        </p:attrNameLst>
                                      </p:cBhvr>
                                      <p:tavLst>
                                        <p:tav tm="0">
                                          <p:val>
                                            <p:fltVal val="0"/>
                                          </p:val>
                                        </p:tav>
                                        <p:tav tm="100000">
                                          <p:val>
                                            <p:strVal val="#ppt_h"/>
                                          </p:val>
                                        </p:tav>
                                      </p:tavLst>
                                    </p:anim>
                                  </p:childTnLst>
                                </p:cTn>
                              </p:par>
                              <p:par>
                                <p:cTn id="498" presetID="2" presetClass="entr" presetSubtype="1" fill="hold" grpId="0" nodeType="withEffect">
                                  <p:stCondLst>
                                    <p:cond delay="0"/>
                                  </p:stCondLst>
                                  <p:childTnLst>
                                    <p:set>
                                      <p:cBhvr>
                                        <p:cTn id="499" dur="1" fill="hold">
                                          <p:stCondLst>
                                            <p:cond delay="0"/>
                                          </p:stCondLst>
                                        </p:cTn>
                                        <p:tgtEl>
                                          <p:spTgt spid="70"/>
                                        </p:tgtEl>
                                        <p:attrNameLst>
                                          <p:attrName>style.visibility</p:attrName>
                                        </p:attrNameLst>
                                      </p:cBhvr>
                                      <p:to>
                                        <p:strVal val="visible"/>
                                      </p:to>
                                    </p:set>
                                    <p:anim calcmode="lin" valueType="num">
                                      <p:cBhvr additive="base">
                                        <p:cTn id="500" dur="3000" fill="hold"/>
                                        <p:tgtEl>
                                          <p:spTgt spid="70"/>
                                        </p:tgtEl>
                                        <p:attrNameLst>
                                          <p:attrName>ppt_x</p:attrName>
                                        </p:attrNameLst>
                                      </p:cBhvr>
                                      <p:tavLst>
                                        <p:tav tm="0">
                                          <p:val>
                                            <p:strVal val="#ppt_x"/>
                                          </p:val>
                                        </p:tav>
                                        <p:tav tm="100000">
                                          <p:val>
                                            <p:strVal val="#ppt_x"/>
                                          </p:val>
                                        </p:tav>
                                      </p:tavLst>
                                    </p:anim>
                                    <p:anim calcmode="lin" valueType="num">
                                      <p:cBhvr additive="base">
                                        <p:cTn id="501" dur="3000" fill="hold"/>
                                        <p:tgtEl>
                                          <p:spTgt spid="70"/>
                                        </p:tgtEl>
                                        <p:attrNameLst>
                                          <p:attrName>ppt_y</p:attrName>
                                        </p:attrNameLst>
                                      </p:cBhvr>
                                      <p:tavLst>
                                        <p:tav tm="0">
                                          <p:val>
                                            <p:strVal val="0-#ppt_h/2"/>
                                          </p:val>
                                        </p:tav>
                                        <p:tav tm="100000">
                                          <p:val>
                                            <p:strVal val="#ppt_y"/>
                                          </p:val>
                                        </p:tav>
                                      </p:tavLst>
                                    </p:anim>
                                  </p:childTnLst>
                                </p:cTn>
                              </p:par>
                              <p:par>
                                <p:cTn id="502" presetID="8" presetClass="emph" presetSubtype="0" fill="hold" grpId="1" nodeType="withEffect">
                                  <p:stCondLst>
                                    <p:cond delay="0"/>
                                  </p:stCondLst>
                                  <p:childTnLst>
                                    <p:animRot by="21600000">
                                      <p:cBhvr>
                                        <p:cTn id="503" dur="3000" fill="hold"/>
                                        <p:tgtEl>
                                          <p:spTgt spid="70"/>
                                        </p:tgtEl>
                                        <p:attrNameLst>
                                          <p:attrName>r</p:attrName>
                                        </p:attrNameLst>
                                      </p:cBhvr>
                                    </p:animRot>
                                  </p:childTnLst>
                                </p:cTn>
                              </p:par>
                              <p:par>
                                <p:cTn id="504" presetID="2" presetClass="exit" presetSubtype="4" fill="hold" grpId="2" nodeType="withEffect">
                                  <p:stCondLst>
                                    <p:cond delay="0"/>
                                  </p:stCondLst>
                                  <p:childTnLst>
                                    <p:anim calcmode="lin" valueType="num">
                                      <p:cBhvr additive="base">
                                        <p:cTn id="505" dur="3000"/>
                                        <p:tgtEl>
                                          <p:spTgt spid="70"/>
                                        </p:tgtEl>
                                        <p:attrNameLst>
                                          <p:attrName>ppt_x</p:attrName>
                                        </p:attrNameLst>
                                      </p:cBhvr>
                                      <p:tavLst>
                                        <p:tav tm="0">
                                          <p:val>
                                            <p:strVal val="ppt_x"/>
                                          </p:val>
                                        </p:tav>
                                        <p:tav tm="100000">
                                          <p:val>
                                            <p:strVal val="ppt_x"/>
                                          </p:val>
                                        </p:tav>
                                      </p:tavLst>
                                    </p:anim>
                                    <p:anim calcmode="lin" valueType="num">
                                      <p:cBhvr additive="base">
                                        <p:cTn id="506" dur="3000"/>
                                        <p:tgtEl>
                                          <p:spTgt spid="70"/>
                                        </p:tgtEl>
                                        <p:attrNameLst>
                                          <p:attrName>ppt_y</p:attrName>
                                        </p:attrNameLst>
                                      </p:cBhvr>
                                      <p:tavLst>
                                        <p:tav tm="0">
                                          <p:val>
                                            <p:strVal val="ppt_y"/>
                                          </p:val>
                                        </p:tav>
                                        <p:tav tm="100000">
                                          <p:val>
                                            <p:strVal val="1+ppt_h/2"/>
                                          </p:val>
                                        </p:tav>
                                      </p:tavLst>
                                    </p:anim>
                                    <p:set>
                                      <p:cBhvr>
                                        <p:cTn id="507" dur="1" fill="hold">
                                          <p:stCondLst>
                                            <p:cond delay="2999"/>
                                          </p:stCondLst>
                                        </p:cTn>
                                        <p:tgtEl>
                                          <p:spTgt spid="70"/>
                                        </p:tgtEl>
                                        <p:attrNameLst>
                                          <p:attrName>style.visibility</p:attrName>
                                        </p:attrNameLst>
                                      </p:cBhvr>
                                      <p:to>
                                        <p:strVal val="hidden"/>
                                      </p:to>
                                    </p:set>
                                  </p:childTnLst>
                                </p:cTn>
                              </p:par>
                              <p:par>
                                <p:cTn id="508" presetID="23" presetClass="entr" presetSubtype="16" fill="hold" grpId="3" nodeType="withEffect">
                                  <p:stCondLst>
                                    <p:cond delay="0"/>
                                  </p:stCondLst>
                                  <p:childTnLst>
                                    <p:set>
                                      <p:cBhvr>
                                        <p:cTn id="509" dur="1" fill="hold">
                                          <p:stCondLst>
                                            <p:cond delay="0"/>
                                          </p:stCondLst>
                                        </p:cTn>
                                        <p:tgtEl>
                                          <p:spTgt spid="70"/>
                                        </p:tgtEl>
                                        <p:attrNameLst>
                                          <p:attrName>style.visibility</p:attrName>
                                        </p:attrNameLst>
                                      </p:cBhvr>
                                      <p:to>
                                        <p:strVal val="visible"/>
                                      </p:to>
                                    </p:set>
                                    <p:anim calcmode="lin" valueType="num">
                                      <p:cBhvr>
                                        <p:cTn id="510" dur="3000" fill="hold"/>
                                        <p:tgtEl>
                                          <p:spTgt spid="70"/>
                                        </p:tgtEl>
                                        <p:attrNameLst>
                                          <p:attrName>ppt_w</p:attrName>
                                        </p:attrNameLst>
                                      </p:cBhvr>
                                      <p:tavLst>
                                        <p:tav tm="0">
                                          <p:val>
                                            <p:fltVal val="0"/>
                                          </p:val>
                                        </p:tav>
                                        <p:tav tm="100000">
                                          <p:val>
                                            <p:strVal val="#ppt_w"/>
                                          </p:val>
                                        </p:tav>
                                      </p:tavLst>
                                    </p:anim>
                                    <p:anim calcmode="lin" valueType="num">
                                      <p:cBhvr>
                                        <p:cTn id="511" dur="3000" fill="hold"/>
                                        <p:tgtEl>
                                          <p:spTgt spid="70"/>
                                        </p:tgtEl>
                                        <p:attrNameLst>
                                          <p:attrName>ppt_h</p:attrName>
                                        </p:attrNameLst>
                                      </p:cBhvr>
                                      <p:tavLst>
                                        <p:tav tm="0">
                                          <p:val>
                                            <p:fltVal val="0"/>
                                          </p:val>
                                        </p:tav>
                                        <p:tav tm="100000">
                                          <p:val>
                                            <p:strVal val="#ppt_h"/>
                                          </p:val>
                                        </p:tav>
                                      </p:tavLst>
                                    </p:anim>
                                  </p:childTnLst>
                                </p:cTn>
                              </p:par>
                              <p:par>
                                <p:cTn id="512" presetID="2" presetClass="entr" presetSubtype="1" fill="hold" grpId="0" nodeType="withEffect">
                                  <p:stCondLst>
                                    <p:cond delay="0"/>
                                  </p:stCondLst>
                                  <p:childTnLst>
                                    <p:set>
                                      <p:cBhvr>
                                        <p:cTn id="513" dur="1" fill="hold">
                                          <p:stCondLst>
                                            <p:cond delay="0"/>
                                          </p:stCondLst>
                                        </p:cTn>
                                        <p:tgtEl>
                                          <p:spTgt spid="79"/>
                                        </p:tgtEl>
                                        <p:attrNameLst>
                                          <p:attrName>style.visibility</p:attrName>
                                        </p:attrNameLst>
                                      </p:cBhvr>
                                      <p:to>
                                        <p:strVal val="visible"/>
                                      </p:to>
                                    </p:set>
                                    <p:anim calcmode="lin" valueType="num">
                                      <p:cBhvr additive="base">
                                        <p:cTn id="514" dur="3000" fill="hold"/>
                                        <p:tgtEl>
                                          <p:spTgt spid="79"/>
                                        </p:tgtEl>
                                        <p:attrNameLst>
                                          <p:attrName>ppt_x</p:attrName>
                                        </p:attrNameLst>
                                      </p:cBhvr>
                                      <p:tavLst>
                                        <p:tav tm="0">
                                          <p:val>
                                            <p:strVal val="#ppt_x"/>
                                          </p:val>
                                        </p:tav>
                                        <p:tav tm="100000">
                                          <p:val>
                                            <p:strVal val="#ppt_x"/>
                                          </p:val>
                                        </p:tav>
                                      </p:tavLst>
                                    </p:anim>
                                    <p:anim calcmode="lin" valueType="num">
                                      <p:cBhvr additive="base">
                                        <p:cTn id="515" dur="3000" fill="hold"/>
                                        <p:tgtEl>
                                          <p:spTgt spid="79"/>
                                        </p:tgtEl>
                                        <p:attrNameLst>
                                          <p:attrName>ppt_y</p:attrName>
                                        </p:attrNameLst>
                                      </p:cBhvr>
                                      <p:tavLst>
                                        <p:tav tm="0">
                                          <p:val>
                                            <p:strVal val="0-#ppt_h/2"/>
                                          </p:val>
                                        </p:tav>
                                        <p:tav tm="100000">
                                          <p:val>
                                            <p:strVal val="#ppt_y"/>
                                          </p:val>
                                        </p:tav>
                                      </p:tavLst>
                                    </p:anim>
                                  </p:childTnLst>
                                </p:cTn>
                              </p:par>
                              <p:par>
                                <p:cTn id="516" presetID="8" presetClass="emph" presetSubtype="0" fill="hold" grpId="1" nodeType="withEffect">
                                  <p:stCondLst>
                                    <p:cond delay="0"/>
                                  </p:stCondLst>
                                  <p:childTnLst>
                                    <p:animRot by="21600000">
                                      <p:cBhvr>
                                        <p:cTn id="517" dur="3000" fill="hold"/>
                                        <p:tgtEl>
                                          <p:spTgt spid="79"/>
                                        </p:tgtEl>
                                        <p:attrNameLst>
                                          <p:attrName>r</p:attrName>
                                        </p:attrNameLst>
                                      </p:cBhvr>
                                    </p:animRot>
                                  </p:childTnLst>
                                </p:cTn>
                              </p:par>
                              <p:par>
                                <p:cTn id="518" presetID="2" presetClass="exit" presetSubtype="4" fill="hold" grpId="2" nodeType="withEffect">
                                  <p:stCondLst>
                                    <p:cond delay="0"/>
                                  </p:stCondLst>
                                  <p:childTnLst>
                                    <p:anim calcmode="lin" valueType="num">
                                      <p:cBhvr additive="base">
                                        <p:cTn id="519" dur="3000"/>
                                        <p:tgtEl>
                                          <p:spTgt spid="79"/>
                                        </p:tgtEl>
                                        <p:attrNameLst>
                                          <p:attrName>ppt_x</p:attrName>
                                        </p:attrNameLst>
                                      </p:cBhvr>
                                      <p:tavLst>
                                        <p:tav tm="0">
                                          <p:val>
                                            <p:strVal val="ppt_x"/>
                                          </p:val>
                                        </p:tav>
                                        <p:tav tm="100000">
                                          <p:val>
                                            <p:strVal val="ppt_x"/>
                                          </p:val>
                                        </p:tav>
                                      </p:tavLst>
                                    </p:anim>
                                    <p:anim calcmode="lin" valueType="num">
                                      <p:cBhvr additive="base">
                                        <p:cTn id="520" dur="3000"/>
                                        <p:tgtEl>
                                          <p:spTgt spid="79"/>
                                        </p:tgtEl>
                                        <p:attrNameLst>
                                          <p:attrName>ppt_y</p:attrName>
                                        </p:attrNameLst>
                                      </p:cBhvr>
                                      <p:tavLst>
                                        <p:tav tm="0">
                                          <p:val>
                                            <p:strVal val="ppt_y"/>
                                          </p:val>
                                        </p:tav>
                                        <p:tav tm="100000">
                                          <p:val>
                                            <p:strVal val="1+ppt_h/2"/>
                                          </p:val>
                                        </p:tav>
                                      </p:tavLst>
                                    </p:anim>
                                    <p:set>
                                      <p:cBhvr>
                                        <p:cTn id="521" dur="1" fill="hold">
                                          <p:stCondLst>
                                            <p:cond delay="2999"/>
                                          </p:stCondLst>
                                        </p:cTn>
                                        <p:tgtEl>
                                          <p:spTgt spid="79"/>
                                        </p:tgtEl>
                                        <p:attrNameLst>
                                          <p:attrName>style.visibility</p:attrName>
                                        </p:attrNameLst>
                                      </p:cBhvr>
                                      <p:to>
                                        <p:strVal val="hidden"/>
                                      </p:to>
                                    </p:set>
                                  </p:childTnLst>
                                </p:cTn>
                              </p:par>
                              <p:par>
                                <p:cTn id="522" presetID="23" presetClass="entr" presetSubtype="16" fill="hold" grpId="3" nodeType="withEffect">
                                  <p:stCondLst>
                                    <p:cond delay="0"/>
                                  </p:stCondLst>
                                  <p:childTnLst>
                                    <p:set>
                                      <p:cBhvr>
                                        <p:cTn id="523" dur="1" fill="hold">
                                          <p:stCondLst>
                                            <p:cond delay="0"/>
                                          </p:stCondLst>
                                        </p:cTn>
                                        <p:tgtEl>
                                          <p:spTgt spid="79"/>
                                        </p:tgtEl>
                                        <p:attrNameLst>
                                          <p:attrName>style.visibility</p:attrName>
                                        </p:attrNameLst>
                                      </p:cBhvr>
                                      <p:to>
                                        <p:strVal val="visible"/>
                                      </p:to>
                                    </p:set>
                                    <p:anim calcmode="lin" valueType="num">
                                      <p:cBhvr>
                                        <p:cTn id="524" dur="3000" fill="hold"/>
                                        <p:tgtEl>
                                          <p:spTgt spid="79"/>
                                        </p:tgtEl>
                                        <p:attrNameLst>
                                          <p:attrName>ppt_w</p:attrName>
                                        </p:attrNameLst>
                                      </p:cBhvr>
                                      <p:tavLst>
                                        <p:tav tm="0">
                                          <p:val>
                                            <p:fltVal val="0"/>
                                          </p:val>
                                        </p:tav>
                                        <p:tav tm="100000">
                                          <p:val>
                                            <p:strVal val="#ppt_w"/>
                                          </p:val>
                                        </p:tav>
                                      </p:tavLst>
                                    </p:anim>
                                    <p:anim calcmode="lin" valueType="num">
                                      <p:cBhvr>
                                        <p:cTn id="525" dur="3000" fill="hold"/>
                                        <p:tgtEl>
                                          <p:spTgt spid="79"/>
                                        </p:tgtEl>
                                        <p:attrNameLst>
                                          <p:attrName>ppt_h</p:attrName>
                                        </p:attrNameLst>
                                      </p:cBhvr>
                                      <p:tavLst>
                                        <p:tav tm="0">
                                          <p:val>
                                            <p:fltVal val="0"/>
                                          </p:val>
                                        </p:tav>
                                        <p:tav tm="100000">
                                          <p:val>
                                            <p:strVal val="#ppt_h"/>
                                          </p:val>
                                        </p:tav>
                                      </p:tavLst>
                                    </p:anim>
                                  </p:childTnLst>
                                </p:cTn>
                              </p:par>
                              <p:par>
                                <p:cTn id="526" presetID="2" presetClass="entr" presetSubtype="1" fill="hold" grpId="0" nodeType="withEffect">
                                  <p:stCondLst>
                                    <p:cond delay="0"/>
                                  </p:stCondLst>
                                  <p:childTnLst>
                                    <p:set>
                                      <p:cBhvr>
                                        <p:cTn id="527" dur="1" fill="hold">
                                          <p:stCondLst>
                                            <p:cond delay="0"/>
                                          </p:stCondLst>
                                        </p:cTn>
                                        <p:tgtEl>
                                          <p:spTgt spid="82"/>
                                        </p:tgtEl>
                                        <p:attrNameLst>
                                          <p:attrName>style.visibility</p:attrName>
                                        </p:attrNameLst>
                                      </p:cBhvr>
                                      <p:to>
                                        <p:strVal val="visible"/>
                                      </p:to>
                                    </p:set>
                                    <p:anim calcmode="lin" valueType="num">
                                      <p:cBhvr additive="base">
                                        <p:cTn id="528" dur="3000" fill="hold"/>
                                        <p:tgtEl>
                                          <p:spTgt spid="82"/>
                                        </p:tgtEl>
                                        <p:attrNameLst>
                                          <p:attrName>ppt_x</p:attrName>
                                        </p:attrNameLst>
                                      </p:cBhvr>
                                      <p:tavLst>
                                        <p:tav tm="0">
                                          <p:val>
                                            <p:strVal val="#ppt_x"/>
                                          </p:val>
                                        </p:tav>
                                        <p:tav tm="100000">
                                          <p:val>
                                            <p:strVal val="#ppt_x"/>
                                          </p:val>
                                        </p:tav>
                                      </p:tavLst>
                                    </p:anim>
                                    <p:anim calcmode="lin" valueType="num">
                                      <p:cBhvr additive="base">
                                        <p:cTn id="529" dur="3000" fill="hold"/>
                                        <p:tgtEl>
                                          <p:spTgt spid="82"/>
                                        </p:tgtEl>
                                        <p:attrNameLst>
                                          <p:attrName>ppt_y</p:attrName>
                                        </p:attrNameLst>
                                      </p:cBhvr>
                                      <p:tavLst>
                                        <p:tav tm="0">
                                          <p:val>
                                            <p:strVal val="0-#ppt_h/2"/>
                                          </p:val>
                                        </p:tav>
                                        <p:tav tm="100000">
                                          <p:val>
                                            <p:strVal val="#ppt_y"/>
                                          </p:val>
                                        </p:tav>
                                      </p:tavLst>
                                    </p:anim>
                                  </p:childTnLst>
                                </p:cTn>
                              </p:par>
                              <p:par>
                                <p:cTn id="530" presetID="8" presetClass="emph" presetSubtype="0" fill="hold" grpId="1" nodeType="withEffect">
                                  <p:stCondLst>
                                    <p:cond delay="0"/>
                                  </p:stCondLst>
                                  <p:childTnLst>
                                    <p:animRot by="21600000">
                                      <p:cBhvr>
                                        <p:cTn id="531" dur="3000" fill="hold"/>
                                        <p:tgtEl>
                                          <p:spTgt spid="82"/>
                                        </p:tgtEl>
                                        <p:attrNameLst>
                                          <p:attrName>r</p:attrName>
                                        </p:attrNameLst>
                                      </p:cBhvr>
                                    </p:animRot>
                                  </p:childTnLst>
                                </p:cTn>
                              </p:par>
                              <p:par>
                                <p:cTn id="532" presetID="2" presetClass="exit" presetSubtype="4" fill="hold" grpId="2" nodeType="withEffect">
                                  <p:stCondLst>
                                    <p:cond delay="0"/>
                                  </p:stCondLst>
                                  <p:childTnLst>
                                    <p:anim calcmode="lin" valueType="num">
                                      <p:cBhvr additive="base">
                                        <p:cTn id="533" dur="3000"/>
                                        <p:tgtEl>
                                          <p:spTgt spid="82"/>
                                        </p:tgtEl>
                                        <p:attrNameLst>
                                          <p:attrName>ppt_x</p:attrName>
                                        </p:attrNameLst>
                                      </p:cBhvr>
                                      <p:tavLst>
                                        <p:tav tm="0">
                                          <p:val>
                                            <p:strVal val="ppt_x"/>
                                          </p:val>
                                        </p:tav>
                                        <p:tav tm="100000">
                                          <p:val>
                                            <p:strVal val="ppt_x"/>
                                          </p:val>
                                        </p:tav>
                                      </p:tavLst>
                                    </p:anim>
                                    <p:anim calcmode="lin" valueType="num">
                                      <p:cBhvr additive="base">
                                        <p:cTn id="534" dur="3000"/>
                                        <p:tgtEl>
                                          <p:spTgt spid="82"/>
                                        </p:tgtEl>
                                        <p:attrNameLst>
                                          <p:attrName>ppt_y</p:attrName>
                                        </p:attrNameLst>
                                      </p:cBhvr>
                                      <p:tavLst>
                                        <p:tav tm="0">
                                          <p:val>
                                            <p:strVal val="ppt_y"/>
                                          </p:val>
                                        </p:tav>
                                        <p:tav tm="100000">
                                          <p:val>
                                            <p:strVal val="1+ppt_h/2"/>
                                          </p:val>
                                        </p:tav>
                                      </p:tavLst>
                                    </p:anim>
                                    <p:set>
                                      <p:cBhvr>
                                        <p:cTn id="535" dur="1" fill="hold">
                                          <p:stCondLst>
                                            <p:cond delay="2999"/>
                                          </p:stCondLst>
                                        </p:cTn>
                                        <p:tgtEl>
                                          <p:spTgt spid="82"/>
                                        </p:tgtEl>
                                        <p:attrNameLst>
                                          <p:attrName>style.visibility</p:attrName>
                                        </p:attrNameLst>
                                      </p:cBhvr>
                                      <p:to>
                                        <p:strVal val="hidden"/>
                                      </p:to>
                                    </p:set>
                                  </p:childTnLst>
                                </p:cTn>
                              </p:par>
                              <p:par>
                                <p:cTn id="536" presetID="23" presetClass="entr" presetSubtype="16" fill="hold" grpId="3" nodeType="withEffect">
                                  <p:stCondLst>
                                    <p:cond delay="0"/>
                                  </p:stCondLst>
                                  <p:childTnLst>
                                    <p:set>
                                      <p:cBhvr>
                                        <p:cTn id="537" dur="1" fill="hold">
                                          <p:stCondLst>
                                            <p:cond delay="0"/>
                                          </p:stCondLst>
                                        </p:cTn>
                                        <p:tgtEl>
                                          <p:spTgt spid="82"/>
                                        </p:tgtEl>
                                        <p:attrNameLst>
                                          <p:attrName>style.visibility</p:attrName>
                                        </p:attrNameLst>
                                      </p:cBhvr>
                                      <p:to>
                                        <p:strVal val="visible"/>
                                      </p:to>
                                    </p:set>
                                    <p:anim calcmode="lin" valueType="num">
                                      <p:cBhvr>
                                        <p:cTn id="538" dur="3000" fill="hold"/>
                                        <p:tgtEl>
                                          <p:spTgt spid="82"/>
                                        </p:tgtEl>
                                        <p:attrNameLst>
                                          <p:attrName>ppt_w</p:attrName>
                                        </p:attrNameLst>
                                      </p:cBhvr>
                                      <p:tavLst>
                                        <p:tav tm="0">
                                          <p:val>
                                            <p:fltVal val="0"/>
                                          </p:val>
                                        </p:tav>
                                        <p:tav tm="100000">
                                          <p:val>
                                            <p:strVal val="#ppt_w"/>
                                          </p:val>
                                        </p:tav>
                                      </p:tavLst>
                                    </p:anim>
                                    <p:anim calcmode="lin" valueType="num">
                                      <p:cBhvr>
                                        <p:cTn id="539" dur="3000" fill="hold"/>
                                        <p:tgtEl>
                                          <p:spTgt spid="82"/>
                                        </p:tgtEl>
                                        <p:attrNameLst>
                                          <p:attrName>ppt_h</p:attrName>
                                        </p:attrNameLst>
                                      </p:cBhvr>
                                      <p:tavLst>
                                        <p:tav tm="0">
                                          <p:val>
                                            <p:fltVal val="0"/>
                                          </p:val>
                                        </p:tav>
                                        <p:tav tm="100000">
                                          <p:val>
                                            <p:strVal val="#ppt_h"/>
                                          </p:val>
                                        </p:tav>
                                      </p:tavLst>
                                    </p:anim>
                                  </p:childTnLst>
                                </p:cTn>
                              </p:par>
                              <p:par>
                                <p:cTn id="540" presetID="2" presetClass="entr" presetSubtype="1" fill="hold" grpId="0" nodeType="withEffect">
                                  <p:stCondLst>
                                    <p:cond delay="0"/>
                                  </p:stCondLst>
                                  <p:childTnLst>
                                    <p:set>
                                      <p:cBhvr>
                                        <p:cTn id="541" dur="1" fill="hold">
                                          <p:stCondLst>
                                            <p:cond delay="0"/>
                                          </p:stCondLst>
                                        </p:cTn>
                                        <p:tgtEl>
                                          <p:spTgt spid="73"/>
                                        </p:tgtEl>
                                        <p:attrNameLst>
                                          <p:attrName>style.visibility</p:attrName>
                                        </p:attrNameLst>
                                      </p:cBhvr>
                                      <p:to>
                                        <p:strVal val="visible"/>
                                      </p:to>
                                    </p:set>
                                    <p:anim calcmode="lin" valueType="num">
                                      <p:cBhvr additive="base">
                                        <p:cTn id="542" dur="3000" fill="hold"/>
                                        <p:tgtEl>
                                          <p:spTgt spid="73"/>
                                        </p:tgtEl>
                                        <p:attrNameLst>
                                          <p:attrName>ppt_x</p:attrName>
                                        </p:attrNameLst>
                                      </p:cBhvr>
                                      <p:tavLst>
                                        <p:tav tm="0">
                                          <p:val>
                                            <p:strVal val="#ppt_x"/>
                                          </p:val>
                                        </p:tav>
                                        <p:tav tm="100000">
                                          <p:val>
                                            <p:strVal val="#ppt_x"/>
                                          </p:val>
                                        </p:tav>
                                      </p:tavLst>
                                    </p:anim>
                                    <p:anim calcmode="lin" valueType="num">
                                      <p:cBhvr additive="base">
                                        <p:cTn id="543" dur="3000" fill="hold"/>
                                        <p:tgtEl>
                                          <p:spTgt spid="73"/>
                                        </p:tgtEl>
                                        <p:attrNameLst>
                                          <p:attrName>ppt_y</p:attrName>
                                        </p:attrNameLst>
                                      </p:cBhvr>
                                      <p:tavLst>
                                        <p:tav tm="0">
                                          <p:val>
                                            <p:strVal val="0-#ppt_h/2"/>
                                          </p:val>
                                        </p:tav>
                                        <p:tav tm="100000">
                                          <p:val>
                                            <p:strVal val="#ppt_y"/>
                                          </p:val>
                                        </p:tav>
                                      </p:tavLst>
                                    </p:anim>
                                  </p:childTnLst>
                                </p:cTn>
                              </p:par>
                              <p:par>
                                <p:cTn id="544" presetID="8" presetClass="emph" presetSubtype="0" fill="hold" grpId="1" nodeType="withEffect">
                                  <p:stCondLst>
                                    <p:cond delay="0"/>
                                  </p:stCondLst>
                                  <p:childTnLst>
                                    <p:animRot by="21600000">
                                      <p:cBhvr>
                                        <p:cTn id="545" dur="3000" fill="hold"/>
                                        <p:tgtEl>
                                          <p:spTgt spid="73"/>
                                        </p:tgtEl>
                                        <p:attrNameLst>
                                          <p:attrName>r</p:attrName>
                                        </p:attrNameLst>
                                      </p:cBhvr>
                                    </p:animRot>
                                  </p:childTnLst>
                                </p:cTn>
                              </p:par>
                              <p:par>
                                <p:cTn id="546" presetID="2" presetClass="exit" presetSubtype="4" fill="hold" grpId="2" nodeType="withEffect">
                                  <p:stCondLst>
                                    <p:cond delay="0"/>
                                  </p:stCondLst>
                                  <p:childTnLst>
                                    <p:anim calcmode="lin" valueType="num">
                                      <p:cBhvr additive="base">
                                        <p:cTn id="547" dur="3000"/>
                                        <p:tgtEl>
                                          <p:spTgt spid="73"/>
                                        </p:tgtEl>
                                        <p:attrNameLst>
                                          <p:attrName>ppt_x</p:attrName>
                                        </p:attrNameLst>
                                      </p:cBhvr>
                                      <p:tavLst>
                                        <p:tav tm="0">
                                          <p:val>
                                            <p:strVal val="ppt_x"/>
                                          </p:val>
                                        </p:tav>
                                        <p:tav tm="100000">
                                          <p:val>
                                            <p:strVal val="ppt_x"/>
                                          </p:val>
                                        </p:tav>
                                      </p:tavLst>
                                    </p:anim>
                                    <p:anim calcmode="lin" valueType="num">
                                      <p:cBhvr additive="base">
                                        <p:cTn id="548" dur="3000"/>
                                        <p:tgtEl>
                                          <p:spTgt spid="73"/>
                                        </p:tgtEl>
                                        <p:attrNameLst>
                                          <p:attrName>ppt_y</p:attrName>
                                        </p:attrNameLst>
                                      </p:cBhvr>
                                      <p:tavLst>
                                        <p:tav tm="0">
                                          <p:val>
                                            <p:strVal val="ppt_y"/>
                                          </p:val>
                                        </p:tav>
                                        <p:tav tm="100000">
                                          <p:val>
                                            <p:strVal val="1+ppt_h/2"/>
                                          </p:val>
                                        </p:tav>
                                      </p:tavLst>
                                    </p:anim>
                                    <p:set>
                                      <p:cBhvr>
                                        <p:cTn id="549" dur="1" fill="hold">
                                          <p:stCondLst>
                                            <p:cond delay="2999"/>
                                          </p:stCondLst>
                                        </p:cTn>
                                        <p:tgtEl>
                                          <p:spTgt spid="73"/>
                                        </p:tgtEl>
                                        <p:attrNameLst>
                                          <p:attrName>style.visibility</p:attrName>
                                        </p:attrNameLst>
                                      </p:cBhvr>
                                      <p:to>
                                        <p:strVal val="hidden"/>
                                      </p:to>
                                    </p:set>
                                  </p:childTnLst>
                                </p:cTn>
                              </p:par>
                              <p:par>
                                <p:cTn id="550" presetID="23" presetClass="entr" presetSubtype="16" fill="hold" grpId="3" nodeType="withEffect">
                                  <p:stCondLst>
                                    <p:cond delay="0"/>
                                  </p:stCondLst>
                                  <p:childTnLst>
                                    <p:set>
                                      <p:cBhvr>
                                        <p:cTn id="551" dur="1" fill="hold">
                                          <p:stCondLst>
                                            <p:cond delay="0"/>
                                          </p:stCondLst>
                                        </p:cTn>
                                        <p:tgtEl>
                                          <p:spTgt spid="73"/>
                                        </p:tgtEl>
                                        <p:attrNameLst>
                                          <p:attrName>style.visibility</p:attrName>
                                        </p:attrNameLst>
                                      </p:cBhvr>
                                      <p:to>
                                        <p:strVal val="visible"/>
                                      </p:to>
                                    </p:set>
                                    <p:anim calcmode="lin" valueType="num">
                                      <p:cBhvr>
                                        <p:cTn id="552" dur="3000" fill="hold"/>
                                        <p:tgtEl>
                                          <p:spTgt spid="73"/>
                                        </p:tgtEl>
                                        <p:attrNameLst>
                                          <p:attrName>ppt_w</p:attrName>
                                        </p:attrNameLst>
                                      </p:cBhvr>
                                      <p:tavLst>
                                        <p:tav tm="0">
                                          <p:val>
                                            <p:fltVal val="0"/>
                                          </p:val>
                                        </p:tav>
                                        <p:tav tm="100000">
                                          <p:val>
                                            <p:strVal val="#ppt_w"/>
                                          </p:val>
                                        </p:tav>
                                      </p:tavLst>
                                    </p:anim>
                                    <p:anim calcmode="lin" valueType="num">
                                      <p:cBhvr>
                                        <p:cTn id="553" dur="3000" fill="hold"/>
                                        <p:tgtEl>
                                          <p:spTgt spid="73"/>
                                        </p:tgtEl>
                                        <p:attrNameLst>
                                          <p:attrName>ppt_h</p:attrName>
                                        </p:attrNameLst>
                                      </p:cBhvr>
                                      <p:tavLst>
                                        <p:tav tm="0">
                                          <p:val>
                                            <p:fltVal val="0"/>
                                          </p:val>
                                        </p:tav>
                                        <p:tav tm="100000">
                                          <p:val>
                                            <p:strVal val="#ppt_h"/>
                                          </p:val>
                                        </p:tav>
                                      </p:tavLst>
                                    </p:anim>
                                  </p:childTnLst>
                                </p:cTn>
                              </p:par>
                              <p:par>
                                <p:cTn id="554" presetID="2" presetClass="entr" presetSubtype="1" fill="hold" grpId="0" nodeType="withEffect">
                                  <p:stCondLst>
                                    <p:cond delay="0"/>
                                  </p:stCondLst>
                                  <p:childTnLst>
                                    <p:set>
                                      <p:cBhvr>
                                        <p:cTn id="555" dur="1" fill="hold">
                                          <p:stCondLst>
                                            <p:cond delay="0"/>
                                          </p:stCondLst>
                                        </p:cTn>
                                        <p:tgtEl>
                                          <p:spTgt spid="85"/>
                                        </p:tgtEl>
                                        <p:attrNameLst>
                                          <p:attrName>style.visibility</p:attrName>
                                        </p:attrNameLst>
                                      </p:cBhvr>
                                      <p:to>
                                        <p:strVal val="visible"/>
                                      </p:to>
                                    </p:set>
                                    <p:anim calcmode="lin" valueType="num">
                                      <p:cBhvr additive="base">
                                        <p:cTn id="556" dur="3000" fill="hold"/>
                                        <p:tgtEl>
                                          <p:spTgt spid="85"/>
                                        </p:tgtEl>
                                        <p:attrNameLst>
                                          <p:attrName>ppt_x</p:attrName>
                                        </p:attrNameLst>
                                      </p:cBhvr>
                                      <p:tavLst>
                                        <p:tav tm="0">
                                          <p:val>
                                            <p:strVal val="#ppt_x"/>
                                          </p:val>
                                        </p:tav>
                                        <p:tav tm="100000">
                                          <p:val>
                                            <p:strVal val="#ppt_x"/>
                                          </p:val>
                                        </p:tav>
                                      </p:tavLst>
                                    </p:anim>
                                    <p:anim calcmode="lin" valueType="num">
                                      <p:cBhvr additive="base">
                                        <p:cTn id="557" dur="3000" fill="hold"/>
                                        <p:tgtEl>
                                          <p:spTgt spid="85"/>
                                        </p:tgtEl>
                                        <p:attrNameLst>
                                          <p:attrName>ppt_y</p:attrName>
                                        </p:attrNameLst>
                                      </p:cBhvr>
                                      <p:tavLst>
                                        <p:tav tm="0">
                                          <p:val>
                                            <p:strVal val="0-#ppt_h/2"/>
                                          </p:val>
                                        </p:tav>
                                        <p:tav tm="100000">
                                          <p:val>
                                            <p:strVal val="#ppt_y"/>
                                          </p:val>
                                        </p:tav>
                                      </p:tavLst>
                                    </p:anim>
                                  </p:childTnLst>
                                </p:cTn>
                              </p:par>
                              <p:par>
                                <p:cTn id="558" presetID="8" presetClass="emph" presetSubtype="0" fill="hold" grpId="1" nodeType="withEffect">
                                  <p:stCondLst>
                                    <p:cond delay="0"/>
                                  </p:stCondLst>
                                  <p:childTnLst>
                                    <p:animRot by="21600000">
                                      <p:cBhvr>
                                        <p:cTn id="559" dur="3000" fill="hold"/>
                                        <p:tgtEl>
                                          <p:spTgt spid="85"/>
                                        </p:tgtEl>
                                        <p:attrNameLst>
                                          <p:attrName>r</p:attrName>
                                        </p:attrNameLst>
                                      </p:cBhvr>
                                    </p:animRot>
                                  </p:childTnLst>
                                </p:cTn>
                              </p:par>
                              <p:par>
                                <p:cTn id="560" presetID="2" presetClass="exit" presetSubtype="4" fill="hold" grpId="2" nodeType="withEffect">
                                  <p:stCondLst>
                                    <p:cond delay="0"/>
                                  </p:stCondLst>
                                  <p:childTnLst>
                                    <p:anim calcmode="lin" valueType="num">
                                      <p:cBhvr additive="base">
                                        <p:cTn id="561" dur="3000"/>
                                        <p:tgtEl>
                                          <p:spTgt spid="85"/>
                                        </p:tgtEl>
                                        <p:attrNameLst>
                                          <p:attrName>ppt_x</p:attrName>
                                        </p:attrNameLst>
                                      </p:cBhvr>
                                      <p:tavLst>
                                        <p:tav tm="0">
                                          <p:val>
                                            <p:strVal val="ppt_x"/>
                                          </p:val>
                                        </p:tav>
                                        <p:tav tm="100000">
                                          <p:val>
                                            <p:strVal val="ppt_x"/>
                                          </p:val>
                                        </p:tav>
                                      </p:tavLst>
                                    </p:anim>
                                    <p:anim calcmode="lin" valueType="num">
                                      <p:cBhvr additive="base">
                                        <p:cTn id="562" dur="3000"/>
                                        <p:tgtEl>
                                          <p:spTgt spid="85"/>
                                        </p:tgtEl>
                                        <p:attrNameLst>
                                          <p:attrName>ppt_y</p:attrName>
                                        </p:attrNameLst>
                                      </p:cBhvr>
                                      <p:tavLst>
                                        <p:tav tm="0">
                                          <p:val>
                                            <p:strVal val="ppt_y"/>
                                          </p:val>
                                        </p:tav>
                                        <p:tav tm="100000">
                                          <p:val>
                                            <p:strVal val="1+ppt_h/2"/>
                                          </p:val>
                                        </p:tav>
                                      </p:tavLst>
                                    </p:anim>
                                    <p:set>
                                      <p:cBhvr>
                                        <p:cTn id="563" dur="1" fill="hold">
                                          <p:stCondLst>
                                            <p:cond delay="2999"/>
                                          </p:stCondLst>
                                        </p:cTn>
                                        <p:tgtEl>
                                          <p:spTgt spid="85"/>
                                        </p:tgtEl>
                                        <p:attrNameLst>
                                          <p:attrName>style.visibility</p:attrName>
                                        </p:attrNameLst>
                                      </p:cBhvr>
                                      <p:to>
                                        <p:strVal val="hidden"/>
                                      </p:to>
                                    </p:set>
                                  </p:childTnLst>
                                </p:cTn>
                              </p:par>
                              <p:par>
                                <p:cTn id="564" presetID="23" presetClass="entr" presetSubtype="16" fill="hold" grpId="3" nodeType="withEffect">
                                  <p:stCondLst>
                                    <p:cond delay="0"/>
                                  </p:stCondLst>
                                  <p:childTnLst>
                                    <p:set>
                                      <p:cBhvr>
                                        <p:cTn id="565" dur="1" fill="hold">
                                          <p:stCondLst>
                                            <p:cond delay="0"/>
                                          </p:stCondLst>
                                        </p:cTn>
                                        <p:tgtEl>
                                          <p:spTgt spid="85"/>
                                        </p:tgtEl>
                                        <p:attrNameLst>
                                          <p:attrName>style.visibility</p:attrName>
                                        </p:attrNameLst>
                                      </p:cBhvr>
                                      <p:to>
                                        <p:strVal val="visible"/>
                                      </p:to>
                                    </p:set>
                                    <p:anim calcmode="lin" valueType="num">
                                      <p:cBhvr>
                                        <p:cTn id="566" dur="3000" fill="hold"/>
                                        <p:tgtEl>
                                          <p:spTgt spid="85"/>
                                        </p:tgtEl>
                                        <p:attrNameLst>
                                          <p:attrName>ppt_w</p:attrName>
                                        </p:attrNameLst>
                                      </p:cBhvr>
                                      <p:tavLst>
                                        <p:tav tm="0">
                                          <p:val>
                                            <p:fltVal val="0"/>
                                          </p:val>
                                        </p:tav>
                                        <p:tav tm="100000">
                                          <p:val>
                                            <p:strVal val="#ppt_w"/>
                                          </p:val>
                                        </p:tav>
                                      </p:tavLst>
                                    </p:anim>
                                    <p:anim calcmode="lin" valueType="num">
                                      <p:cBhvr>
                                        <p:cTn id="567" dur="3000" fill="hold"/>
                                        <p:tgtEl>
                                          <p:spTgt spid="85"/>
                                        </p:tgtEl>
                                        <p:attrNameLst>
                                          <p:attrName>ppt_h</p:attrName>
                                        </p:attrNameLst>
                                      </p:cBhvr>
                                      <p:tavLst>
                                        <p:tav tm="0">
                                          <p:val>
                                            <p:fltVal val="0"/>
                                          </p:val>
                                        </p:tav>
                                        <p:tav tm="100000">
                                          <p:val>
                                            <p:strVal val="#ppt_h"/>
                                          </p:val>
                                        </p:tav>
                                      </p:tavLst>
                                    </p:anim>
                                  </p:childTnLst>
                                </p:cTn>
                              </p:par>
                              <p:par>
                                <p:cTn id="568" presetID="2" presetClass="entr" presetSubtype="1" fill="hold" grpId="0" nodeType="withEffect">
                                  <p:stCondLst>
                                    <p:cond delay="0"/>
                                  </p:stCondLst>
                                  <p:childTnLst>
                                    <p:set>
                                      <p:cBhvr>
                                        <p:cTn id="569" dur="1" fill="hold">
                                          <p:stCondLst>
                                            <p:cond delay="0"/>
                                          </p:stCondLst>
                                        </p:cTn>
                                        <p:tgtEl>
                                          <p:spTgt spid="88"/>
                                        </p:tgtEl>
                                        <p:attrNameLst>
                                          <p:attrName>style.visibility</p:attrName>
                                        </p:attrNameLst>
                                      </p:cBhvr>
                                      <p:to>
                                        <p:strVal val="visible"/>
                                      </p:to>
                                    </p:set>
                                    <p:anim calcmode="lin" valueType="num">
                                      <p:cBhvr additive="base">
                                        <p:cTn id="570" dur="3000" fill="hold"/>
                                        <p:tgtEl>
                                          <p:spTgt spid="88"/>
                                        </p:tgtEl>
                                        <p:attrNameLst>
                                          <p:attrName>ppt_x</p:attrName>
                                        </p:attrNameLst>
                                      </p:cBhvr>
                                      <p:tavLst>
                                        <p:tav tm="0">
                                          <p:val>
                                            <p:strVal val="#ppt_x"/>
                                          </p:val>
                                        </p:tav>
                                        <p:tav tm="100000">
                                          <p:val>
                                            <p:strVal val="#ppt_x"/>
                                          </p:val>
                                        </p:tav>
                                      </p:tavLst>
                                    </p:anim>
                                    <p:anim calcmode="lin" valueType="num">
                                      <p:cBhvr additive="base">
                                        <p:cTn id="571" dur="3000" fill="hold"/>
                                        <p:tgtEl>
                                          <p:spTgt spid="88"/>
                                        </p:tgtEl>
                                        <p:attrNameLst>
                                          <p:attrName>ppt_y</p:attrName>
                                        </p:attrNameLst>
                                      </p:cBhvr>
                                      <p:tavLst>
                                        <p:tav tm="0">
                                          <p:val>
                                            <p:strVal val="0-#ppt_h/2"/>
                                          </p:val>
                                        </p:tav>
                                        <p:tav tm="100000">
                                          <p:val>
                                            <p:strVal val="#ppt_y"/>
                                          </p:val>
                                        </p:tav>
                                      </p:tavLst>
                                    </p:anim>
                                  </p:childTnLst>
                                </p:cTn>
                              </p:par>
                              <p:par>
                                <p:cTn id="572" presetID="8" presetClass="emph" presetSubtype="0" fill="hold" grpId="1" nodeType="withEffect">
                                  <p:stCondLst>
                                    <p:cond delay="0"/>
                                  </p:stCondLst>
                                  <p:childTnLst>
                                    <p:animRot by="21600000">
                                      <p:cBhvr>
                                        <p:cTn id="573" dur="3000" fill="hold"/>
                                        <p:tgtEl>
                                          <p:spTgt spid="88"/>
                                        </p:tgtEl>
                                        <p:attrNameLst>
                                          <p:attrName>r</p:attrName>
                                        </p:attrNameLst>
                                      </p:cBhvr>
                                    </p:animRot>
                                  </p:childTnLst>
                                </p:cTn>
                              </p:par>
                              <p:par>
                                <p:cTn id="574" presetID="2" presetClass="exit" presetSubtype="4" fill="hold" grpId="2" nodeType="withEffect">
                                  <p:stCondLst>
                                    <p:cond delay="0"/>
                                  </p:stCondLst>
                                  <p:childTnLst>
                                    <p:anim calcmode="lin" valueType="num">
                                      <p:cBhvr additive="base">
                                        <p:cTn id="575" dur="3000"/>
                                        <p:tgtEl>
                                          <p:spTgt spid="88"/>
                                        </p:tgtEl>
                                        <p:attrNameLst>
                                          <p:attrName>ppt_x</p:attrName>
                                        </p:attrNameLst>
                                      </p:cBhvr>
                                      <p:tavLst>
                                        <p:tav tm="0">
                                          <p:val>
                                            <p:strVal val="ppt_x"/>
                                          </p:val>
                                        </p:tav>
                                        <p:tav tm="100000">
                                          <p:val>
                                            <p:strVal val="ppt_x"/>
                                          </p:val>
                                        </p:tav>
                                      </p:tavLst>
                                    </p:anim>
                                    <p:anim calcmode="lin" valueType="num">
                                      <p:cBhvr additive="base">
                                        <p:cTn id="576" dur="3000"/>
                                        <p:tgtEl>
                                          <p:spTgt spid="88"/>
                                        </p:tgtEl>
                                        <p:attrNameLst>
                                          <p:attrName>ppt_y</p:attrName>
                                        </p:attrNameLst>
                                      </p:cBhvr>
                                      <p:tavLst>
                                        <p:tav tm="0">
                                          <p:val>
                                            <p:strVal val="ppt_y"/>
                                          </p:val>
                                        </p:tav>
                                        <p:tav tm="100000">
                                          <p:val>
                                            <p:strVal val="1+ppt_h/2"/>
                                          </p:val>
                                        </p:tav>
                                      </p:tavLst>
                                    </p:anim>
                                    <p:set>
                                      <p:cBhvr>
                                        <p:cTn id="577" dur="1" fill="hold">
                                          <p:stCondLst>
                                            <p:cond delay="2999"/>
                                          </p:stCondLst>
                                        </p:cTn>
                                        <p:tgtEl>
                                          <p:spTgt spid="88"/>
                                        </p:tgtEl>
                                        <p:attrNameLst>
                                          <p:attrName>style.visibility</p:attrName>
                                        </p:attrNameLst>
                                      </p:cBhvr>
                                      <p:to>
                                        <p:strVal val="hidden"/>
                                      </p:to>
                                    </p:set>
                                  </p:childTnLst>
                                </p:cTn>
                              </p:par>
                              <p:par>
                                <p:cTn id="578" presetID="23" presetClass="entr" presetSubtype="16" fill="hold" grpId="3" nodeType="withEffect">
                                  <p:stCondLst>
                                    <p:cond delay="0"/>
                                  </p:stCondLst>
                                  <p:childTnLst>
                                    <p:set>
                                      <p:cBhvr>
                                        <p:cTn id="579" dur="1" fill="hold">
                                          <p:stCondLst>
                                            <p:cond delay="0"/>
                                          </p:stCondLst>
                                        </p:cTn>
                                        <p:tgtEl>
                                          <p:spTgt spid="88"/>
                                        </p:tgtEl>
                                        <p:attrNameLst>
                                          <p:attrName>style.visibility</p:attrName>
                                        </p:attrNameLst>
                                      </p:cBhvr>
                                      <p:to>
                                        <p:strVal val="visible"/>
                                      </p:to>
                                    </p:set>
                                    <p:anim calcmode="lin" valueType="num">
                                      <p:cBhvr>
                                        <p:cTn id="580" dur="3000" fill="hold"/>
                                        <p:tgtEl>
                                          <p:spTgt spid="88"/>
                                        </p:tgtEl>
                                        <p:attrNameLst>
                                          <p:attrName>ppt_w</p:attrName>
                                        </p:attrNameLst>
                                      </p:cBhvr>
                                      <p:tavLst>
                                        <p:tav tm="0">
                                          <p:val>
                                            <p:fltVal val="0"/>
                                          </p:val>
                                        </p:tav>
                                        <p:tav tm="100000">
                                          <p:val>
                                            <p:strVal val="#ppt_w"/>
                                          </p:val>
                                        </p:tav>
                                      </p:tavLst>
                                    </p:anim>
                                    <p:anim calcmode="lin" valueType="num">
                                      <p:cBhvr>
                                        <p:cTn id="581" dur="3000" fill="hold"/>
                                        <p:tgtEl>
                                          <p:spTgt spid="88"/>
                                        </p:tgtEl>
                                        <p:attrNameLst>
                                          <p:attrName>ppt_h</p:attrName>
                                        </p:attrNameLst>
                                      </p:cBhvr>
                                      <p:tavLst>
                                        <p:tav tm="0">
                                          <p:val>
                                            <p:fltVal val="0"/>
                                          </p:val>
                                        </p:tav>
                                        <p:tav tm="100000">
                                          <p:val>
                                            <p:strVal val="#ppt_h"/>
                                          </p:val>
                                        </p:tav>
                                      </p:tavLst>
                                    </p:anim>
                                  </p:childTnLst>
                                </p:cTn>
                              </p:par>
                              <p:par>
                                <p:cTn id="582" presetID="2" presetClass="entr" presetSubtype="1" fill="hold" grpId="0" nodeType="withEffect">
                                  <p:stCondLst>
                                    <p:cond delay="0"/>
                                  </p:stCondLst>
                                  <p:childTnLst>
                                    <p:set>
                                      <p:cBhvr>
                                        <p:cTn id="583" dur="1" fill="hold">
                                          <p:stCondLst>
                                            <p:cond delay="0"/>
                                          </p:stCondLst>
                                        </p:cTn>
                                        <p:tgtEl>
                                          <p:spTgt spid="76"/>
                                        </p:tgtEl>
                                        <p:attrNameLst>
                                          <p:attrName>style.visibility</p:attrName>
                                        </p:attrNameLst>
                                      </p:cBhvr>
                                      <p:to>
                                        <p:strVal val="visible"/>
                                      </p:to>
                                    </p:set>
                                    <p:anim calcmode="lin" valueType="num">
                                      <p:cBhvr additive="base">
                                        <p:cTn id="584" dur="3000" fill="hold"/>
                                        <p:tgtEl>
                                          <p:spTgt spid="76"/>
                                        </p:tgtEl>
                                        <p:attrNameLst>
                                          <p:attrName>ppt_x</p:attrName>
                                        </p:attrNameLst>
                                      </p:cBhvr>
                                      <p:tavLst>
                                        <p:tav tm="0">
                                          <p:val>
                                            <p:strVal val="#ppt_x"/>
                                          </p:val>
                                        </p:tav>
                                        <p:tav tm="100000">
                                          <p:val>
                                            <p:strVal val="#ppt_x"/>
                                          </p:val>
                                        </p:tav>
                                      </p:tavLst>
                                    </p:anim>
                                    <p:anim calcmode="lin" valueType="num">
                                      <p:cBhvr additive="base">
                                        <p:cTn id="585" dur="3000" fill="hold"/>
                                        <p:tgtEl>
                                          <p:spTgt spid="76"/>
                                        </p:tgtEl>
                                        <p:attrNameLst>
                                          <p:attrName>ppt_y</p:attrName>
                                        </p:attrNameLst>
                                      </p:cBhvr>
                                      <p:tavLst>
                                        <p:tav tm="0">
                                          <p:val>
                                            <p:strVal val="0-#ppt_h/2"/>
                                          </p:val>
                                        </p:tav>
                                        <p:tav tm="100000">
                                          <p:val>
                                            <p:strVal val="#ppt_y"/>
                                          </p:val>
                                        </p:tav>
                                      </p:tavLst>
                                    </p:anim>
                                  </p:childTnLst>
                                </p:cTn>
                              </p:par>
                              <p:par>
                                <p:cTn id="586" presetID="8" presetClass="emph" presetSubtype="0" fill="hold" grpId="1" nodeType="withEffect">
                                  <p:stCondLst>
                                    <p:cond delay="0"/>
                                  </p:stCondLst>
                                  <p:childTnLst>
                                    <p:animRot by="21600000">
                                      <p:cBhvr>
                                        <p:cTn id="587" dur="3000" fill="hold"/>
                                        <p:tgtEl>
                                          <p:spTgt spid="76"/>
                                        </p:tgtEl>
                                        <p:attrNameLst>
                                          <p:attrName>r</p:attrName>
                                        </p:attrNameLst>
                                      </p:cBhvr>
                                    </p:animRot>
                                  </p:childTnLst>
                                </p:cTn>
                              </p:par>
                              <p:par>
                                <p:cTn id="588" presetID="2" presetClass="exit" presetSubtype="4" fill="hold" grpId="2" nodeType="withEffect">
                                  <p:stCondLst>
                                    <p:cond delay="0"/>
                                  </p:stCondLst>
                                  <p:childTnLst>
                                    <p:anim calcmode="lin" valueType="num">
                                      <p:cBhvr additive="base">
                                        <p:cTn id="589" dur="3000"/>
                                        <p:tgtEl>
                                          <p:spTgt spid="76"/>
                                        </p:tgtEl>
                                        <p:attrNameLst>
                                          <p:attrName>ppt_x</p:attrName>
                                        </p:attrNameLst>
                                      </p:cBhvr>
                                      <p:tavLst>
                                        <p:tav tm="0">
                                          <p:val>
                                            <p:strVal val="ppt_x"/>
                                          </p:val>
                                        </p:tav>
                                        <p:tav tm="100000">
                                          <p:val>
                                            <p:strVal val="ppt_x"/>
                                          </p:val>
                                        </p:tav>
                                      </p:tavLst>
                                    </p:anim>
                                    <p:anim calcmode="lin" valueType="num">
                                      <p:cBhvr additive="base">
                                        <p:cTn id="590" dur="3000"/>
                                        <p:tgtEl>
                                          <p:spTgt spid="76"/>
                                        </p:tgtEl>
                                        <p:attrNameLst>
                                          <p:attrName>ppt_y</p:attrName>
                                        </p:attrNameLst>
                                      </p:cBhvr>
                                      <p:tavLst>
                                        <p:tav tm="0">
                                          <p:val>
                                            <p:strVal val="ppt_y"/>
                                          </p:val>
                                        </p:tav>
                                        <p:tav tm="100000">
                                          <p:val>
                                            <p:strVal val="1+ppt_h/2"/>
                                          </p:val>
                                        </p:tav>
                                      </p:tavLst>
                                    </p:anim>
                                    <p:set>
                                      <p:cBhvr>
                                        <p:cTn id="591" dur="1" fill="hold">
                                          <p:stCondLst>
                                            <p:cond delay="2999"/>
                                          </p:stCondLst>
                                        </p:cTn>
                                        <p:tgtEl>
                                          <p:spTgt spid="76"/>
                                        </p:tgtEl>
                                        <p:attrNameLst>
                                          <p:attrName>style.visibility</p:attrName>
                                        </p:attrNameLst>
                                      </p:cBhvr>
                                      <p:to>
                                        <p:strVal val="hidden"/>
                                      </p:to>
                                    </p:set>
                                  </p:childTnLst>
                                </p:cTn>
                              </p:par>
                              <p:par>
                                <p:cTn id="592" presetID="23" presetClass="entr" presetSubtype="16" fill="hold" grpId="3" nodeType="withEffect">
                                  <p:stCondLst>
                                    <p:cond delay="0"/>
                                  </p:stCondLst>
                                  <p:childTnLst>
                                    <p:set>
                                      <p:cBhvr>
                                        <p:cTn id="593" dur="1" fill="hold">
                                          <p:stCondLst>
                                            <p:cond delay="0"/>
                                          </p:stCondLst>
                                        </p:cTn>
                                        <p:tgtEl>
                                          <p:spTgt spid="76"/>
                                        </p:tgtEl>
                                        <p:attrNameLst>
                                          <p:attrName>style.visibility</p:attrName>
                                        </p:attrNameLst>
                                      </p:cBhvr>
                                      <p:to>
                                        <p:strVal val="visible"/>
                                      </p:to>
                                    </p:set>
                                    <p:anim calcmode="lin" valueType="num">
                                      <p:cBhvr>
                                        <p:cTn id="594" dur="3000" fill="hold"/>
                                        <p:tgtEl>
                                          <p:spTgt spid="76"/>
                                        </p:tgtEl>
                                        <p:attrNameLst>
                                          <p:attrName>ppt_w</p:attrName>
                                        </p:attrNameLst>
                                      </p:cBhvr>
                                      <p:tavLst>
                                        <p:tav tm="0">
                                          <p:val>
                                            <p:fltVal val="0"/>
                                          </p:val>
                                        </p:tav>
                                        <p:tav tm="100000">
                                          <p:val>
                                            <p:strVal val="#ppt_w"/>
                                          </p:val>
                                        </p:tav>
                                      </p:tavLst>
                                    </p:anim>
                                    <p:anim calcmode="lin" valueType="num">
                                      <p:cBhvr>
                                        <p:cTn id="595" dur="3000" fill="hold"/>
                                        <p:tgtEl>
                                          <p:spTgt spid="76"/>
                                        </p:tgtEl>
                                        <p:attrNameLst>
                                          <p:attrName>ppt_h</p:attrName>
                                        </p:attrNameLst>
                                      </p:cBhvr>
                                      <p:tavLst>
                                        <p:tav tm="0">
                                          <p:val>
                                            <p:fltVal val="0"/>
                                          </p:val>
                                        </p:tav>
                                        <p:tav tm="100000">
                                          <p:val>
                                            <p:strVal val="#ppt_h"/>
                                          </p:val>
                                        </p:tav>
                                      </p:tavLst>
                                    </p:anim>
                                  </p:childTnLst>
                                </p:cTn>
                              </p:par>
                              <p:par>
                                <p:cTn id="596" presetID="23" presetClass="entr" presetSubtype="288" fill="hold" nodeType="withEffect">
                                  <p:stCondLst>
                                    <p:cond delay="0"/>
                                  </p:stCondLst>
                                  <p:childTnLst>
                                    <p:set>
                                      <p:cBhvr>
                                        <p:cTn id="597" dur="1" fill="hold">
                                          <p:stCondLst>
                                            <p:cond delay="0"/>
                                          </p:stCondLst>
                                        </p:cTn>
                                        <p:tgtEl>
                                          <p:spTgt spid="94"/>
                                        </p:tgtEl>
                                        <p:attrNameLst>
                                          <p:attrName>style.visibility</p:attrName>
                                        </p:attrNameLst>
                                      </p:cBhvr>
                                      <p:to>
                                        <p:strVal val="visible"/>
                                      </p:to>
                                    </p:set>
                                    <p:anim calcmode="lin" valueType="num">
                                      <p:cBhvr>
                                        <p:cTn id="598" dur="3000" fill="hold"/>
                                        <p:tgtEl>
                                          <p:spTgt spid="94"/>
                                        </p:tgtEl>
                                        <p:attrNameLst>
                                          <p:attrName>ppt_w</p:attrName>
                                        </p:attrNameLst>
                                      </p:cBhvr>
                                      <p:tavLst>
                                        <p:tav tm="0">
                                          <p:val>
                                            <p:strVal val="4/3*#ppt_w"/>
                                          </p:val>
                                        </p:tav>
                                        <p:tav tm="100000">
                                          <p:val>
                                            <p:strVal val="#ppt_w"/>
                                          </p:val>
                                        </p:tav>
                                      </p:tavLst>
                                    </p:anim>
                                    <p:anim calcmode="lin" valueType="num">
                                      <p:cBhvr>
                                        <p:cTn id="599" dur="3000" fill="hold"/>
                                        <p:tgtEl>
                                          <p:spTgt spid="94"/>
                                        </p:tgtEl>
                                        <p:attrNameLst>
                                          <p:attrName>ppt_h</p:attrName>
                                        </p:attrNameLst>
                                      </p:cBhvr>
                                      <p:tavLst>
                                        <p:tav tm="0">
                                          <p:val>
                                            <p:strVal val="4/3*#ppt_h"/>
                                          </p:val>
                                        </p:tav>
                                        <p:tav tm="100000">
                                          <p:val>
                                            <p:strVal val="#ppt_h"/>
                                          </p:val>
                                        </p:tav>
                                      </p:tavLst>
                                    </p:anim>
                                  </p:childTnLst>
                                </p:cTn>
                              </p:par>
                              <p:par>
                                <p:cTn id="600" presetID="16" presetClass="entr" presetSubtype="42" fill="hold" nodeType="withEffect">
                                  <p:stCondLst>
                                    <p:cond delay="0"/>
                                  </p:stCondLst>
                                  <p:childTnLst>
                                    <p:set>
                                      <p:cBhvr>
                                        <p:cTn id="601" dur="1" fill="hold">
                                          <p:stCondLst>
                                            <p:cond delay="0"/>
                                          </p:stCondLst>
                                        </p:cTn>
                                        <p:tgtEl>
                                          <p:spTgt spid="94"/>
                                        </p:tgtEl>
                                        <p:attrNameLst>
                                          <p:attrName>style.visibility</p:attrName>
                                        </p:attrNameLst>
                                      </p:cBhvr>
                                      <p:to>
                                        <p:strVal val="visible"/>
                                      </p:to>
                                    </p:set>
                                    <p:animEffect transition="in" filter="barn(outHorizontal)">
                                      <p:cBhvr>
                                        <p:cTn id="602" dur="3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6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8 Grupo"/>
          <p:cNvGrpSpPr/>
          <p:nvPr/>
        </p:nvGrpSpPr>
        <p:grpSpPr>
          <a:xfrm>
            <a:off x="0" y="21694"/>
            <a:ext cx="9144000" cy="5143500"/>
            <a:chOff x="0" y="0"/>
            <a:chExt cx="9144000" cy="5143500"/>
          </a:xfrm>
        </p:grpSpPr>
        <p:sp>
          <p:nvSpPr>
            <p:cNvPr id="10" name="9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 name="7 Imagen" descr="Diapositiva4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2" name="1 Imagen"/>
          <p:cNvPicPr>
            <a:picLocks noChangeAspect="1"/>
          </p:cNvPicPr>
          <p:nvPr/>
        </p:nvPicPr>
        <p:blipFill rotWithShape="1">
          <a:blip r:embed="rId3"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flipV="1">
            <a:off x="4427984" y="123476"/>
            <a:ext cx="3669957" cy="2427735"/>
          </a:xfrm>
          <a:prstGeom prst="rect">
            <a:avLst/>
          </a:prstGeom>
          <a:effectLst>
            <a:outerShdw dist="50800" algn="ctr" rotWithShape="0">
              <a:schemeClr val="tx1"/>
            </a:outerShdw>
          </a:effectLst>
        </p:spPr>
      </p:pic>
      <p:pic>
        <p:nvPicPr>
          <p:cNvPr id="3" name="2 Imagen"/>
          <p:cNvPicPr>
            <a:picLocks noChangeAspect="1"/>
          </p:cNvPicPr>
          <p:nvPr/>
        </p:nvPicPr>
        <p:blipFill rotWithShape="1">
          <a:blip r:embed="rId3"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flipV="1">
            <a:off x="4427984" y="1419620"/>
            <a:ext cx="3669957" cy="2427735"/>
          </a:xfrm>
          <a:prstGeom prst="rect">
            <a:avLst/>
          </a:prstGeom>
          <a:effectLst>
            <a:outerShdw dist="50800" algn="ctr" rotWithShape="0">
              <a:schemeClr val="tx1"/>
            </a:outerShdw>
          </a:effectLst>
        </p:spPr>
      </p:pic>
      <p:pic>
        <p:nvPicPr>
          <p:cNvPr id="4" name="3 Imagen"/>
          <p:cNvPicPr>
            <a:picLocks noChangeAspect="1"/>
          </p:cNvPicPr>
          <p:nvPr/>
        </p:nvPicPr>
        <p:blipFill rotWithShape="1">
          <a:blip r:embed="rId3"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flipV="1">
            <a:off x="4464000" y="2715764"/>
            <a:ext cx="3669957" cy="2427735"/>
          </a:xfrm>
          <a:prstGeom prst="rect">
            <a:avLst/>
          </a:prstGeom>
          <a:effectLst>
            <a:outerShdw dist="50800" algn="ctr" rotWithShape="0">
              <a:schemeClr val="tx1"/>
            </a:outerShdw>
          </a:effectLst>
        </p:spPr>
      </p:pic>
      <p:pic>
        <p:nvPicPr>
          <p:cNvPr id="5" name="4 Imagen"/>
          <p:cNvPicPr>
            <a:picLocks noChangeAspect="1"/>
          </p:cNvPicPr>
          <p:nvPr/>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contrast="6000"/>
                    </a14:imgEffect>
                  </a14:imgLayer>
                </a14:imgProps>
              </a:ext>
              <a:ext uri="{28A0092B-C50C-407E-A947-70E740481C1C}">
                <a14:useLocalDpi xmlns:a14="http://schemas.microsoft.com/office/drawing/2010/main"/>
              </a:ext>
            </a:extLst>
          </a:blip>
          <a:srcRect/>
          <a:stretch/>
        </p:blipFill>
        <p:spPr>
          <a:xfrm flipH="1" flipV="1">
            <a:off x="1007614" y="51468"/>
            <a:ext cx="3669957" cy="2427735"/>
          </a:xfrm>
          <a:prstGeom prst="rect">
            <a:avLst/>
          </a:prstGeom>
          <a:effectLst>
            <a:outerShdw dist="50800" algn="ctr" rotWithShape="0">
              <a:schemeClr val="tx1"/>
            </a:outerShdw>
          </a:effectLst>
        </p:spPr>
      </p:pic>
      <p:pic>
        <p:nvPicPr>
          <p:cNvPr id="6" name="5 Imagen"/>
          <p:cNvPicPr>
            <a:picLocks noChangeAspect="1"/>
          </p:cNvPicPr>
          <p:nvPr/>
        </p:nvPicPr>
        <p:blipFill rotWithShape="1">
          <a:blip r:embed="rId3"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flipH="1" flipV="1">
            <a:off x="1007614" y="1347612"/>
            <a:ext cx="3669957" cy="2427735"/>
          </a:xfrm>
          <a:prstGeom prst="rect">
            <a:avLst/>
          </a:prstGeom>
          <a:effectLst>
            <a:outerShdw dist="50800" algn="ctr" rotWithShape="0">
              <a:schemeClr val="tx1"/>
            </a:outerShdw>
          </a:effectLst>
        </p:spPr>
      </p:pic>
      <p:pic>
        <p:nvPicPr>
          <p:cNvPr id="7" name="6 Imagen"/>
          <p:cNvPicPr>
            <a:picLocks noChangeAspect="1"/>
          </p:cNvPicPr>
          <p:nvPr/>
        </p:nvPicPr>
        <p:blipFill rotWithShape="1">
          <a:blip r:embed="rId3"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flipH="1" flipV="1">
            <a:off x="971598" y="2643756"/>
            <a:ext cx="3669957" cy="2427735"/>
          </a:xfrm>
          <a:prstGeom prst="rect">
            <a:avLst/>
          </a:prstGeom>
          <a:effectLst>
            <a:outerShdw dist="50800" algn="ctr" rotWithShape="0">
              <a:schemeClr val="tx1"/>
            </a:outerShdw>
          </a:effectLst>
        </p:spPr>
      </p:pic>
      <p:sp>
        <p:nvSpPr>
          <p:cNvPr id="14" name="13 Rectángulo"/>
          <p:cNvSpPr/>
          <p:nvPr/>
        </p:nvSpPr>
        <p:spPr>
          <a:xfrm rot="10800000">
            <a:off x="0" y="9856"/>
            <a:ext cx="914400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5669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500" fill="hold"/>
                                        <p:tgtEl>
                                          <p:spTgt spid="2"/>
                                        </p:tgtEl>
                                        <p:attrNameLst>
                                          <p:attrName>ppt_x</p:attrName>
                                        </p:attrNameLst>
                                      </p:cBhvr>
                                      <p:tavLst>
                                        <p:tav tm="0">
                                          <p:val>
                                            <p:strVal val="0-#ppt_w/2"/>
                                          </p:val>
                                        </p:tav>
                                        <p:tav tm="100000">
                                          <p:val>
                                            <p:strVal val="#ppt_x"/>
                                          </p:val>
                                        </p:tav>
                                      </p:tavLst>
                                    </p:anim>
                                    <p:anim calcmode="lin" valueType="num">
                                      <p:cBhvr additive="base">
                                        <p:cTn id="8" dur="45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500" fill="hold"/>
                                        <p:tgtEl>
                                          <p:spTgt spid="2"/>
                                        </p:tgtEl>
                                        <p:attrNameLst>
                                          <p:attrName>ppt_w</p:attrName>
                                        </p:attrNameLst>
                                      </p:cBhvr>
                                      <p:tavLst>
                                        <p:tav tm="0">
                                          <p:val>
                                            <p:strVal val="#ppt_w"/>
                                          </p:val>
                                        </p:tav>
                                        <p:tav tm="100000">
                                          <p:val>
                                            <p:strVal val="#ppt_w"/>
                                          </p:val>
                                        </p:tav>
                                      </p:tavLst>
                                    </p:anim>
                                    <p:anim calcmode="lin" valueType="num">
                                      <p:cBhvr>
                                        <p:cTn id="12" dur="450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nodeType="withEffect">
                                  <p:stCondLst>
                                    <p:cond delay="0"/>
                                  </p:stCondLst>
                                  <p:childTnLst>
                                    <p:animRot by="-21600000">
                                      <p:cBhvr>
                                        <p:cTn id="14" dur="4500" fill="hold"/>
                                        <p:tgtEl>
                                          <p:spTgt spid="2"/>
                                        </p:tgtEl>
                                        <p:attrNameLst>
                                          <p:attrName>r</p:attrName>
                                        </p:attrNameLst>
                                      </p:cBhvr>
                                    </p:animRot>
                                  </p:childTnLst>
                                </p:cTn>
                              </p:par>
                              <p:par>
                                <p:cTn id="15" presetID="2" presetClass="exit" presetSubtype="8" fill="hold" nodeType="withEffect">
                                  <p:stCondLst>
                                    <p:cond delay="0"/>
                                  </p:stCondLst>
                                  <p:childTnLst>
                                    <p:anim calcmode="lin" valueType="num">
                                      <p:cBhvr additive="base">
                                        <p:cTn id="16" dur="4500"/>
                                        <p:tgtEl>
                                          <p:spTgt spid="2"/>
                                        </p:tgtEl>
                                        <p:attrNameLst>
                                          <p:attrName>ppt_x</p:attrName>
                                        </p:attrNameLst>
                                      </p:cBhvr>
                                      <p:tavLst>
                                        <p:tav tm="0">
                                          <p:val>
                                            <p:strVal val="ppt_x"/>
                                          </p:val>
                                        </p:tav>
                                        <p:tav tm="100000">
                                          <p:val>
                                            <p:strVal val="0-ppt_w/2"/>
                                          </p:val>
                                        </p:tav>
                                      </p:tavLst>
                                    </p:anim>
                                    <p:anim calcmode="lin" valueType="num">
                                      <p:cBhvr additive="base">
                                        <p:cTn id="17" dur="4500"/>
                                        <p:tgtEl>
                                          <p:spTgt spid="2"/>
                                        </p:tgtEl>
                                        <p:attrNameLst>
                                          <p:attrName>ppt_y</p:attrName>
                                        </p:attrNameLst>
                                      </p:cBhvr>
                                      <p:tavLst>
                                        <p:tav tm="0">
                                          <p:val>
                                            <p:strVal val="ppt_y"/>
                                          </p:val>
                                        </p:tav>
                                        <p:tav tm="100000">
                                          <p:val>
                                            <p:strVal val="ppt_y"/>
                                          </p:val>
                                        </p:tav>
                                      </p:tavLst>
                                    </p:anim>
                                    <p:set>
                                      <p:cBhvr>
                                        <p:cTn id="18" dur="1" fill="hold">
                                          <p:stCondLst>
                                            <p:cond delay="4499"/>
                                          </p:stCondLst>
                                        </p:cTn>
                                        <p:tgtEl>
                                          <p:spTgt spid="2"/>
                                        </p:tgtEl>
                                        <p:attrNameLst>
                                          <p:attrName>style.visibility</p:attrName>
                                        </p:attrNameLst>
                                      </p:cBhvr>
                                      <p:to>
                                        <p:strVal val="hidden"/>
                                      </p:to>
                                    </p:set>
                                  </p:childTnLst>
                                </p:cTn>
                              </p:par>
                              <p:par>
                                <p:cTn id="19" presetID="2" presetClass="entr" presetSubtype="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500" fill="hold"/>
                                        <p:tgtEl>
                                          <p:spTgt spid="3"/>
                                        </p:tgtEl>
                                        <p:attrNameLst>
                                          <p:attrName>ppt_x</p:attrName>
                                        </p:attrNameLst>
                                      </p:cBhvr>
                                      <p:tavLst>
                                        <p:tav tm="0">
                                          <p:val>
                                            <p:strVal val="0-#ppt_w/2"/>
                                          </p:val>
                                        </p:tav>
                                        <p:tav tm="100000">
                                          <p:val>
                                            <p:strVal val="#ppt_x"/>
                                          </p:val>
                                        </p:tav>
                                      </p:tavLst>
                                    </p:anim>
                                    <p:anim calcmode="lin" valueType="num">
                                      <p:cBhvr additive="base">
                                        <p:cTn id="22" dur="4500" fill="hold"/>
                                        <p:tgtEl>
                                          <p:spTgt spid="3"/>
                                        </p:tgtEl>
                                        <p:attrNameLst>
                                          <p:attrName>ppt_y</p:attrName>
                                        </p:attrNameLst>
                                      </p:cBhvr>
                                      <p:tavLst>
                                        <p:tav tm="0">
                                          <p:val>
                                            <p:strVal val="#ppt_y"/>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500" fill="hold"/>
                                        <p:tgtEl>
                                          <p:spTgt spid="3"/>
                                        </p:tgtEl>
                                        <p:attrNameLst>
                                          <p:attrName>ppt_w</p:attrName>
                                        </p:attrNameLst>
                                      </p:cBhvr>
                                      <p:tavLst>
                                        <p:tav tm="0">
                                          <p:val>
                                            <p:strVal val="#ppt_w"/>
                                          </p:val>
                                        </p:tav>
                                        <p:tav tm="100000">
                                          <p:val>
                                            <p:strVal val="#ppt_w"/>
                                          </p:val>
                                        </p:tav>
                                      </p:tavLst>
                                    </p:anim>
                                    <p:anim calcmode="lin" valueType="num">
                                      <p:cBhvr>
                                        <p:cTn id="26" dur="450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nodeType="withEffect">
                                  <p:stCondLst>
                                    <p:cond delay="0"/>
                                  </p:stCondLst>
                                  <p:childTnLst>
                                    <p:animRot by="-21600000">
                                      <p:cBhvr>
                                        <p:cTn id="28" dur="4500" fill="hold"/>
                                        <p:tgtEl>
                                          <p:spTgt spid="3"/>
                                        </p:tgtEl>
                                        <p:attrNameLst>
                                          <p:attrName>r</p:attrName>
                                        </p:attrNameLst>
                                      </p:cBhvr>
                                    </p:animRot>
                                  </p:childTnLst>
                                </p:cTn>
                              </p:par>
                              <p:par>
                                <p:cTn id="29" presetID="2" presetClass="exit" presetSubtype="8" fill="hold" nodeType="withEffect">
                                  <p:stCondLst>
                                    <p:cond delay="0"/>
                                  </p:stCondLst>
                                  <p:childTnLst>
                                    <p:anim calcmode="lin" valueType="num">
                                      <p:cBhvr additive="base">
                                        <p:cTn id="30" dur="4500"/>
                                        <p:tgtEl>
                                          <p:spTgt spid="3"/>
                                        </p:tgtEl>
                                        <p:attrNameLst>
                                          <p:attrName>ppt_x</p:attrName>
                                        </p:attrNameLst>
                                      </p:cBhvr>
                                      <p:tavLst>
                                        <p:tav tm="0">
                                          <p:val>
                                            <p:strVal val="ppt_x"/>
                                          </p:val>
                                        </p:tav>
                                        <p:tav tm="100000">
                                          <p:val>
                                            <p:strVal val="0-ppt_w/2"/>
                                          </p:val>
                                        </p:tav>
                                      </p:tavLst>
                                    </p:anim>
                                    <p:anim calcmode="lin" valueType="num">
                                      <p:cBhvr additive="base">
                                        <p:cTn id="31" dur="4500"/>
                                        <p:tgtEl>
                                          <p:spTgt spid="3"/>
                                        </p:tgtEl>
                                        <p:attrNameLst>
                                          <p:attrName>ppt_y</p:attrName>
                                        </p:attrNameLst>
                                      </p:cBhvr>
                                      <p:tavLst>
                                        <p:tav tm="0">
                                          <p:val>
                                            <p:strVal val="ppt_y"/>
                                          </p:val>
                                        </p:tav>
                                        <p:tav tm="100000">
                                          <p:val>
                                            <p:strVal val="ppt_y"/>
                                          </p:val>
                                        </p:tav>
                                      </p:tavLst>
                                    </p:anim>
                                    <p:set>
                                      <p:cBhvr>
                                        <p:cTn id="32" dur="1" fill="hold">
                                          <p:stCondLst>
                                            <p:cond delay="4499"/>
                                          </p:stCondLst>
                                        </p:cTn>
                                        <p:tgtEl>
                                          <p:spTgt spid="3"/>
                                        </p:tgtEl>
                                        <p:attrNameLst>
                                          <p:attrName>style.visibility</p:attrName>
                                        </p:attrNameLst>
                                      </p:cBhvr>
                                      <p:to>
                                        <p:strVal val="hidden"/>
                                      </p:to>
                                    </p:set>
                                  </p:childTnLst>
                                </p:cTn>
                              </p:par>
                              <p:par>
                                <p:cTn id="33" presetID="2" presetClass="entr" presetSubtype="8"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500" fill="hold"/>
                                        <p:tgtEl>
                                          <p:spTgt spid="4"/>
                                        </p:tgtEl>
                                        <p:attrNameLst>
                                          <p:attrName>ppt_x</p:attrName>
                                        </p:attrNameLst>
                                      </p:cBhvr>
                                      <p:tavLst>
                                        <p:tav tm="0">
                                          <p:val>
                                            <p:strVal val="0-#ppt_w/2"/>
                                          </p:val>
                                        </p:tav>
                                        <p:tav tm="100000">
                                          <p:val>
                                            <p:strVal val="#ppt_x"/>
                                          </p:val>
                                        </p:tav>
                                      </p:tavLst>
                                    </p:anim>
                                    <p:anim calcmode="lin" valueType="num">
                                      <p:cBhvr additive="base">
                                        <p:cTn id="36" dur="4500" fill="hold"/>
                                        <p:tgtEl>
                                          <p:spTgt spid="4"/>
                                        </p:tgtEl>
                                        <p:attrNameLst>
                                          <p:attrName>ppt_y</p:attrName>
                                        </p:attrNameLst>
                                      </p:cBhvr>
                                      <p:tavLst>
                                        <p:tav tm="0">
                                          <p:val>
                                            <p:strVal val="#ppt_y"/>
                                          </p:val>
                                        </p:tav>
                                        <p:tav tm="100000">
                                          <p:val>
                                            <p:strVal val="#ppt_y"/>
                                          </p:val>
                                        </p:tav>
                                      </p:tavLst>
                                    </p:anim>
                                  </p:childTnLst>
                                </p:cTn>
                              </p:par>
                              <p:par>
                                <p:cTn id="37" presetID="19" presetClass="entr" presetSubtype="5"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500" fill="hold"/>
                                        <p:tgtEl>
                                          <p:spTgt spid="4"/>
                                        </p:tgtEl>
                                        <p:attrNameLst>
                                          <p:attrName>ppt_w</p:attrName>
                                        </p:attrNameLst>
                                      </p:cBhvr>
                                      <p:tavLst>
                                        <p:tav tm="0">
                                          <p:val>
                                            <p:strVal val="#ppt_w"/>
                                          </p:val>
                                        </p:tav>
                                        <p:tav tm="100000">
                                          <p:val>
                                            <p:strVal val="#ppt_w"/>
                                          </p:val>
                                        </p:tav>
                                      </p:tavLst>
                                    </p:anim>
                                    <p:anim calcmode="lin" valueType="num">
                                      <p:cBhvr>
                                        <p:cTn id="40" dur="450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nodeType="withEffect">
                                  <p:stCondLst>
                                    <p:cond delay="0"/>
                                  </p:stCondLst>
                                  <p:childTnLst>
                                    <p:animRot by="-21600000">
                                      <p:cBhvr>
                                        <p:cTn id="42" dur="4500" fill="hold"/>
                                        <p:tgtEl>
                                          <p:spTgt spid="4"/>
                                        </p:tgtEl>
                                        <p:attrNameLst>
                                          <p:attrName>r</p:attrName>
                                        </p:attrNameLst>
                                      </p:cBhvr>
                                    </p:animRot>
                                  </p:childTnLst>
                                </p:cTn>
                              </p:par>
                              <p:par>
                                <p:cTn id="43" presetID="2" presetClass="exit" presetSubtype="8" fill="hold" nodeType="withEffect">
                                  <p:stCondLst>
                                    <p:cond delay="0"/>
                                  </p:stCondLst>
                                  <p:childTnLst>
                                    <p:anim calcmode="lin" valueType="num">
                                      <p:cBhvr additive="base">
                                        <p:cTn id="44" dur="4500"/>
                                        <p:tgtEl>
                                          <p:spTgt spid="4"/>
                                        </p:tgtEl>
                                        <p:attrNameLst>
                                          <p:attrName>ppt_x</p:attrName>
                                        </p:attrNameLst>
                                      </p:cBhvr>
                                      <p:tavLst>
                                        <p:tav tm="0">
                                          <p:val>
                                            <p:strVal val="ppt_x"/>
                                          </p:val>
                                        </p:tav>
                                        <p:tav tm="100000">
                                          <p:val>
                                            <p:strVal val="0-ppt_w/2"/>
                                          </p:val>
                                        </p:tav>
                                      </p:tavLst>
                                    </p:anim>
                                    <p:anim calcmode="lin" valueType="num">
                                      <p:cBhvr additive="base">
                                        <p:cTn id="45" dur="4500"/>
                                        <p:tgtEl>
                                          <p:spTgt spid="4"/>
                                        </p:tgtEl>
                                        <p:attrNameLst>
                                          <p:attrName>ppt_y</p:attrName>
                                        </p:attrNameLst>
                                      </p:cBhvr>
                                      <p:tavLst>
                                        <p:tav tm="0">
                                          <p:val>
                                            <p:strVal val="ppt_y"/>
                                          </p:val>
                                        </p:tav>
                                        <p:tav tm="100000">
                                          <p:val>
                                            <p:strVal val="ppt_y"/>
                                          </p:val>
                                        </p:tav>
                                      </p:tavLst>
                                    </p:anim>
                                    <p:set>
                                      <p:cBhvr>
                                        <p:cTn id="46" dur="1" fill="hold">
                                          <p:stCondLst>
                                            <p:cond delay="4499"/>
                                          </p:stCondLst>
                                        </p:cTn>
                                        <p:tgtEl>
                                          <p:spTgt spid="4"/>
                                        </p:tgtEl>
                                        <p:attrNameLst>
                                          <p:attrName>style.visibility</p:attrName>
                                        </p:attrNameLst>
                                      </p:cBhvr>
                                      <p:to>
                                        <p:strVal val="hidden"/>
                                      </p:to>
                                    </p:set>
                                  </p:childTnLst>
                                </p:cTn>
                              </p:par>
                              <p:par>
                                <p:cTn id="47" presetID="2" presetClass="entr" presetSubtype="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500" fill="hold"/>
                                        <p:tgtEl>
                                          <p:spTgt spid="5"/>
                                        </p:tgtEl>
                                        <p:attrNameLst>
                                          <p:attrName>ppt_x</p:attrName>
                                        </p:attrNameLst>
                                      </p:cBhvr>
                                      <p:tavLst>
                                        <p:tav tm="0">
                                          <p:val>
                                            <p:strVal val="1+#ppt_w/2"/>
                                          </p:val>
                                        </p:tav>
                                        <p:tav tm="100000">
                                          <p:val>
                                            <p:strVal val="#ppt_x"/>
                                          </p:val>
                                        </p:tav>
                                      </p:tavLst>
                                    </p:anim>
                                    <p:anim calcmode="lin" valueType="num">
                                      <p:cBhvr additive="base">
                                        <p:cTn id="50" dur="4500" fill="hold"/>
                                        <p:tgtEl>
                                          <p:spTgt spid="5"/>
                                        </p:tgtEl>
                                        <p:attrNameLst>
                                          <p:attrName>ppt_y</p:attrName>
                                        </p:attrNameLst>
                                      </p:cBhvr>
                                      <p:tavLst>
                                        <p:tav tm="0">
                                          <p:val>
                                            <p:strVal val="#ppt_y"/>
                                          </p:val>
                                        </p:tav>
                                        <p:tav tm="100000">
                                          <p:val>
                                            <p:strVal val="#ppt_y"/>
                                          </p:val>
                                        </p:tav>
                                      </p:tavLst>
                                    </p:anim>
                                  </p:childTnLst>
                                </p:cTn>
                              </p:par>
                              <p:par>
                                <p:cTn id="51" presetID="19" presetClass="entr" presetSubtype="5"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500" fill="hold"/>
                                        <p:tgtEl>
                                          <p:spTgt spid="5"/>
                                        </p:tgtEl>
                                        <p:attrNameLst>
                                          <p:attrName>ppt_w</p:attrName>
                                        </p:attrNameLst>
                                      </p:cBhvr>
                                      <p:tavLst>
                                        <p:tav tm="0">
                                          <p:val>
                                            <p:strVal val="#ppt_w"/>
                                          </p:val>
                                        </p:tav>
                                        <p:tav tm="100000">
                                          <p:val>
                                            <p:strVal val="#ppt_w"/>
                                          </p:val>
                                        </p:tav>
                                      </p:tavLst>
                                    </p:anim>
                                    <p:anim calcmode="lin" valueType="num">
                                      <p:cBhvr>
                                        <p:cTn id="54" dur="450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nodeType="withEffect">
                                  <p:stCondLst>
                                    <p:cond delay="0"/>
                                  </p:stCondLst>
                                  <p:childTnLst>
                                    <p:animRot by="21600000">
                                      <p:cBhvr>
                                        <p:cTn id="56" dur="4500" fill="hold"/>
                                        <p:tgtEl>
                                          <p:spTgt spid="5"/>
                                        </p:tgtEl>
                                        <p:attrNameLst>
                                          <p:attrName>r</p:attrName>
                                        </p:attrNameLst>
                                      </p:cBhvr>
                                    </p:animRot>
                                  </p:childTnLst>
                                </p:cTn>
                              </p:par>
                              <p:par>
                                <p:cTn id="57" presetID="2" presetClass="exit" presetSubtype="2" fill="hold" nodeType="withEffect">
                                  <p:stCondLst>
                                    <p:cond delay="0"/>
                                  </p:stCondLst>
                                  <p:childTnLst>
                                    <p:anim calcmode="lin" valueType="num">
                                      <p:cBhvr additive="base">
                                        <p:cTn id="58" dur="4500"/>
                                        <p:tgtEl>
                                          <p:spTgt spid="5"/>
                                        </p:tgtEl>
                                        <p:attrNameLst>
                                          <p:attrName>ppt_x</p:attrName>
                                        </p:attrNameLst>
                                      </p:cBhvr>
                                      <p:tavLst>
                                        <p:tav tm="0">
                                          <p:val>
                                            <p:strVal val="ppt_x"/>
                                          </p:val>
                                        </p:tav>
                                        <p:tav tm="100000">
                                          <p:val>
                                            <p:strVal val="1+ppt_w/2"/>
                                          </p:val>
                                        </p:tav>
                                      </p:tavLst>
                                    </p:anim>
                                    <p:anim calcmode="lin" valueType="num">
                                      <p:cBhvr additive="base">
                                        <p:cTn id="59" dur="4500"/>
                                        <p:tgtEl>
                                          <p:spTgt spid="5"/>
                                        </p:tgtEl>
                                        <p:attrNameLst>
                                          <p:attrName>ppt_y</p:attrName>
                                        </p:attrNameLst>
                                      </p:cBhvr>
                                      <p:tavLst>
                                        <p:tav tm="0">
                                          <p:val>
                                            <p:strVal val="ppt_y"/>
                                          </p:val>
                                        </p:tav>
                                        <p:tav tm="100000">
                                          <p:val>
                                            <p:strVal val="ppt_y"/>
                                          </p:val>
                                        </p:tav>
                                      </p:tavLst>
                                    </p:anim>
                                    <p:set>
                                      <p:cBhvr>
                                        <p:cTn id="60" dur="1" fill="hold">
                                          <p:stCondLst>
                                            <p:cond delay="4499"/>
                                          </p:stCondLst>
                                        </p:cTn>
                                        <p:tgtEl>
                                          <p:spTgt spid="5"/>
                                        </p:tgtEl>
                                        <p:attrNameLst>
                                          <p:attrName>style.visibility</p:attrName>
                                        </p:attrNameLst>
                                      </p:cBhvr>
                                      <p:to>
                                        <p:strVal val="hidden"/>
                                      </p:to>
                                    </p:set>
                                  </p:childTnLst>
                                </p:cTn>
                              </p:par>
                              <p:par>
                                <p:cTn id="61" presetID="2" presetClass="entr" presetSubtype="2"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500" fill="hold"/>
                                        <p:tgtEl>
                                          <p:spTgt spid="6"/>
                                        </p:tgtEl>
                                        <p:attrNameLst>
                                          <p:attrName>ppt_x</p:attrName>
                                        </p:attrNameLst>
                                      </p:cBhvr>
                                      <p:tavLst>
                                        <p:tav tm="0">
                                          <p:val>
                                            <p:strVal val="1+#ppt_w/2"/>
                                          </p:val>
                                        </p:tav>
                                        <p:tav tm="100000">
                                          <p:val>
                                            <p:strVal val="#ppt_x"/>
                                          </p:val>
                                        </p:tav>
                                      </p:tavLst>
                                    </p:anim>
                                    <p:anim calcmode="lin" valueType="num">
                                      <p:cBhvr additive="base">
                                        <p:cTn id="64" dur="4500" fill="hold"/>
                                        <p:tgtEl>
                                          <p:spTgt spid="6"/>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p:val>
                                            <p:strVal val="#ppt_w"/>
                                          </p:val>
                                        </p:tav>
                                        <p:tav tm="100000">
                                          <p:val>
                                            <p:strVal val="#ppt_w"/>
                                          </p:val>
                                        </p:tav>
                                      </p:tavLst>
                                    </p:anim>
                                    <p:anim calcmode="lin" valueType="num">
                                      <p:cBhvr>
                                        <p:cTn id="68" dur="450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21600000">
                                      <p:cBhvr>
                                        <p:cTn id="70" dur="4500" fill="hold"/>
                                        <p:tgtEl>
                                          <p:spTgt spid="6"/>
                                        </p:tgtEl>
                                        <p:attrNameLst>
                                          <p:attrName>r</p:attrName>
                                        </p:attrNameLst>
                                      </p:cBhvr>
                                    </p:animRot>
                                  </p:childTnLst>
                                </p:cTn>
                              </p:par>
                              <p:par>
                                <p:cTn id="71" presetID="2" presetClass="exit" presetSubtype="2" fill="hold" nodeType="withEffect">
                                  <p:stCondLst>
                                    <p:cond delay="0"/>
                                  </p:stCondLst>
                                  <p:childTnLst>
                                    <p:anim calcmode="lin" valueType="num">
                                      <p:cBhvr additive="base">
                                        <p:cTn id="72" dur="4500"/>
                                        <p:tgtEl>
                                          <p:spTgt spid="6"/>
                                        </p:tgtEl>
                                        <p:attrNameLst>
                                          <p:attrName>ppt_x</p:attrName>
                                        </p:attrNameLst>
                                      </p:cBhvr>
                                      <p:tavLst>
                                        <p:tav tm="0">
                                          <p:val>
                                            <p:strVal val="ppt_x"/>
                                          </p:val>
                                        </p:tav>
                                        <p:tav tm="100000">
                                          <p:val>
                                            <p:strVal val="1+ppt_w/2"/>
                                          </p:val>
                                        </p:tav>
                                      </p:tavLst>
                                    </p:anim>
                                    <p:anim calcmode="lin" valueType="num">
                                      <p:cBhvr additive="base">
                                        <p:cTn id="73" dur="4500"/>
                                        <p:tgtEl>
                                          <p:spTgt spid="6"/>
                                        </p:tgtEl>
                                        <p:attrNameLst>
                                          <p:attrName>ppt_y</p:attrName>
                                        </p:attrNameLst>
                                      </p:cBhvr>
                                      <p:tavLst>
                                        <p:tav tm="0">
                                          <p:val>
                                            <p:strVal val="ppt_y"/>
                                          </p:val>
                                        </p:tav>
                                        <p:tav tm="100000">
                                          <p:val>
                                            <p:strVal val="ppt_y"/>
                                          </p:val>
                                        </p:tav>
                                      </p:tavLst>
                                    </p:anim>
                                    <p:set>
                                      <p:cBhvr>
                                        <p:cTn id="74" dur="1" fill="hold">
                                          <p:stCondLst>
                                            <p:cond delay="4499"/>
                                          </p:stCondLst>
                                        </p:cTn>
                                        <p:tgtEl>
                                          <p:spTgt spid="6"/>
                                        </p:tgtEl>
                                        <p:attrNameLst>
                                          <p:attrName>style.visibility</p:attrName>
                                        </p:attrNameLst>
                                      </p:cBhvr>
                                      <p:to>
                                        <p:strVal val="hidden"/>
                                      </p:to>
                                    </p:set>
                                  </p:childTnLst>
                                </p:cTn>
                              </p:par>
                              <p:par>
                                <p:cTn id="75" presetID="2" presetClass="entr" presetSubtype="2"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500" fill="hold"/>
                                        <p:tgtEl>
                                          <p:spTgt spid="7"/>
                                        </p:tgtEl>
                                        <p:attrNameLst>
                                          <p:attrName>ppt_x</p:attrName>
                                        </p:attrNameLst>
                                      </p:cBhvr>
                                      <p:tavLst>
                                        <p:tav tm="0">
                                          <p:val>
                                            <p:strVal val="1+#ppt_w/2"/>
                                          </p:val>
                                        </p:tav>
                                        <p:tav tm="100000">
                                          <p:val>
                                            <p:strVal val="#ppt_x"/>
                                          </p:val>
                                        </p:tav>
                                      </p:tavLst>
                                    </p:anim>
                                    <p:anim calcmode="lin" valueType="num">
                                      <p:cBhvr additive="base">
                                        <p:cTn id="78" dur="4500" fill="hold"/>
                                        <p:tgtEl>
                                          <p:spTgt spid="7"/>
                                        </p:tgtEl>
                                        <p:attrNameLst>
                                          <p:attrName>ppt_y</p:attrName>
                                        </p:attrNameLst>
                                      </p:cBhvr>
                                      <p:tavLst>
                                        <p:tav tm="0">
                                          <p:val>
                                            <p:strVal val="#ppt_y"/>
                                          </p:val>
                                        </p:tav>
                                        <p:tav tm="100000">
                                          <p:val>
                                            <p:strVal val="#ppt_y"/>
                                          </p:val>
                                        </p:tav>
                                      </p:tavLst>
                                    </p:anim>
                                  </p:childTnLst>
                                </p:cTn>
                              </p:par>
                              <p:par>
                                <p:cTn id="79" presetID="19" presetClass="entr" presetSubtype="5"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500" fill="hold"/>
                                        <p:tgtEl>
                                          <p:spTgt spid="7"/>
                                        </p:tgtEl>
                                        <p:attrNameLst>
                                          <p:attrName>ppt_w</p:attrName>
                                        </p:attrNameLst>
                                      </p:cBhvr>
                                      <p:tavLst>
                                        <p:tav tm="0">
                                          <p:val>
                                            <p:strVal val="#ppt_w"/>
                                          </p:val>
                                        </p:tav>
                                        <p:tav tm="100000">
                                          <p:val>
                                            <p:strVal val="#ppt_w"/>
                                          </p:val>
                                        </p:tav>
                                      </p:tavLst>
                                    </p:anim>
                                    <p:anim calcmode="lin" valueType="num">
                                      <p:cBhvr>
                                        <p:cTn id="82" dur="450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nodeType="withEffect">
                                  <p:stCondLst>
                                    <p:cond delay="0"/>
                                  </p:stCondLst>
                                  <p:childTnLst>
                                    <p:animRot by="21600000">
                                      <p:cBhvr>
                                        <p:cTn id="84" dur="4500" fill="hold"/>
                                        <p:tgtEl>
                                          <p:spTgt spid="7"/>
                                        </p:tgtEl>
                                        <p:attrNameLst>
                                          <p:attrName>r</p:attrName>
                                        </p:attrNameLst>
                                      </p:cBhvr>
                                    </p:animRot>
                                  </p:childTnLst>
                                </p:cTn>
                              </p:par>
                              <p:par>
                                <p:cTn id="85" presetID="2" presetClass="exit" presetSubtype="2" fill="hold" nodeType="withEffect">
                                  <p:stCondLst>
                                    <p:cond delay="0"/>
                                  </p:stCondLst>
                                  <p:childTnLst>
                                    <p:anim calcmode="lin" valueType="num">
                                      <p:cBhvr additive="base">
                                        <p:cTn id="86" dur="4500"/>
                                        <p:tgtEl>
                                          <p:spTgt spid="7"/>
                                        </p:tgtEl>
                                        <p:attrNameLst>
                                          <p:attrName>ppt_x</p:attrName>
                                        </p:attrNameLst>
                                      </p:cBhvr>
                                      <p:tavLst>
                                        <p:tav tm="0">
                                          <p:val>
                                            <p:strVal val="ppt_x"/>
                                          </p:val>
                                        </p:tav>
                                        <p:tav tm="100000">
                                          <p:val>
                                            <p:strVal val="1+ppt_w/2"/>
                                          </p:val>
                                        </p:tav>
                                      </p:tavLst>
                                    </p:anim>
                                    <p:anim calcmode="lin" valueType="num">
                                      <p:cBhvr additive="base">
                                        <p:cTn id="87" dur="4500"/>
                                        <p:tgtEl>
                                          <p:spTgt spid="7"/>
                                        </p:tgtEl>
                                        <p:attrNameLst>
                                          <p:attrName>ppt_y</p:attrName>
                                        </p:attrNameLst>
                                      </p:cBhvr>
                                      <p:tavLst>
                                        <p:tav tm="0">
                                          <p:val>
                                            <p:strVal val="ppt_y"/>
                                          </p:val>
                                        </p:tav>
                                        <p:tav tm="100000">
                                          <p:val>
                                            <p:strVal val="ppt_y"/>
                                          </p:val>
                                        </p:tav>
                                      </p:tavLst>
                                    </p:anim>
                                    <p:set>
                                      <p:cBhvr>
                                        <p:cTn id="88" dur="1" fill="hold">
                                          <p:stCondLst>
                                            <p:cond delay="4499"/>
                                          </p:stCondLst>
                                        </p:cTn>
                                        <p:tgtEl>
                                          <p:spTgt spid="7"/>
                                        </p:tgtEl>
                                        <p:attrNameLst>
                                          <p:attrName>style.visibility</p:attrName>
                                        </p:attrNameLst>
                                      </p:cBhvr>
                                      <p:to>
                                        <p:strVal val="hidden"/>
                                      </p:to>
                                    </p:set>
                                  </p:childTnLst>
                                </p:cTn>
                              </p:par>
                              <p:par>
                                <p:cTn id="89" presetID="23" presetClass="entr" presetSubtype="272" fill="hold" nodeType="withEffect">
                                  <p:stCondLst>
                                    <p:cond delay="750"/>
                                  </p:stCondLst>
                                  <p:childTnLst>
                                    <p:set>
                                      <p:cBhvr>
                                        <p:cTn id="90" dur="1" fill="hold">
                                          <p:stCondLst>
                                            <p:cond delay="0"/>
                                          </p:stCondLst>
                                        </p:cTn>
                                        <p:tgtEl>
                                          <p:spTgt spid="8"/>
                                        </p:tgtEl>
                                        <p:attrNameLst>
                                          <p:attrName>style.visibility</p:attrName>
                                        </p:attrNameLst>
                                      </p:cBhvr>
                                      <p:to>
                                        <p:strVal val="visible"/>
                                      </p:to>
                                    </p:set>
                                    <p:anim calcmode="lin" valueType="num">
                                      <p:cBhvr>
                                        <p:cTn id="91" dur="3750" fill="hold"/>
                                        <p:tgtEl>
                                          <p:spTgt spid="8"/>
                                        </p:tgtEl>
                                        <p:attrNameLst>
                                          <p:attrName>ppt_w</p:attrName>
                                        </p:attrNameLst>
                                      </p:cBhvr>
                                      <p:tavLst>
                                        <p:tav tm="0">
                                          <p:val>
                                            <p:strVal val="2/3*#ppt_w"/>
                                          </p:val>
                                        </p:tav>
                                        <p:tav tm="100000">
                                          <p:val>
                                            <p:strVal val="#ppt_w"/>
                                          </p:val>
                                        </p:tav>
                                      </p:tavLst>
                                    </p:anim>
                                    <p:anim calcmode="lin" valueType="num">
                                      <p:cBhvr>
                                        <p:cTn id="92" dur="3750" fill="hold"/>
                                        <p:tgtEl>
                                          <p:spTgt spid="8"/>
                                        </p:tgtEl>
                                        <p:attrNameLst>
                                          <p:attrName>ppt_h</p:attrName>
                                        </p:attrNameLst>
                                      </p:cBhvr>
                                      <p:tavLst>
                                        <p:tav tm="0">
                                          <p:val>
                                            <p:strVal val="2/3*#ppt_h"/>
                                          </p:val>
                                        </p:tav>
                                        <p:tav tm="100000">
                                          <p:val>
                                            <p:strVal val="#ppt_h"/>
                                          </p:val>
                                        </p:tav>
                                      </p:tavLst>
                                    </p:anim>
                                  </p:childTnLst>
                                </p:cTn>
                              </p:par>
                              <p:par>
                                <p:cTn id="93" presetID="16" presetClass="entr" presetSubtype="37" fill="hold" nodeType="withEffect">
                                  <p:stCondLst>
                                    <p:cond delay="750"/>
                                  </p:stCondLst>
                                  <p:childTnLst>
                                    <p:set>
                                      <p:cBhvr>
                                        <p:cTn id="94" dur="1" fill="hold">
                                          <p:stCondLst>
                                            <p:cond delay="0"/>
                                          </p:stCondLst>
                                        </p:cTn>
                                        <p:tgtEl>
                                          <p:spTgt spid="8"/>
                                        </p:tgtEl>
                                        <p:attrNameLst>
                                          <p:attrName>style.visibility</p:attrName>
                                        </p:attrNameLst>
                                      </p:cBhvr>
                                      <p:to>
                                        <p:strVal val="visible"/>
                                      </p:to>
                                    </p:set>
                                    <p:animEffect transition="in" filter="barn(outVertical)">
                                      <p:cBhvr>
                                        <p:cTn id="95" dur="3750"/>
                                        <p:tgtEl>
                                          <p:spTgt spid="8"/>
                                        </p:tgtEl>
                                      </p:cBhvr>
                                    </p:animEffect>
                                  </p:childTnLst>
                                </p:cTn>
                              </p:par>
                              <p:par>
                                <p:cTn id="96" presetID="9" presetClass="emph" presetSubtype="0" grpId="0" nodeType="withEffect">
                                  <p:stCondLst>
                                    <p:cond delay="0"/>
                                  </p:stCondLst>
                                  <p:childTnLst>
                                    <p:set>
                                      <p:cBhvr rctx="PPT">
                                        <p:cTn id="97" dur="indefinite"/>
                                        <p:tgtEl>
                                          <p:spTgt spid="14"/>
                                        </p:tgtEl>
                                        <p:attrNameLst>
                                          <p:attrName>style.opacity</p:attrName>
                                        </p:attrNameLst>
                                      </p:cBhvr>
                                      <p:to>
                                        <p:strVal val="0"/>
                                      </p:to>
                                    </p:set>
                                    <p:animEffect filter="image" prLst="opacity: 0">
                                      <p:cBhvr rctx="IE">
                                        <p:cTn id="98"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20 Grupo"/>
          <p:cNvGrpSpPr/>
          <p:nvPr/>
        </p:nvGrpSpPr>
        <p:grpSpPr>
          <a:xfrm>
            <a:off x="0" y="6806"/>
            <a:ext cx="9144000" cy="5143500"/>
            <a:chOff x="0" y="0"/>
            <a:chExt cx="9144000" cy="5143500"/>
          </a:xfrm>
        </p:grpSpPr>
        <p:sp>
          <p:nvSpPr>
            <p:cNvPr id="22" name="2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6" name="25 Imagen" descr="Diapositiva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grpSp>
        <p:nvGrpSpPr>
          <p:cNvPr id="4" name="3 Grupo"/>
          <p:cNvGrpSpPr/>
          <p:nvPr/>
        </p:nvGrpSpPr>
        <p:grpSpPr>
          <a:xfrm>
            <a:off x="2699792" y="699542"/>
            <a:ext cx="3744416" cy="3672408"/>
            <a:chOff x="2699792" y="699542"/>
            <a:chExt cx="3744416" cy="3672408"/>
          </a:xfrm>
          <a:effectLst>
            <a:outerShdw sx="94000" sy="94000" algn="ctr" rotWithShape="0">
              <a:schemeClr val="accent6">
                <a:lumMod val="60000"/>
                <a:lumOff val="40000"/>
              </a:schemeClr>
            </a:outerShdw>
          </a:effectLst>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700000" y="720000"/>
            <a:ext cx="3744416" cy="3672408"/>
            <a:chOff x="2699792" y="699542"/>
            <a:chExt cx="3744416" cy="3672408"/>
          </a:xfrm>
          <a:effectLst>
            <a:outerShdw sx="94000" sy="94000" algn="ctr" rotWithShape="0">
              <a:schemeClr val="accent6">
                <a:lumMod val="60000"/>
                <a:lumOff val="40000"/>
              </a:schemeClr>
            </a:outerShdw>
          </a:effectLst>
          <a:scene3d>
            <a:camera prst="orthographicFront"/>
            <a:lightRig rig="threePt" dir="t"/>
          </a:scene3d>
        </p:grpSpPr>
        <p:sp>
          <p:nvSpPr>
            <p:cNvPr id="9" name="8 Estrella de 12 puntas"/>
            <p:cNvSpPr/>
            <p:nvPr/>
          </p:nvSpPr>
          <p:spPr>
            <a:xfrm>
              <a:off x="2699792" y="699542"/>
              <a:ext cx="3744416" cy="3672408"/>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6200000">
            <a:off x="2700000" y="699542"/>
            <a:ext cx="3744416" cy="3672408"/>
            <a:chOff x="2699792" y="699542"/>
            <a:chExt cx="3744416" cy="3672408"/>
          </a:xfrm>
          <a:effectLst>
            <a:outerShdw sx="94000" sy="94000" algn="ctr" rotWithShape="0">
              <a:schemeClr val="accent6">
                <a:lumMod val="60000"/>
                <a:lumOff val="40000"/>
              </a:schemeClr>
            </a:outerShdw>
          </a:effectLst>
          <a:scene3d>
            <a:camera prst="orthographicFront"/>
            <a:lightRig rig="threePt" dir="t"/>
          </a:scene3d>
        </p:grpSpPr>
        <p:sp>
          <p:nvSpPr>
            <p:cNvPr id="13" name="12 Estrella de 12 puntas"/>
            <p:cNvSpPr/>
            <p:nvPr/>
          </p:nvSpPr>
          <p:spPr>
            <a:xfrm>
              <a:off x="2699792" y="699542"/>
              <a:ext cx="3744416" cy="3672408"/>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7" name="26 Rectángulo"/>
          <p:cNvSpPr/>
          <p:nvPr/>
        </p:nvSpPr>
        <p:spPr>
          <a:xfrm rot="10800000">
            <a:off x="0" y="8999"/>
            <a:ext cx="914400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0050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strVal val="4*#ppt_w"/>
                                          </p:val>
                                        </p:tav>
                                        <p:tav tm="100000">
                                          <p:val>
                                            <p:strVal val="#ppt_w"/>
                                          </p:val>
                                        </p:tav>
                                      </p:tavLst>
                                    </p:anim>
                                    <p:anim calcmode="lin" valueType="num">
                                      <p:cBhvr>
                                        <p:cTn id="8" dur="2500" fill="hold"/>
                                        <p:tgtEl>
                                          <p:spTgt spid="4"/>
                                        </p:tgtEl>
                                        <p:attrNameLst>
                                          <p:attrName>ppt_h</p:attrName>
                                        </p:attrNameLst>
                                      </p:cBhvr>
                                      <p:tavLst>
                                        <p:tav tm="0">
                                          <p:val>
                                            <p:strVal val="4*#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500" fill="hold"/>
                                        <p:tgtEl>
                                          <p:spTgt spid="8"/>
                                        </p:tgtEl>
                                        <p:attrNameLst>
                                          <p:attrName>ppt_w</p:attrName>
                                        </p:attrNameLst>
                                      </p:cBhvr>
                                      <p:tavLst>
                                        <p:tav tm="0">
                                          <p:val>
                                            <p:fltVal val="0"/>
                                          </p:val>
                                        </p:tav>
                                        <p:tav tm="100000">
                                          <p:val>
                                            <p:strVal val="#ppt_w"/>
                                          </p:val>
                                        </p:tav>
                                      </p:tavLst>
                                    </p:anim>
                                    <p:anim calcmode="lin" valueType="num">
                                      <p:cBhvr>
                                        <p:cTn id="12" dur="2500" fill="hold"/>
                                        <p:tgtEl>
                                          <p:spTgt spid="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2500" fill="hold"/>
                                        <p:tgtEl>
                                          <p:spTgt spid="12"/>
                                        </p:tgtEl>
                                        <p:attrNameLst>
                                          <p:attrName>ppt_w</p:attrName>
                                        </p:attrNameLst>
                                      </p:cBhvr>
                                      <p:tavLst>
                                        <p:tav tm="0">
                                          <p:val>
                                            <p:strVal val="4/3*#ppt_w"/>
                                          </p:val>
                                        </p:tav>
                                        <p:tav tm="100000">
                                          <p:val>
                                            <p:strVal val="#ppt_w"/>
                                          </p:val>
                                        </p:tav>
                                      </p:tavLst>
                                    </p:anim>
                                    <p:anim calcmode="lin" valueType="num">
                                      <p:cBhvr>
                                        <p:cTn id="16" dur="2500" fill="hold"/>
                                        <p:tgtEl>
                                          <p:spTgt spid="12"/>
                                        </p:tgtEl>
                                        <p:attrNameLst>
                                          <p:attrName>ppt_h</p:attrName>
                                        </p:attrNameLst>
                                      </p:cBhvr>
                                      <p:tavLst>
                                        <p:tav tm="0">
                                          <p:val>
                                            <p:strVal val="4/3*#ppt_h"/>
                                          </p:val>
                                        </p:tav>
                                        <p:tav tm="100000">
                                          <p:val>
                                            <p:strVal val="#ppt_h"/>
                                          </p:val>
                                        </p:tav>
                                      </p:tavLst>
                                    </p:anim>
                                  </p:childTnLst>
                                </p:cTn>
                              </p:par>
                              <p:par>
                                <p:cTn id="17" presetID="8" presetClass="emph" presetSubtype="0" fill="hold" nodeType="withEffect">
                                  <p:stCondLst>
                                    <p:cond delay="0"/>
                                  </p:stCondLst>
                                  <p:childTnLst>
                                    <p:animRot by="21600000">
                                      <p:cBhvr>
                                        <p:cTn id="18" dur="2500" fill="hold"/>
                                        <p:tgtEl>
                                          <p:spTgt spid="4"/>
                                        </p:tgtEl>
                                        <p:attrNameLst>
                                          <p:attrName>r</p:attrName>
                                        </p:attrNameLst>
                                      </p:cBhvr>
                                    </p:animRot>
                                  </p:childTnLst>
                                </p:cTn>
                              </p:par>
                              <p:par>
                                <p:cTn id="19" presetID="8" presetClass="emph" presetSubtype="0" fill="hold" nodeType="withEffect">
                                  <p:stCondLst>
                                    <p:cond delay="0"/>
                                  </p:stCondLst>
                                  <p:childTnLst>
                                    <p:animRot by="21600000">
                                      <p:cBhvr>
                                        <p:cTn id="20" dur="25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2500" fill="hold"/>
                                        <p:tgtEl>
                                          <p:spTgt spid="12"/>
                                        </p:tgtEl>
                                        <p:attrNameLst>
                                          <p:attrName>r</p:attrName>
                                        </p:attrNameLst>
                                      </p:cBhvr>
                                    </p:animRot>
                                  </p:childTnLst>
                                </p:cTn>
                              </p:par>
                              <p:par>
                                <p:cTn id="23" presetID="9" presetClass="emph" presetSubtype="0" grpId="0" nodeType="withEffect">
                                  <p:stCondLst>
                                    <p:cond delay="0"/>
                                  </p:stCondLst>
                                  <p:childTnLst>
                                    <p:set>
                                      <p:cBhvr rctx="PPT">
                                        <p:cTn id="24" dur="indefinite"/>
                                        <p:tgtEl>
                                          <p:spTgt spid="27"/>
                                        </p:tgtEl>
                                        <p:attrNameLst>
                                          <p:attrName>style.opacity</p:attrName>
                                        </p:attrNameLst>
                                      </p:cBhvr>
                                      <p:to>
                                        <p:strVal val="0"/>
                                      </p:to>
                                    </p:set>
                                    <p:animEffect filter="image" prLst="opacity: 0">
                                      <p:cBhvr rctx="IE">
                                        <p:cTn id="25" dur="indefinite"/>
                                        <p:tgtEl>
                                          <p:spTgt spid="27"/>
                                        </p:tgtEl>
                                      </p:cBhvr>
                                    </p:animEffec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23" presetClass="exit" presetSubtype="16"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4*ppt_w"/>
                                          </p:val>
                                        </p:tav>
                                      </p:tavLst>
                                    </p:anim>
                                    <p:anim calcmode="lin" valueType="num">
                                      <p:cBhvr>
                                        <p:cTn id="33" dur="3000"/>
                                        <p:tgtEl>
                                          <p:spTgt spid="4"/>
                                        </p:tgtEl>
                                        <p:attrNameLst>
                                          <p:attrName>ppt_h</p:attrName>
                                        </p:attrNameLst>
                                      </p:cBhvr>
                                      <p:tavLst>
                                        <p:tav tm="0">
                                          <p:val>
                                            <p:strVal val="ppt_h"/>
                                          </p:val>
                                        </p:tav>
                                        <p:tav tm="100000">
                                          <p:val>
                                            <p:strVal val="4*ppt_h"/>
                                          </p:val>
                                        </p:tav>
                                      </p:tavLst>
                                    </p:anim>
                                    <p:set>
                                      <p:cBhvr>
                                        <p:cTn id="34" dur="1" fill="hold">
                                          <p:stCondLst>
                                            <p:cond delay="2999"/>
                                          </p:stCondLst>
                                        </p:cTn>
                                        <p:tgtEl>
                                          <p:spTgt spid="4"/>
                                        </p:tgtEl>
                                        <p:attrNameLst>
                                          <p:attrName>style.visibility</p:attrName>
                                        </p:attrNameLst>
                                      </p:cBhvr>
                                      <p:to>
                                        <p:strVal val="hidden"/>
                                      </p:to>
                                    </p:set>
                                  </p:childTnLst>
                                </p:cTn>
                              </p:par>
                              <p:par>
                                <p:cTn id="35" presetID="23" presetClass="exit" presetSubtype="272" fill="hold" nodeType="withEffect">
                                  <p:stCondLst>
                                    <p:cond delay="0"/>
                                  </p:stCondLst>
                                  <p:childTnLst>
                                    <p:anim calcmode="lin" valueType="num">
                                      <p:cBhvr>
                                        <p:cTn id="36" dur="3000"/>
                                        <p:tgtEl>
                                          <p:spTgt spid="12"/>
                                        </p:tgtEl>
                                        <p:attrNameLst>
                                          <p:attrName>ppt_w</p:attrName>
                                        </p:attrNameLst>
                                      </p:cBhvr>
                                      <p:tavLst>
                                        <p:tav tm="0">
                                          <p:val>
                                            <p:strVal val="ppt_w"/>
                                          </p:val>
                                        </p:tav>
                                        <p:tav tm="100000">
                                          <p:val>
                                            <p:strVal val="4/3*ppt_w"/>
                                          </p:val>
                                        </p:tav>
                                      </p:tavLst>
                                    </p:anim>
                                    <p:anim calcmode="lin" valueType="num">
                                      <p:cBhvr>
                                        <p:cTn id="37" dur="3000"/>
                                        <p:tgtEl>
                                          <p:spTgt spid="12"/>
                                        </p:tgtEl>
                                        <p:attrNameLst>
                                          <p:attrName>ppt_h</p:attrName>
                                        </p:attrNameLst>
                                      </p:cBhvr>
                                      <p:tavLst>
                                        <p:tav tm="0">
                                          <p:val>
                                            <p:strVal val="ppt_h"/>
                                          </p:val>
                                        </p:tav>
                                        <p:tav tm="100000">
                                          <p:val>
                                            <p:strVal val="4/3*ppt_h"/>
                                          </p:val>
                                        </p:tav>
                                      </p:tavLst>
                                    </p:anim>
                                    <p:set>
                                      <p:cBhvr>
                                        <p:cTn id="38" dur="1" fill="hold">
                                          <p:stCondLst>
                                            <p:cond delay="2999"/>
                                          </p:stCondLst>
                                        </p:cTn>
                                        <p:tgtEl>
                                          <p:spTgt spid="12"/>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3000" fill="hold"/>
                                        <p:tgtEl>
                                          <p:spTgt spid="26"/>
                                        </p:tgtEl>
                                        <p:attrNameLst>
                                          <p:attrName>ppt_w</p:attrName>
                                        </p:attrNameLst>
                                      </p:cBhvr>
                                      <p:tavLst>
                                        <p:tav tm="0">
                                          <p:val>
                                            <p:strVal val="4/3*#ppt_w"/>
                                          </p:val>
                                        </p:tav>
                                        <p:tav tm="100000">
                                          <p:val>
                                            <p:strVal val="#ppt_w"/>
                                          </p:val>
                                        </p:tav>
                                      </p:tavLst>
                                    </p:anim>
                                    <p:anim calcmode="lin" valueType="num">
                                      <p:cBhvr>
                                        <p:cTn id="48" dur="3000" fill="hold"/>
                                        <p:tgtEl>
                                          <p:spTgt spid="26"/>
                                        </p:tgtEl>
                                        <p:attrNameLst>
                                          <p:attrName>ppt_h</p:attrName>
                                        </p:attrNameLst>
                                      </p:cBhvr>
                                      <p:tavLst>
                                        <p:tav tm="0">
                                          <p:val>
                                            <p:strVal val="4/3*#ppt_h"/>
                                          </p:val>
                                        </p:tav>
                                        <p:tav tm="100000">
                                          <p:val>
                                            <p:strVal val="#ppt_h"/>
                                          </p:val>
                                        </p:tav>
                                      </p:tavLst>
                                    </p:anim>
                                  </p:childTnLst>
                                </p:cTn>
                              </p:par>
                              <p:par>
                                <p:cTn id="49" presetID="10" presetClass="entr" presetSubtype="0" fill="hold"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3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5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Rectángulo"/>
          <p:cNvSpPr/>
          <p:nvPr/>
        </p:nvSpPr>
        <p:spPr>
          <a:xfrm>
            <a:off x="2555776" y="987574"/>
            <a:ext cx="5688632" cy="2062103"/>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El </a:t>
            </a:r>
            <a:r>
              <a:rPr lang="es-ES" sz="1600" b="1" dirty="0">
                <a:solidFill>
                  <a:schemeClr val="tx2">
                    <a:lumMod val="25000"/>
                  </a:schemeClr>
                </a:solidFill>
                <a:latin typeface="Hobo Std" pitchFamily="34" charset="0"/>
              </a:rPr>
              <a:t>huevo fortalece el sistema </a:t>
            </a:r>
            <a:r>
              <a:rPr lang="es-ES" sz="1600" b="1" dirty="0" smtClean="0">
                <a:solidFill>
                  <a:schemeClr val="tx2">
                    <a:lumMod val="25000"/>
                  </a:schemeClr>
                </a:solidFill>
                <a:latin typeface="Hobo Std" pitchFamily="34" charset="0"/>
              </a:rPr>
              <a:t>inmune</a:t>
            </a:r>
            <a:endParaRPr lang="es-ES" sz="1600" b="1" dirty="0">
              <a:solidFill>
                <a:schemeClr val="tx2">
                  <a:lumMod val="25000"/>
                </a:schemeClr>
              </a:solidFill>
              <a:latin typeface="Hobo Std" pitchFamily="34" charset="0"/>
            </a:endParaRP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Muchos andan resfriados y con </a:t>
            </a:r>
            <a:r>
              <a:rPr lang="es-ES" sz="1400" b="1" dirty="0" smtClean="0">
                <a:solidFill>
                  <a:schemeClr val="tx2">
                    <a:lumMod val="25000"/>
                  </a:schemeClr>
                </a:solidFill>
                <a:latin typeface="Hobo Std" pitchFamily="34" charset="0"/>
              </a:rPr>
              <a:t>gripe, </a:t>
            </a:r>
            <a:r>
              <a:rPr lang="es-ES" sz="1400" b="1" dirty="0">
                <a:solidFill>
                  <a:schemeClr val="tx2">
                    <a:lumMod val="25000"/>
                  </a:schemeClr>
                </a:solidFill>
                <a:latin typeface="Hobo Std" pitchFamily="34" charset="0"/>
              </a:rPr>
              <a:t>pero el huevo te puede ayudar a estar más sano.</a:t>
            </a:r>
          </a:p>
          <a:p>
            <a:pPr algn="ctr">
              <a:defRPr/>
            </a:pPr>
            <a:r>
              <a:rPr lang="es-ES" sz="1400" b="1" dirty="0" smtClean="0">
                <a:solidFill>
                  <a:schemeClr val="tx2">
                    <a:lumMod val="25000"/>
                  </a:schemeClr>
                </a:solidFill>
                <a:latin typeface="Hobo Std" pitchFamily="34" charset="0"/>
              </a:rPr>
              <a:t>Estudios </a:t>
            </a:r>
            <a:r>
              <a:rPr lang="es-ES" sz="1400" b="1" dirty="0">
                <a:solidFill>
                  <a:schemeClr val="tx2">
                    <a:lumMod val="25000"/>
                  </a:schemeClr>
                </a:solidFill>
                <a:latin typeface="Hobo Std" pitchFamily="34" charset="0"/>
              </a:rPr>
              <a:t>demuestran que justamente dos huevos al día te pueden prevenir de infecciones, enfermedades y virus.</a:t>
            </a:r>
          </a:p>
          <a:p>
            <a:pPr algn="ctr">
              <a:defRPr/>
            </a:pPr>
            <a:r>
              <a:rPr lang="es-ES" sz="1400" b="1" dirty="0" smtClean="0">
                <a:solidFill>
                  <a:schemeClr val="tx2">
                    <a:lumMod val="25000"/>
                  </a:schemeClr>
                </a:solidFill>
                <a:latin typeface="Hobo Std" pitchFamily="34" charset="0"/>
              </a:rPr>
              <a:t>Un </a:t>
            </a:r>
            <a:r>
              <a:rPr lang="es-ES" sz="1400" b="1" dirty="0">
                <a:solidFill>
                  <a:schemeClr val="tx2">
                    <a:lumMod val="25000"/>
                  </a:schemeClr>
                </a:solidFill>
                <a:latin typeface="Hobo Std" pitchFamily="34" charset="0"/>
              </a:rPr>
              <a:t>huevo </a:t>
            </a:r>
            <a:r>
              <a:rPr lang="es-ES" sz="1400" b="1" dirty="0" smtClean="0">
                <a:solidFill>
                  <a:schemeClr val="tx2">
                    <a:lumMod val="25000"/>
                  </a:schemeClr>
                </a:solidFill>
                <a:latin typeface="Hobo Std" pitchFamily="34" charset="0"/>
              </a:rPr>
              <a:t>contiene </a:t>
            </a:r>
            <a:r>
              <a:rPr lang="es-ES" sz="1400" b="1" dirty="0">
                <a:solidFill>
                  <a:schemeClr val="tx2">
                    <a:lumMod val="25000"/>
                  </a:schemeClr>
                </a:solidFill>
                <a:latin typeface="Hobo Std" pitchFamily="34" charset="0"/>
              </a:rPr>
              <a:t>hasta un 22 por ciento </a:t>
            </a:r>
            <a:r>
              <a:rPr lang="es-ES" sz="1400" b="1" dirty="0" smtClean="0">
                <a:solidFill>
                  <a:schemeClr val="tx2">
                    <a:lumMod val="25000"/>
                  </a:schemeClr>
                </a:solidFill>
                <a:latin typeface="Hobo Std" pitchFamily="34" charset="0"/>
              </a:rPr>
              <a:t>de la cantidad recomendada </a:t>
            </a:r>
            <a:r>
              <a:rPr lang="es-ES" sz="1400" b="1" dirty="0">
                <a:solidFill>
                  <a:schemeClr val="tx2">
                    <a:lumMod val="25000"/>
                  </a:schemeClr>
                </a:solidFill>
                <a:latin typeface="Hobo Std" pitchFamily="34" charset="0"/>
              </a:rPr>
              <a:t>de selenio, el cual estimula el sistema inmunológico.</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2537791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8 Grupo"/>
          <p:cNvGrpSpPr/>
          <p:nvPr/>
        </p:nvGrpSpPr>
        <p:grpSpPr>
          <a:xfrm>
            <a:off x="0" y="6806"/>
            <a:ext cx="9144000" cy="5143500"/>
            <a:chOff x="0" y="0"/>
            <a:chExt cx="9144000" cy="5143500"/>
          </a:xfrm>
        </p:grpSpPr>
        <p:sp>
          <p:nvSpPr>
            <p:cNvPr id="11" name="10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 name="7 Imagen" descr="Diapositiva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9548"/>
            <a:ext cx="9144000" cy="5113952"/>
          </a:xfrm>
          <a:prstGeom prst="rect">
            <a:avLst/>
          </a:prstGeom>
          <a:noFill/>
          <a:ln>
            <a:noFill/>
          </a:ln>
        </p:spPr>
      </p:pic>
      <p:sp>
        <p:nvSpPr>
          <p:cNvPr id="2" name="1 Elipse"/>
          <p:cNvSpPr/>
          <p:nvPr/>
        </p:nvSpPr>
        <p:spPr>
          <a:xfrm rot="19889444">
            <a:off x="-605237" y="625964"/>
            <a:ext cx="10332628" cy="3918039"/>
          </a:xfrm>
          <a:prstGeom prst="ellipse">
            <a:avLst/>
          </a:prstGeom>
          <a:noFill/>
          <a:ln w="279400" cap="rnd" cmpd="dbl">
            <a:gradFill flip="none" rotWithShape="1">
              <a:gsLst>
                <a:gs pos="27000">
                  <a:srgbClr val="FF0000"/>
                </a:gs>
                <a:gs pos="48000">
                  <a:srgbClr val="FFC000"/>
                </a:gs>
                <a:gs pos="66000">
                  <a:srgbClr val="66FF33"/>
                </a:gs>
                <a:gs pos="80000">
                  <a:srgbClr val="FF66FF"/>
                </a:gs>
              </a:gsLst>
              <a:path path="shape">
                <a:fillToRect l="50000" t="50000" r="50000" b="50000"/>
              </a:path>
              <a:tileRect/>
            </a:gradFill>
            <a:prstDash val="sysDot"/>
          </a:ln>
          <a:effectLst>
            <a:outerShdw sx="65000" sy="65000" algn="ctr" rotWithShape="0">
              <a:schemeClr val="tx1">
                <a:alpha val="85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Elipse"/>
          <p:cNvSpPr/>
          <p:nvPr/>
        </p:nvSpPr>
        <p:spPr>
          <a:xfrm rot="19889444">
            <a:off x="-592034" y="623621"/>
            <a:ext cx="10332628" cy="3918039"/>
          </a:xfrm>
          <a:prstGeom prst="ellipse">
            <a:avLst/>
          </a:prstGeom>
          <a:noFill/>
          <a:ln w="279400" cap="rnd" cmpd="dbl">
            <a:gradFill flip="none" rotWithShape="1">
              <a:gsLst>
                <a:gs pos="27000">
                  <a:srgbClr val="FF0000"/>
                </a:gs>
                <a:gs pos="48000">
                  <a:srgbClr val="FFC000"/>
                </a:gs>
                <a:gs pos="66000">
                  <a:srgbClr val="66FF33"/>
                </a:gs>
                <a:gs pos="80000">
                  <a:srgbClr val="FF66FF"/>
                </a:gs>
              </a:gsLst>
              <a:path path="shape">
                <a:fillToRect l="50000" t="50000" r="50000" b="50000"/>
              </a:path>
              <a:tileRect/>
            </a:gradFill>
            <a:prstDash val="sysDot"/>
          </a:ln>
          <a:effectLst>
            <a:glow rad="25400">
              <a:schemeClr val="tx1"/>
            </a:glow>
            <a:outerShdw sx="65000" sy="65000" algn="ctr" rotWithShape="0">
              <a:schemeClr val="tx1">
                <a:alpha val="85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rot="1710556" flipH="1">
            <a:off x="-605237" y="625964"/>
            <a:ext cx="10332628" cy="3918039"/>
          </a:xfrm>
          <a:prstGeom prst="ellipse">
            <a:avLst/>
          </a:prstGeom>
          <a:noFill/>
          <a:ln w="279400" cap="rnd" cmpd="dbl">
            <a:gradFill flip="none" rotWithShape="1">
              <a:gsLst>
                <a:gs pos="27000">
                  <a:srgbClr val="FF0000"/>
                </a:gs>
                <a:gs pos="48000">
                  <a:srgbClr val="FFC000"/>
                </a:gs>
                <a:gs pos="66000">
                  <a:srgbClr val="66FF33"/>
                </a:gs>
                <a:gs pos="80000">
                  <a:srgbClr val="FF66FF"/>
                </a:gs>
              </a:gsLst>
              <a:path path="shape">
                <a:fillToRect l="50000" t="50000" r="50000" b="50000"/>
              </a:path>
              <a:tileRect/>
            </a:gradFill>
            <a:prstDash val="sysDot"/>
          </a:ln>
          <a:effectLst>
            <a:outerShdw sx="65000" sy="65000" algn="ctr" rotWithShape="0">
              <a:schemeClr val="tx1">
                <a:alpha val="85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rot="1710556" flipH="1">
            <a:off x="-592034" y="623621"/>
            <a:ext cx="10332628" cy="3918039"/>
          </a:xfrm>
          <a:prstGeom prst="ellipse">
            <a:avLst/>
          </a:prstGeom>
          <a:noFill/>
          <a:ln w="279400" cap="rnd" cmpd="dbl">
            <a:gradFill flip="none" rotWithShape="1">
              <a:gsLst>
                <a:gs pos="27000">
                  <a:srgbClr val="FF0000"/>
                </a:gs>
                <a:gs pos="48000">
                  <a:srgbClr val="FFC000"/>
                </a:gs>
                <a:gs pos="66000">
                  <a:srgbClr val="66FF33"/>
                </a:gs>
                <a:gs pos="80000">
                  <a:srgbClr val="FF66FF"/>
                </a:gs>
              </a:gsLst>
              <a:path path="shape">
                <a:fillToRect l="50000" t="50000" r="50000" b="50000"/>
              </a:path>
              <a:tileRect/>
            </a:gradFill>
            <a:prstDash val="sysDot"/>
          </a:ln>
          <a:effectLst>
            <a:glow rad="25400">
              <a:schemeClr val="tx1"/>
            </a:glow>
            <a:outerShdw sx="65000" sy="65000" algn="ctr" rotWithShape="0">
              <a:schemeClr val="tx1">
                <a:alpha val="85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rot="10800000">
            <a:off x="-324544" y="-524594"/>
            <a:ext cx="9793088" cy="6192688"/>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8532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000" fill="hold"/>
                                        <p:tgtEl>
                                          <p:spTgt spid="3"/>
                                        </p:tgtEl>
                                        <p:attrNameLst>
                                          <p:attrName>ppt_x</p:attrName>
                                        </p:attrNameLst>
                                      </p:cBhvr>
                                      <p:tavLst>
                                        <p:tav tm="0">
                                          <p:val>
                                            <p:strVal val="1+#ppt_w/2"/>
                                          </p:val>
                                        </p:tav>
                                        <p:tav tm="100000">
                                          <p:val>
                                            <p:strVal val="#ppt_x"/>
                                          </p:val>
                                        </p:tav>
                                      </p:tavLst>
                                    </p:anim>
                                    <p:anim calcmode="lin" valueType="num">
                                      <p:cBhvr additive="base">
                                        <p:cTn id="8" dur="4000" fill="hold"/>
                                        <p:tgtEl>
                                          <p:spTgt spid="3"/>
                                        </p:tgtEl>
                                        <p:attrNameLst>
                                          <p:attrName>ppt_y</p:attrName>
                                        </p:attrNameLst>
                                      </p:cBhvr>
                                      <p:tavLst>
                                        <p:tav tm="0">
                                          <p:val>
                                            <p:strVal val="0-#ppt_h/2"/>
                                          </p:val>
                                        </p:tav>
                                        <p:tav tm="100000">
                                          <p:val>
                                            <p:strVal val="#ppt_y"/>
                                          </p:val>
                                        </p:tav>
                                      </p:tavLst>
                                    </p:anim>
                                  </p:childTnLst>
                                </p:cTn>
                              </p:par>
                              <p:par>
                                <p:cTn id="9" presetID="2" presetClass="exit" presetSubtype="12" fill="hold" grpId="0" nodeType="withEffect">
                                  <p:stCondLst>
                                    <p:cond delay="0"/>
                                  </p:stCondLst>
                                  <p:childTnLst>
                                    <p:anim calcmode="lin" valueType="num">
                                      <p:cBhvr additive="base">
                                        <p:cTn id="10" dur="4250"/>
                                        <p:tgtEl>
                                          <p:spTgt spid="3"/>
                                        </p:tgtEl>
                                        <p:attrNameLst>
                                          <p:attrName>ppt_x</p:attrName>
                                        </p:attrNameLst>
                                      </p:cBhvr>
                                      <p:tavLst>
                                        <p:tav tm="0">
                                          <p:val>
                                            <p:strVal val="ppt_x"/>
                                          </p:val>
                                        </p:tav>
                                        <p:tav tm="100000">
                                          <p:val>
                                            <p:strVal val="0-ppt_w/2"/>
                                          </p:val>
                                        </p:tav>
                                      </p:tavLst>
                                    </p:anim>
                                    <p:anim calcmode="lin" valueType="num">
                                      <p:cBhvr additive="base">
                                        <p:cTn id="11" dur="4250"/>
                                        <p:tgtEl>
                                          <p:spTgt spid="3"/>
                                        </p:tgtEl>
                                        <p:attrNameLst>
                                          <p:attrName>ppt_y</p:attrName>
                                        </p:attrNameLst>
                                      </p:cBhvr>
                                      <p:tavLst>
                                        <p:tav tm="0">
                                          <p:val>
                                            <p:strVal val="ppt_y"/>
                                          </p:val>
                                        </p:tav>
                                        <p:tav tm="100000">
                                          <p:val>
                                            <p:strVal val="1+ppt_h/2"/>
                                          </p:val>
                                        </p:tav>
                                      </p:tavLst>
                                    </p:anim>
                                    <p:set>
                                      <p:cBhvr>
                                        <p:cTn id="12" dur="1" fill="hold">
                                          <p:stCondLst>
                                            <p:cond delay="4249"/>
                                          </p:stCondLst>
                                        </p:cTn>
                                        <p:tgtEl>
                                          <p:spTgt spid="3"/>
                                        </p:tgtEl>
                                        <p:attrNameLst>
                                          <p:attrName>style.visibility</p:attrName>
                                        </p:attrNameLst>
                                      </p:cBhvr>
                                      <p:to>
                                        <p:strVal val="hidden"/>
                                      </p:to>
                                    </p:set>
                                  </p:childTnLst>
                                </p:cTn>
                              </p:par>
                              <p:par>
                                <p:cTn id="13" presetID="2" presetClass="entr" presetSubtype="12" fill="hold" grpId="1"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0" fill="hold"/>
                                        <p:tgtEl>
                                          <p:spTgt spid="2"/>
                                        </p:tgtEl>
                                        <p:attrNameLst>
                                          <p:attrName>ppt_x</p:attrName>
                                        </p:attrNameLst>
                                      </p:cBhvr>
                                      <p:tavLst>
                                        <p:tav tm="0">
                                          <p:val>
                                            <p:strVal val="0-#ppt_w/2"/>
                                          </p:val>
                                        </p:tav>
                                        <p:tav tm="100000">
                                          <p:val>
                                            <p:strVal val="#ppt_x"/>
                                          </p:val>
                                        </p:tav>
                                      </p:tavLst>
                                    </p:anim>
                                    <p:anim calcmode="lin" valueType="num">
                                      <p:cBhvr additive="base">
                                        <p:cTn id="16" dur="4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3" fill="hold" grpId="0" nodeType="withEffect">
                                  <p:stCondLst>
                                    <p:cond delay="0"/>
                                  </p:stCondLst>
                                  <p:childTnLst>
                                    <p:anim calcmode="lin" valueType="num">
                                      <p:cBhvr additive="base">
                                        <p:cTn id="18" dur="4250"/>
                                        <p:tgtEl>
                                          <p:spTgt spid="2"/>
                                        </p:tgtEl>
                                        <p:attrNameLst>
                                          <p:attrName>ppt_x</p:attrName>
                                        </p:attrNameLst>
                                      </p:cBhvr>
                                      <p:tavLst>
                                        <p:tav tm="0">
                                          <p:val>
                                            <p:strVal val="ppt_x"/>
                                          </p:val>
                                        </p:tav>
                                        <p:tav tm="100000">
                                          <p:val>
                                            <p:strVal val="1+ppt_w/2"/>
                                          </p:val>
                                        </p:tav>
                                      </p:tavLst>
                                    </p:anim>
                                    <p:anim calcmode="lin" valueType="num">
                                      <p:cBhvr additive="base">
                                        <p:cTn id="19" dur="4250"/>
                                        <p:tgtEl>
                                          <p:spTgt spid="2"/>
                                        </p:tgtEl>
                                        <p:attrNameLst>
                                          <p:attrName>ppt_y</p:attrName>
                                        </p:attrNameLst>
                                      </p:cBhvr>
                                      <p:tavLst>
                                        <p:tav tm="0">
                                          <p:val>
                                            <p:strVal val="ppt_y"/>
                                          </p:val>
                                        </p:tav>
                                        <p:tav tm="100000">
                                          <p:val>
                                            <p:strVal val="0-ppt_h/2"/>
                                          </p:val>
                                        </p:tav>
                                      </p:tavLst>
                                    </p:anim>
                                    <p:set>
                                      <p:cBhvr>
                                        <p:cTn id="20" dur="1" fill="hold">
                                          <p:stCondLst>
                                            <p:cond delay="4249"/>
                                          </p:stCondLst>
                                        </p:cTn>
                                        <p:tgtEl>
                                          <p:spTgt spid="2"/>
                                        </p:tgtEl>
                                        <p:attrNameLst>
                                          <p:attrName>style.visibility</p:attrName>
                                        </p:attrNameLst>
                                      </p:cBhvr>
                                      <p:to>
                                        <p:strVal val="hidden"/>
                                      </p:to>
                                    </p:set>
                                  </p:childTnLst>
                                </p:cTn>
                              </p:par>
                              <p:par>
                                <p:cTn id="21" presetID="2" presetClass="entr" presetSubtype="6"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1+#ppt_h/2"/>
                                          </p:val>
                                        </p:tav>
                                        <p:tav tm="100000">
                                          <p:val>
                                            <p:strVal val="#ppt_y"/>
                                          </p:val>
                                        </p:tav>
                                      </p:tavLst>
                                    </p:anim>
                                  </p:childTnLst>
                                </p:cTn>
                              </p:par>
                              <p:par>
                                <p:cTn id="25" presetID="2" presetClass="exit" presetSubtype="9" fill="hold" grpId="0" nodeType="withEffect">
                                  <p:stCondLst>
                                    <p:cond delay="0"/>
                                  </p:stCondLst>
                                  <p:childTnLst>
                                    <p:anim calcmode="lin" valueType="num">
                                      <p:cBhvr additive="base">
                                        <p:cTn id="26" dur="4250"/>
                                        <p:tgtEl>
                                          <p:spTgt spid="6"/>
                                        </p:tgtEl>
                                        <p:attrNameLst>
                                          <p:attrName>ppt_x</p:attrName>
                                        </p:attrNameLst>
                                      </p:cBhvr>
                                      <p:tavLst>
                                        <p:tav tm="0">
                                          <p:val>
                                            <p:strVal val="ppt_x"/>
                                          </p:val>
                                        </p:tav>
                                        <p:tav tm="100000">
                                          <p:val>
                                            <p:strVal val="0-ppt_w/2"/>
                                          </p:val>
                                        </p:tav>
                                      </p:tavLst>
                                    </p:anim>
                                    <p:anim calcmode="lin" valueType="num">
                                      <p:cBhvr additive="base">
                                        <p:cTn id="27" dur="4250"/>
                                        <p:tgtEl>
                                          <p:spTgt spid="6"/>
                                        </p:tgtEl>
                                        <p:attrNameLst>
                                          <p:attrName>ppt_y</p:attrName>
                                        </p:attrNameLst>
                                      </p:cBhvr>
                                      <p:tavLst>
                                        <p:tav tm="0">
                                          <p:val>
                                            <p:strVal val="ppt_y"/>
                                          </p:val>
                                        </p:tav>
                                        <p:tav tm="100000">
                                          <p:val>
                                            <p:strVal val="0-ppt_h/2"/>
                                          </p:val>
                                        </p:tav>
                                      </p:tavLst>
                                    </p:anim>
                                    <p:set>
                                      <p:cBhvr>
                                        <p:cTn id="28" dur="1" fill="hold">
                                          <p:stCondLst>
                                            <p:cond delay="4249"/>
                                          </p:stCondLst>
                                        </p:cTn>
                                        <p:tgtEl>
                                          <p:spTgt spid="6"/>
                                        </p:tgtEl>
                                        <p:attrNameLst>
                                          <p:attrName>style.visibility</p:attrName>
                                        </p:attrNameLst>
                                      </p:cBhvr>
                                      <p:to>
                                        <p:strVal val="hidden"/>
                                      </p:to>
                                    </p:set>
                                  </p:childTnLst>
                                </p:cTn>
                              </p:par>
                              <p:par>
                                <p:cTn id="29" presetID="2" presetClass="entr" presetSubtype="9"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0-#ppt_h/2"/>
                                          </p:val>
                                        </p:tav>
                                        <p:tav tm="100000">
                                          <p:val>
                                            <p:strVal val="#ppt_y"/>
                                          </p:val>
                                        </p:tav>
                                      </p:tavLst>
                                    </p:anim>
                                  </p:childTnLst>
                                </p:cTn>
                              </p:par>
                              <p:par>
                                <p:cTn id="33" presetID="2" presetClass="exit" presetSubtype="6" fill="hold" grpId="0" nodeType="withEffect">
                                  <p:stCondLst>
                                    <p:cond delay="0"/>
                                  </p:stCondLst>
                                  <p:childTnLst>
                                    <p:anim calcmode="lin" valueType="num">
                                      <p:cBhvr additive="base">
                                        <p:cTn id="34" dur="4250"/>
                                        <p:tgtEl>
                                          <p:spTgt spid="7"/>
                                        </p:tgtEl>
                                        <p:attrNameLst>
                                          <p:attrName>ppt_x</p:attrName>
                                        </p:attrNameLst>
                                      </p:cBhvr>
                                      <p:tavLst>
                                        <p:tav tm="0">
                                          <p:val>
                                            <p:strVal val="ppt_x"/>
                                          </p:val>
                                        </p:tav>
                                        <p:tav tm="100000">
                                          <p:val>
                                            <p:strVal val="1+ppt_w/2"/>
                                          </p:val>
                                        </p:tav>
                                      </p:tavLst>
                                    </p:anim>
                                    <p:anim calcmode="lin" valueType="num">
                                      <p:cBhvr additive="base">
                                        <p:cTn id="35" dur="4250"/>
                                        <p:tgtEl>
                                          <p:spTgt spid="7"/>
                                        </p:tgtEl>
                                        <p:attrNameLst>
                                          <p:attrName>ppt_y</p:attrName>
                                        </p:attrNameLst>
                                      </p:cBhvr>
                                      <p:tavLst>
                                        <p:tav tm="0">
                                          <p:val>
                                            <p:strVal val="ppt_y"/>
                                          </p:val>
                                        </p:tav>
                                        <p:tav tm="100000">
                                          <p:val>
                                            <p:strVal val="1+ppt_h/2"/>
                                          </p:val>
                                        </p:tav>
                                      </p:tavLst>
                                    </p:anim>
                                    <p:set>
                                      <p:cBhvr>
                                        <p:cTn id="36" dur="1" fill="hold">
                                          <p:stCondLst>
                                            <p:cond delay="4249"/>
                                          </p:stCondLst>
                                        </p:cTn>
                                        <p:tgtEl>
                                          <p:spTgt spid="7"/>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8"/>
                                        </p:tgtEl>
                                        <p:attrNameLst>
                                          <p:attrName>style.visibility</p:attrName>
                                        </p:attrNameLst>
                                      </p:cBhvr>
                                      <p:to>
                                        <p:strVal val="visible"/>
                                      </p:to>
                                    </p:set>
                                    <p:anim calcmode="lin" valueType="num">
                                      <p:cBhvr>
                                        <p:cTn id="39" dur="3250" fill="hold"/>
                                        <p:tgtEl>
                                          <p:spTgt spid="8"/>
                                        </p:tgtEl>
                                        <p:attrNameLst>
                                          <p:attrName>ppt_w</p:attrName>
                                        </p:attrNameLst>
                                      </p:cBhvr>
                                      <p:tavLst>
                                        <p:tav tm="0">
                                          <p:val>
                                            <p:strVal val="2/3*#ppt_w"/>
                                          </p:val>
                                        </p:tav>
                                        <p:tav tm="100000">
                                          <p:val>
                                            <p:strVal val="#ppt_w"/>
                                          </p:val>
                                        </p:tav>
                                      </p:tavLst>
                                    </p:anim>
                                    <p:anim calcmode="lin" valueType="num">
                                      <p:cBhvr>
                                        <p:cTn id="40" dur="3250" fill="hold"/>
                                        <p:tgtEl>
                                          <p:spTgt spid="8"/>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8"/>
                                        </p:tgtEl>
                                        <p:attrNameLst>
                                          <p:attrName>style.visibility</p:attrName>
                                        </p:attrNameLst>
                                      </p:cBhvr>
                                      <p:to>
                                        <p:strVal val="visible"/>
                                      </p:to>
                                    </p:set>
                                    <p:animEffect transition="in" filter="diamond(out)">
                                      <p:cBhvr>
                                        <p:cTn id="43" dur="3250"/>
                                        <p:tgtEl>
                                          <p:spTgt spid="8"/>
                                        </p:tgtEl>
                                      </p:cBhvr>
                                    </p:animEffect>
                                  </p:childTnLst>
                                </p:cTn>
                              </p:par>
                              <p:par>
                                <p:cTn id="44" presetID="9" presetClass="emph" presetSubtype="0" grpId="0" nodeType="withEffect">
                                  <p:stCondLst>
                                    <p:cond delay="0"/>
                                  </p:stCondLst>
                                  <p:childTnLst>
                                    <p:set>
                                      <p:cBhvr rctx="PPT">
                                        <p:cTn id="45" dur="indefinite"/>
                                        <p:tgtEl>
                                          <p:spTgt spid="16"/>
                                        </p:tgtEl>
                                        <p:attrNameLst>
                                          <p:attrName>style.opacity</p:attrName>
                                        </p:attrNameLst>
                                      </p:cBhvr>
                                      <p:to>
                                        <p:strVal val="0"/>
                                      </p:to>
                                    </p:set>
                                    <p:animEffect filter="image" prLst="opacity: 0">
                                      <p:cBhvr rctx="IE">
                                        <p:cTn id="46"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6" grpId="0" animBg="1"/>
      <p:bldP spid="6" grpId="1" animBg="1"/>
      <p:bldP spid="7" grpId="0" animBg="1"/>
      <p:bldP spid="7" grpId="1"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57 Grupo"/>
          <p:cNvGrpSpPr/>
          <p:nvPr/>
        </p:nvGrpSpPr>
        <p:grpSpPr>
          <a:xfrm>
            <a:off x="0" y="6806"/>
            <a:ext cx="9144000" cy="5143500"/>
            <a:chOff x="0" y="0"/>
            <a:chExt cx="9144000" cy="5143500"/>
          </a:xfrm>
        </p:grpSpPr>
        <p:sp>
          <p:nvSpPr>
            <p:cNvPr id="59" name="58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52" name="51 Imagen" descr="Diapositiva1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2" name="1 Elipse"/>
          <p:cNvSpPr/>
          <p:nvPr/>
        </p:nvSpPr>
        <p:spPr>
          <a:xfrm>
            <a:off x="18728" y="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755576" y="77155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403648" y="149163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440000" y="35074"/>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176848" y="806624"/>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24920" y="1526704"/>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844000" y="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3580848" y="77155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228920" y="149163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284000" y="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020848" y="77155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668920" y="149163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724000" y="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6460848" y="77155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7108920" y="149163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7086972" y="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7823820" y="77155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8471892" y="149163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0" y="151200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434958" y="0"/>
            <a:ext cx="683568" cy="648072"/>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a:off x="8441704" y="4487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a:off x="7704856" y="371577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0800000">
            <a:off x="7056784" y="299569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0800000">
            <a:off x="7020432" y="4452248"/>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0800000">
            <a:off x="6283584" y="3680698"/>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0800000">
            <a:off x="5635512" y="2960618"/>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0800000">
            <a:off x="5616432" y="4487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0800000">
            <a:off x="4879584" y="371577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0800000">
            <a:off x="4231512" y="299569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rot="10800000">
            <a:off x="4176432" y="4487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rot="10800000">
            <a:off x="3439584" y="371577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rot="10800000">
            <a:off x="2791512" y="299569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0800000">
            <a:off x="2736432" y="4487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0800000">
            <a:off x="1999584" y="371577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rot="10800000">
            <a:off x="1351512" y="299569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rot="10800000">
            <a:off x="1373460" y="4487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0800000">
            <a:off x="636612" y="371577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rot="10800000">
            <a:off x="-11460" y="299569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0800000">
            <a:off x="8460432" y="2975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0800000">
            <a:off x="25474" y="4487322"/>
            <a:ext cx="683568" cy="662776"/>
          </a:xfrm>
          <a:prstGeom prst="ellipse">
            <a:avLst/>
          </a:prstGeom>
          <a:gradFill>
            <a:gsLst>
              <a:gs pos="17000">
                <a:srgbClr val="FFC000"/>
              </a:gs>
              <a:gs pos="44583">
                <a:schemeClr val="tx1">
                  <a:alpha val="0"/>
                </a:schemeClr>
              </a:gs>
              <a:gs pos="24000">
                <a:schemeClr val="tx1"/>
              </a:gs>
            </a:gsLst>
            <a:path path="circle">
              <a:fillToRect l="50000" t="50000" r="50000" b="50000"/>
            </a:path>
          </a:gradFill>
          <a:ln w="38100">
            <a:solidFill>
              <a:schemeClr val="tx1"/>
            </a:soli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0800000">
            <a:off x="0" y="8999"/>
            <a:ext cx="914400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510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4000" fill="hold"/>
                                        <p:tgtEl>
                                          <p:spTgt spid="30"/>
                                        </p:tgtEl>
                                        <p:attrNameLst>
                                          <p:attrName>ppt_x</p:attrName>
                                        </p:attrNameLst>
                                      </p:cBhvr>
                                      <p:tavLst>
                                        <p:tav tm="0">
                                          <p:val>
                                            <p:strVal val="#ppt_x"/>
                                          </p:val>
                                        </p:tav>
                                        <p:tav tm="100000">
                                          <p:val>
                                            <p:strVal val="#ppt_x"/>
                                          </p:val>
                                        </p:tav>
                                      </p:tavLst>
                                    </p:anim>
                                    <p:anim calcmode="lin" valueType="num">
                                      <p:cBhvr additive="base">
                                        <p:cTn id="23" dur="4000" fill="hold"/>
                                        <p:tgtEl>
                                          <p:spTgt spid="30"/>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4000" fill="hold"/>
                                        <p:tgtEl>
                                          <p:spTgt spid="30"/>
                                        </p:tgtEl>
                                        <p:attrNameLst>
                                          <p:attrName>ppt_w</p:attrName>
                                        </p:attrNameLst>
                                      </p:cBhvr>
                                      <p:tavLst>
                                        <p:tav tm="0">
                                          <p:val>
                                            <p:strVal val="#ppt_w"/>
                                          </p:val>
                                        </p:tav>
                                        <p:tav tm="100000">
                                          <p:val>
                                            <p:strVal val="#ppt_w"/>
                                          </p:val>
                                        </p:tav>
                                      </p:tavLst>
                                    </p:anim>
                                    <p:anim calcmode="lin" valueType="num">
                                      <p:cBhvr>
                                        <p:cTn id="27" dur="4000" fill="hold"/>
                                        <p:tgtEl>
                                          <p:spTgt spid="30"/>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0"/>
                                        </p:tgtEl>
                                        <p:attrNameLst>
                                          <p:attrName>ppt_x</p:attrName>
                                        </p:attrNameLst>
                                      </p:cBhvr>
                                      <p:tavLst>
                                        <p:tav tm="0">
                                          <p:val>
                                            <p:strVal val="ppt_x"/>
                                          </p:val>
                                        </p:tav>
                                        <p:tav tm="100000">
                                          <p:val>
                                            <p:strVal val="ppt_x"/>
                                          </p:val>
                                        </p:tav>
                                      </p:tavLst>
                                    </p:anim>
                                    <p:anim calcmode="lin" valueType="num">
                                      <p:cBhvr additive="base">
                                        <p:cTn id="30" dur="4500"/>
                                        <p:tgtEl>
                                          <p:spTgt spid="30"/>
                                        </p:tgtEl>
                                        <p:attrNameLst>
                                          <p:attrName>ppt_y</p:attrName>
                                        </p:attrNameLst>
                                      </p:cBhvr>
                                      <p:tavLst>
                                        <p:tav tm="0">
                                          <p:val>
                                            <p:strVal val="ppt_y"/>
                                          </p:val>
                                        </p:tav>
                                        <p:tav tm="100000">
                                          <p:val>
                                            <p:strVal val="1+ppt_h/2"/>
                                          </p:val>
                                        </p:tav>
                                      </p:tavLst>
                                    </p:anim>
                                    <p:set>
                                      <p:cBhvr>
                                        <p:cTn id="31" dur="1" fill="hold">
                                          <p:stCondLst>
                                            <p:cond delay="4499"/>
                                          </p:stCondLst>
                                        </p:cTn>
                                        <p:tgtEl>
                                          <p:spTgt spid="30"/>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0"/>
                                        </p:tgtEl>
                                      </p:cBhvr>
                                    </p:animEffect>
                                    <p:set>
                                      <p:cBhvr>
                                        <p:cTn id="34" dur="1" fill="hold">
                                          <p:stCondLst>
                                            <p:cond delay="5999"/>
                                          </p:stCondLst>
                                        </p:cTn>
                                        <p:tgtEl>
                                          <p:spTgt spid="30"/>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4000" fill="hold"/>
                                        <p:tgtEl>
                                          <p:spTgt spid="7"/>
                                        </p:tgtEl>
                                        <p:attrNameLst>
                                          <p:attrName>ppt_x</p:attrName>
                                        </p:attrNameLst>
                                      </p:cBhvr>
                                      <p:tavLst>
                                        <p:tav tm="0">
                                          <p:val>
                                            <p:strVal val="#ppt_x"/>
                                          </p:val>
                                        </p:tav>
                                        <p:tav tm="100000">
                                          <p:val>
                                            <p:strVal val="#ppt_x"/>
                                          </p:val>
                                        </p:tav>
                                      </p:tavLst>
                                    </p:anim>
                                    <p:anim calcmode="lin" valueType="num">
                                      <p:cBhvr additive="base">
                                        <p:cTn id="38" dur="4000" fill="hold"/>
                                        <p:tgtEl>
                                          <p:spTgt spid="7"/>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4000" fill="hold"/>
                                        <p:tgtEl>
                                          <p:spTgt spid="7"/>
                                        </p:tgtEl>
                                        <p:attrNameLst>
                                          <p:attrName>ppt_w</p:attrName>
                                        </p:attrNameLst>
                                      </p:cBhvr>
                                      <p:tavLst>
                                        <p:tav tm="0">
                                          <p:val>
                                            <p:strVal val="#ppt_w"/>
                                          </p:val>
                                        </p:tav>
                                        <p:tav tm="100000">
                                          <p:val>
                                            <p:strVal val="#ppt_w"/>
                                          </p:val>
                                        </p:tav>
                                      </p:tavLst>
                                    </p:anim>
                                    <p:anim calcmode="lin" valueType="num">
                                      <p:cBhvr>
                                        <p:cTn id="42" dur="4000" fill="hold"/>
                                        <p:tgtEl>
                                          <p:spTgt spid="7"/>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7"/>
                                        </p:tgtEl>
                                        <p:attrNameLst>
                                          <p:attrName>ppt_x</p:attrName>
                                        </p:attrNameLst>
                                      </p:cBhvr>
                                      <p:tavLst>
                                        <p:tav tm="0">
                                          <p:val>
                                            <p:strVal val="ppt_x"/>
                                          </p:val>
                                        </p:tav>
                                        <p:tav tm="100000">
                                          <p:val>
                                            <p:strVal val="ppt_x"/>
                                          </p:val>
                                        </p:tav>
                                      </p:tavLst>
                                    </p:anim>
                                    <p:anim calcmode="lin" valueType="num">
                                      <p:cBhvr additive="base">
                                        <p:cTn id="45" dur="4500"/>
                                        <p:tgtEl>
                                          <p:spTgt spid="7"/>
                                        </p:tgtEl>
                                        <p:attrNameLst>
                                          <p:attrName>ppt_y</p:attrName>
                                        </p:attrNameLst>
                                      </p:cBhvr>
                                      <p:tavLst>
                                        <p:tav tm="0">
                                          <p:val>
                                            <p:strVal val="ppt_y"/>
                                          </p:val>
                                        </p:tav>
                                        <p:tav tm="100000">
                                          <p:val>
                                            <p:strVal val="1+ppt_h/2"/>
                                          </p:val>
                                        </p:tav>
                                      </p:tavLst>
                                    </p:anim>
                                    <p:set>
                                      <p:cBhvr>
                                        <p:cTn id="46" dur="1" fill="hold">
                                          <p:stCondLst>
                                            <p:cond delay="4499"/>
                                          </p:stCondLst>
                                        </p:cTn>
                                        <p:tgtEl>
                                          <p:spTgt spid="7"/>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7"/>
                                        </p:tgtEl>
                                      </p:cBhvr>
                                    </p:animEffect>
                                    <p:set>
                                      <p:cBhvr>
                                        <p:cTn id="49" dur="1" fill="hold">
                                          <p:stCondLst>
                                            <p:cond delay="5999"/>
                                          </p:stCondLst>
                                        </p:cTn>
                                        <p:tgtEl>
                                          <p:spTgt spid="7"/>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4000" fill="hold"/>
                                        <p:tgtEl>
                                          <p:spTgt spid="11"/>
                                        </p:tgtEl>
                                        <p:attrNameLst>
                                          <p:attrName>ppt_x</p:attrName>
                                        </p:attrNameLst>
                                      </p:cBhvr>
                                      <p:tavLst>
                                        <p:tav tm="0">
                                          <p:val>
                                            <p:strVal val="#ppt_x"/>
                                          </p:val>
                                        </p:tav>
                                        <p:tav tm="100000">
                                          <p:val>
                                            <p:strVal val="#ppt_x"/>
                                          </p:val>
                                        </p:tav>
                                      </p:tavLst>
                                    </p:anim>
                                    <p:anim calcmode="lin" valueType="num">
                                      <p:cBhvr additive="base">
                                        <p:cTn id="53" dur="4000" fill="hold"/>
                                        <p:tgtEl>
                                          <p:spTgt spid="11"/>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4000" fill="hold"/>
                                        <p:tgtEl>
                                          <p:spTgt spid="11"/>
                                        </p:tgtEl>
                                        <p:attrNameLst>
                                          <p:attrName>ppt_w</p:attrName>
                                        </p:attrNameLst>
                                      </p:cBhvr>
                                      <p:tavLst>
                                        <p:tav tm="0">
                                          <p:val>
                                            <p:strVal val="#ppt_w"/>
                                          </p:val>
                                        </p:tav>
                                        <p:tav tm="100000">
                                          <p:val>
                                            <p:strVal val="#ppt_w"/>
                                          </p:val>
                                        </p:tav>
                                      </p:tavLst>
                                    </p:anim>
                                    <p:anim calcmode="lin" valueType="num">
                                      <p:cBhvr>
                                        <p:cTn id="57" dur="4000" fill="hold"/>
                                        <p:tgtEl>
                                          <p:spTgt spid="11"/>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11"/>
                                        </p:tgtEl>
                                        <p:attrNameLst>
                                          <p:attrName>ppt_x</p:attrName>
                                        </p:attrNameLst>
                                      </p:cBhvr>
                                      <p:tavLst>
                                        <p:tav tm="0">
                                          <p:val>
                                            <p:strVal val="ppt_x"/>
                                          </p:val>
                                        </p:tav>
                                        <p:tav tm="100000">
                                          <p:val>
                                            <p:strVal val="ppt_x"/>
                                          </p:val>
                                        </p:tav>
                                      </p:tavLst>
                                    </p:anim>
                                    <p:anim calcmode="lin" valueType="num">
                                      <p:cBhvr additive="base">
                                        <p:cTn id="60" dur="4500"/>
                                        <p:tgtEl>
                                          <p:spTgt spid="11"/>
                                        </p:tgtEl>
                                        <p:attrNameLst>
                                          <p:attrName>ppt_y</p:attrName>
                                        </p:attrNameLst>
                                      </p:cBhvr>
                                      <p:tavLst>
                                        <p:tav tm="0">
                                          <p:val>
                                            <p:strVal val="ppt_y"/>
                                          </p:val>
                                        </p:tav>
                                        <p:tav tm="100000">
                                          <p:val>
                                            <p:strVal val="1+ppt_h/2"/>
                                          </p:val>
                                        </p:tav>
                                      </p:tavLst>
                                    </p:anim>
                                    <p:set>
                                      <p:cBhvr>
                                        <p:cTn id="61" dur="1" fill="hold">
                                          <p:stCondLst>
                                            <p:cond delay="4499"/>
                                          </p:stCondLst>
                                        </p:cTn>
                                        <p:tgtEl>
                                          <p:spTgt spid="11"/>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1"/>
                                        </p:tgtEl>
                                      </p:cBhvr>
                                    </p:animEffect>
                                    <p:set>
                                      <p:cBhvr>
                                        <p:cTn id="64" dur="1" fill="hold">
                                          <p:stCondLst>
                                            <p:cond delay="5999"/>
                                          </p:stCondLst>
                                        </p:cTn>
                                        <p:tgtEl>
                                          <p:spTgt spid="11"/>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4000" fill="hold"/>
                                        <p:tgtEl>
                                          <p:spTgt spid="8"/>
                                        </p:tgtEl>
                                        <p:attrNameLst>
                                          <p:attrName>ppt_x</p:attrName>
                                        </p:attrNameLst>
                                      </p:cBhvr>
                                      <p:tavLst>
                                        <p:tav tm="0">
                                          <p:val>
                                            <p:strVal val="#ppt_x"/>
                                          </p:val>
                                        </p:tav>
                                        <p:tav tm="100000">
                                          <p:val>
                                            <p:strVal val="#ppt_x"/>
                                          </p:val>
                                        </p:tav>
                                      </p:tavLst>
                                    </p:anim>
                                    <p:anim calcmode="lin" valueType="num">
                                      <p:cBhvr additive="base">
                                        <p:cTn id="68" dur="4000" fill="hold"/>
                                        <p:tgtEl>
                                          <p:spTgt spid="8"/>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4000" fill="hold"/>
                                        <p:tgtEl>
                                          <p:spTgt spid="8"/>
                                        </p:tgtEl>
                                        <p:attrNameLst>
                                          <p:attrName>ppt_w</p:attrName>
                                        </p:attrNameLst>
                                      </p:cBhvr>
                                      <p:tavLst>
                                        <p:tav tm="0">
                                          <p:val>
                                            <p:strVal val="#ppt_w"/>
                                          </p:val>
                                        </p:tav>
                                        <p:tav tm="100000">
                                          <p:val>
                                            <p:strVal val="#ppt_w"/>
                                          </p:val>
                                        </p:tav>
                                      </p:tavLst>
                                    </p:anim>
                                    <p:anim calcmode="lin" valueType="num">
                                      <p:cBhvr>
                                        <p:cTn id="72" dur="4000" fill="hold"/>
                                        <p:tgtEl>
                                          <p:spTgt spid="8"/>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8"/>
                                        </p:tgtEl>
                                        <p:attrNameLst>
                                          <p:attrName>ppt_x</p:attrName>
                                        </p:attrNameLst>
                                      </p:cBhvr>
                                      <p:tavLst>
                                        <p:tav tm="0">
                                          <p:val>
                                            <p:strVal val="ppt_x"/>
                                          </p:val>
                                        </p:tav>
                                        <p:tav tm="100000">
                                          <p:val>
                                            <p:strVal val="ppt_x"/>
                                          </p:val>
                                        </p:tav>
                                      </p:tavLst>
                                    </p:anim>
                                    <p:anim calcmode="lin" valueType="num">
                                      <p:cBhvr additive="base">
                                        <p:cTn id="75" dur="4500"/>
                                        <p:tgtEl>
                                          <p:spTgt spid="8"/>
                                        </p:tgtEl>
                                        <p:attrNameLst>
                                          <p:attrName>ppt_y</p:attrName>
                                        </p:attrNameLst>
                                      </p:cBhvr>
                                      <p:tavLst>
                                        <p:tav tm="0">
                                          <p:val>
                                            <p:strVal val="ppt_y"/>
                                          </p:val>
                                        </p:tav>
                                        <p:tav tm="100000">
                                          <p:val>
                                            <p:strVal val="1+ppt_h/2"/>
                                          </p:val>
                                        </p:tav>
                                      </p:tavLst>
                                    </p:anim>
                                    <p:set>
                                      <p:cBhvr>
                                        <p:cTn id="76" dur="1" fill="hold">
                                          <p:stCondLst>
                                            <p:cond delay="4499"/>
                                          </p:stCondLst>
                                        </p:cTn>
                                        <p:tgtEl>
                                          <p:spTgt spid="8"/>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8"/>
                                        </p:tgtEl>
                                      </p:cBhvr>
                                    </p:animEffect>
                                    <p:set>
                                      <p:cBhvr>
                                        <p:cTn id="79" dur="1" fill="hold">
                                          <p:stCondLst>
                                            <p:cond delay="5999"/>
                                          </p:stCondLst>
                                        </p:cTn>
                                        <p:tgtEl>
                                          <p:spTgt spid="8"/>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p:val>
                                            <p:strVal val="#ppt_w"/>
                                          </p:val>
                                        </p:tav>
                                        <p:tav tm="100000">
                                          <p:val>
                                            <p:strVal val="#ppt_w"/>
                                          </p:val>
                                        </p:tav>
                                      </p:tavLst>
                                    </p:anim>
                                    <p:anim calcmode="lin" valueType="num">
                                      <p:cBhvr>
                                        <p:cTn id="87" dur="4000" fill="hold"/>
                                        <p:tgtEl>
                                          <p:spTgt spid="12"/>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ppt_x"/>
                                          </p:val>
                                        </p:tav>
                                      </p:tavLst>
                                    </p:anim>
                                    <p:anim calcmode="lin" valueType="num">
                                      <p:cBhvr additive="base">
                                        <p:cTn id="90" dur="4500"/>
                                        <p:tgtEl>
                                          <p:spTgt spid="12"/>
                                        </p:tgtEl>
                                        <p:attrNameLst>
                                          <p:attrName>ppt_y</p:attrName>
                                        </p:attrNameLst>
                                      </p:cBhvr>
                                      <p:tavLst>
                                        <p:tav tm="0">
                                          <p:val>
                                            <p:strVal val="ppt_y"/>
                                          </p:val>
                                        </p:tav>
                                        <p:tav tm="100000">
                                          <p:val>
                                            <p:strVal val="1+ppt_h/2"/>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4000" fill="hold"/>
                                        <p:tgtEl>
                                          <p:spTgt spid="15"/>
                                        </p:tgtEl>
                                        <p:attrNameLst>
                                          <p:attrName>ppt_x</p:attrName>
                                        </p:attrNameLst>
                                      </p:cBhvr>
                                      <p:tavLst>
                                        <p:tav tm="0">
                                          <p:val>
                                            <p:strVal val="#ppt_x"/>
                                          </p:val>
                                        </p:tav>
                                        <p:tav tm="100000">
                                          <p:val>
                                            <p:strVal val="#ppt_x"/>
                                          </p:val>
                                        </p:tav>
                                      </p:tavLst>
                                    </p:anim>
                                    <p:anim calcmode="lin" valueType="num">
                                      <p:cBhvr additive="base">
                                        <p:cTn id="98" dur="4000" fill="hold"/>
                                        <p:tgtEl>
                                          <p:spTgt spid="15"/>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4000" fill="hold"/>
                                        <p:tgtEl>
                                          <p:spTgt spid="15"/>
                                        </p:tgtEl>
                                        <p:attrNameLst>
                                          <p:attrName>ppt_w</p:attrName>
                                        </p:attrNameLst>
                                      </p:cBhvr>
                                      <p:tavLst>
                                        <p:tav tm="0">
                                          <p:val>
                                            <p:strVal val="#ppt_w"/>
                                          </p:val>
                                        </p:tav>
                                        <p:tav tm="100000">
                                          <p:val>
                                            <p:strVal val="#ppt_w"/>
                                          </p:val>
                                        </p:tav>
                                      </p:tavLst>
                                    </p:anim>
                                    <p:anim calcmode="lin" valueType="num">
                                      <p:cBhvr>
                                        <p:cTn id="102" dur="4000" fill="hold"/>
                                        <p:tgtEl>
                                          <p:spTgt spid="15"/>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5"/>
                                        </p:tgtEl>
                                        <p:attrNameLst>
                                          <p:attrName>ppt_x</p:attrName>
                                        </p:attrNameLst>
                                      </p:cBhvr>
                                      <p:tavLst>
                                        <p:tav tm="0">
                                          <p:val>
                                            <p:strVal val="ppt_x"/>
                                          </p:val>
                                        </p:tav>
                                        <p:tav tm="100000">
                                          <p:val>
                                            <p:strVal val="ppt_x"/>
                                          </p:val>
                                        </p:tav>
                                      </p:tavLst>
                                    </p:anim>
                                    <p:anim calcmode="lin" valueType="num">
                                      <p:cBhvr additive="base">
                                        <p:cTn id="105" dur="4500"/>
                                        <p:tgtEl>
                                          <p:spTgt spid="15"/>
                                        </p:tgtEl>
                                        <p:attrNameLst>
                                          <p:attrName>ppt_y</p:attrName>
                                        </p:attrNameLst>
                                      </p:cBhvr>
                                      <p:tavLst>
                                        <p:tav tm="0">
                                          <p:val>
                                            <p:strVal val="ppt_y"/>
                                          </p:val>
                                        </p:tav>
                                        <p:tav tm="100000">
                                          <p:val>
                                            <p:strVal val="1+ppt_h/2"/>
                                          </p:val>
                                        </p:tav>
                                      </p:tavLst>
                                    </p:anim>
                                    <p:set>
                                      <p:cBhvr>
                                        <p:cTn id="106" dur="1" fill="hold">
                                          <p:stCondLst>
                                            <p:cond delay="4499"/>
                                          </p:stCondLst>
                                        </p:cTn>
                                        <p:tgtEl>
                                          <p:spTgt spid="15"/>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5"/>
                                        </p:tgtEl>
                                      </p:cBhvr>
                                    </p:animEffect>
                                    <p:set>
                                      <p:cBhvr>
                                        <p:cTn id="109" dur="1" fill="hold">
                                          <p:stCondLst>
                                            <p:cond delay="5999"/>
                                          </p:stCondLst>
                                        </p:cTn>
                                        <p:tgtEl>
                                          <p:spTgt spid="15"/>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4000" fill="hold"/>
                                        <p:tgtEl>
                                          <p:spTgt spid="13"/>
                                        </p:tgtEl>
                                        <p:attrNameLst>
                                          <p:attrName>ppt_w</p:attrName>
                                        </p:attrNameLst>
                                      </p:cBhvr>
                                      <p:tavLst>
                                        <p:tav tm="0">
                                          <p:val>
                                            <p:strVal val="#ppt_w"/>
                                          </p:val>
                                        </p:tav>
                                        <p:tav tm="100000">
                                          <p:val>
                                            <p:strVal val="#ppt_w"/>
                                          </p:val>
                                        </p:tav>
                                      </p:tavLst>
                                    </p:anim>
                                    <p:anim calcmode="lin" valueType="num">
                                      <p:cBhvr>
                                        <p:cTn id="117" dur="4000" fill="hold"/>
                                        <p:tgtEl>
                                          <p:spTgt spid="13"/>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3"/>
                                        </p:tgtEl>
                                        <p:attrNameLst>
                                          <p:attrName>ppt_x</p:attrName>
                                        </p:attrNameLst>
                                      </p:cBhvr>
                                      <p:tavLst>
                                        <p:tav tm="0">
                                          <p:val>
                                            <p:strVal val="ppt_x"/>
                                          </p:val>
                                        </p:tav>
                                        <p:tav tm="100000">
                                          <p:val>
                                            <p:strVal val="ppt_x"/>
                                          </p:val>
                                        </p:tav>
                                      </p:tavLst>
                                    </p:anim>
                                    <p:anim calcmode="lin" valueType="num">
                                      <p:cBhvr additive="base">
                                        <p:cTn id="120" dur="4500"/>
                                        <p:tgtEl>
                                          <p:spTgt spid="13"/>
                                        </p:tgtEl>
                                        <p:attrNameLst>
                                          <p:attrName>ppt_y</p:attrName>
                                        </p:attrNameLst>
                                      </p:cBhvr>
                                      <p:tavLst>
                                        <p:tav tm="0">
                                          <p:val>
                                            <p:strVal val="ppt_y"/>
                                          </p:val>
                                        </p:tav>
                                        <p:tav tm="100000">
                                          <p:val>
                                            <p:strVal val="1+ppt_h/2"/>
                                          </p:val>
                                        </p:tav>
                                      </p:tavLst>
                                    </p:anim>
                                    <p:set>
                                      <p:cBhvr>
                                        <p:cTn id="121" dur="1" fill="hold">
                                          <p:stCondLst>
                                            <p:cond delay="4499"/>
                                          </p:stCondLst>
                                        </p:cTn>
                                        <p:tgtEl>
                                          <p:spTgt spid="13"/>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3"/>
                                        </p:tgtEl>
                                      </p:cBhvr>
                                    </p:animEffect>
                                    <p:set>
                                      <p:cBhvr>
                                        <p:cTn id="124" dur="1" fill="hold">
                                          <p:stCondLst>
                                            <p:cond delay="5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4000" fill="hold"/>
                                        <p:tgtEl>
                                          <p:spTgt spid="16"/>
                                        </p:tgtEl>
                                        <p:attrNameLst>
                                          <p:attrName>ppt_x</p:attrName>
                                        </p:attrNameLst>
                                      </p:cBhvr>
                                      <p:tavLst>
                                        <p:tav tm="0">
                                          <p:val>
                                            <p:strVal val="#ppt_x"/>
                                          </p:val>
                                        </p:tav>
                                        <p:tav tm="100000">
                                          <p:val>
                                            <p:strVal val="#ppt_x"/>
                                          </p:val>
                                        </p:tav>
                                      </p:tavLst>
                                    </p:anim>
                                    <p:anim calcmode="lin" valueType="num">
                                      <p:cBhvr additive="base">
                                        <p:cTn id="128" dur="4000" fill="hold"/>
                                        <p:tgtEl>
                                          <p:spTgt spid="16"/>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p:cTn id="131" dur="4000" fill="hold"/>
                                        <p:tgtEl>
                                          <p:spTgt spid="16"/>
                                        </p:tgtEl>
                                        <p:attrNameLst>
                                          <p:attrName>ppt_w</p:attrName>
                                        </p:attrNameLst>
                                      </p:cBhvr>
                                      <p:tavLst>
                                        <p:tav tm="0">
                                          <p:val>
                                            <p:strVal val="#ppt_w"/>
                                          </p:val>
                                        </p:tav>
                                        <p:tav tm="100000">
                                          <p:val>
                                            <p:strVal val="#ppt_w"/>
                                          </p:val>
                                        </p:tav>
                                      </p:tavLst>
                                    </p:anim>
                                    <p:anim calcmode="lin" valueType="num">
                                      <p:cBhvr>
                                        <p:cTn id="132" dur="4000" fill="hold"/>
                                        <p:tgtEl>
                                          <p:spTgt spid="16"/>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6"/>
                                        </p:tgtEl>
                                        <p:attrNameLst>
                                          <p:attrName>ppt_x</p:attrName>
                                        </p:attrNameLst>
                                      </p:cBhvr>
                                      <p:tavLst>
                                        <p:tav tm="0">
                                          <p:val>
                                            <p:strVal val="ppt_x"/>
                                          </p:val>
                                        </p:tav>
                                        <p:tav tm="100000">
                                          <p:val>
                                            <p:strVal val="ppt_x"/>
                                          </p:val>
                                        </p:tav>
                                      </p:tavLst>
                                    </p:anim>
                                    <p:anim calcmode="lin" valueType="num">
                                      <p:cBhvr additive="base">
                                        <p:cTn id="135" dur="4500"/>
                                        <p:tgtEl>
                                          <p:spTgt spid="16"/>
                                        </p:tgtEl>
                                        <p:attrNameLst>
                                          <p:attrName>ppt_y</p:attrName>
                                        </p:attrNameLst>
                                      </p:cBhvr>
                                      <p:tavLst>
                                        <p:tav tm="0">
                                          <p:val>
                                            <p:strVal val="ppt_y"/>
                                          </p:val>
                                        </p:tav>
                                        <p:tav tm="100000">
                                          <p:val>
                                            <p:strVal val="1+ppt_h/2"/>
                                          </p:val>
                                        </p:tav>
                                      </p:tavLst>
                                    </p:anim>
                                    <p:set>
                                      <p:cBhvr>
                                        <p:cTn id="136" dur="1" fill="hold">
                                          <p:stCondLst>
                                            <p:cond delay="4499"/>
                                          </p:stCondLst>
                                        </p:cTn>
                                        <p:tgtEl>
                                          <p:spTgt spid="16"/>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6"/>
                                        </p:tgtEl>
                                      </p:cBhvr>
                                    </p:animEffect>
                                    <p:set>
                                      <p:cBhvr>
                                        <p:cTn id="139" dur="1" fill="hold">
                                          <p:stCondLst>
                                            <p:cond delay="5999"/>
                                          </p:stCondLst>
                                        </p:cTn>
                                        <p:tgtEl>
                                          <p:spTgt spid="16"/>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4000" fill="hold"/>
                                        <p:tgtEl>
                                          <p:spTgt spid="19"/>
                                        </p:tgtEl>
                                        <p:attrNameLst>
                                          <p:attrName>ppt_x</p:attrName>
                                        </p:attrNameLst>
                                      </p:cBhvr>
                                      <p:tavLst>
                                        <p:tav tm="0">
                                          <p:val>
                                            <p:strVal val="#ppt_x"/>
                                          </p:val>
                                        </p:tav>
                                        <p:tav tm="100000">
                                          <p:val>
                                            <p:strVal val="#ppt_x"/>
                                          </p:val>
                                        </p:tav>
                                      </p:tavLst>
                                    </p:anim>
                                    <p:anim calcmode="lin" valueType="num">
                                      <p:cBhvr additive="base">
                                        <p:cTn id="143" dur="4000" fill="hold"/>
                                        <p:tgtEl>
                                          <p:spTgt spid="19"/>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4000" fill="hold"/>
                                        <p:tgtEl>
                                          <p:spTgt spid="19"/>
                                        </p:tgtEl>
                                        <p:attrNameLst>
                                          <p:attrName>ppt_w</p:attrName>
                                        </p:attrNameLst>
                                      </p:cBhvr>
                                      <p:tavLst>
                                        <p:tav tm="0">
                                          <p:val>
                                            <p:strVal val="#ppt_w"/>
                                          </p:val>
                                        </p:tav>
                                        <p:tav tm="100000">
                                          <p:val>
                                            <p:strVal val="#ppt_w"/>
                                          </p:val>
                                        </p:tav>
                                      </p:tavLst>
                                    </p:anim>
                                    <p:anim calcmode="lin" valueType="num">
                                      <p:cBhvr>
                                        <p:cTn id="147" dur="4000" fill="hold"/>
                                        <p:tgtEl>
                                          <p:spTgt spid="19"/>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19"/>
                                        </p:tgtEl>
                                        <p:attrNameLst>
                                          <p:attrName>ppt_x</p:attrName>
                                        </p:attrNameLst>
                                      </p:cBhvr>
                                      <p:tavLst>
                                        <p:tav tm="0">
                                          <p:val>
                                            <p:strVal val="ppt_x"/>
                                          </p:val>
                                        </p:tav>
                                        <p:tav tm="100000">
                                          <p:val>
                                            <p:strVal val="ppt_x"/>
                                          </p:val>
                                        </p:tav>
                                      </p:tavLst>
                                    </p:anim>
                                    <p:anim calcmode="lin" valueType="num">
                                      <p:cBhvr additive="base">
                                        <p:cTn id="150" dur="4500"/>
                                        <p:tgtEl>
                                          <p:spTgt spid="19"/>
                                        </p:tgtEl>
                                        <p:attrNameLst>
                                          <p:attrName>ppt_y</p:attrName>
                                        </p:attrNameLst>
                                      </p:cBhvr>
                                      <p:tavLst>
                                        <p:tav tm="0">
                                          <p:val>
                                            <p:strVal val="ppt_y"/>
                                          </p:val>
                                        </p:tav>
                                        <p:tav tm="100000">
                                          <p:val>
                                            <p:strVal val="1+ppt_h/2"/>
                                          </p:val>
                                        </p:tav>
                                      </p:tavLst>
                                    </p:anim>
                                    <p:set>
                                      <p:cBhvr>
                                        <p:cTn id="151" dur="1" fill="hold">
                                          <p:stCondLst>
                                            <p:cond delay="4499"/>
                                          </p:stCondLst>
                                        </p:cTn>
                                        <p:tgtEl>
                                          <p:spTgt spid="19"/>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9"/>
                                        </p:tgtEl>
                                      </p:cBhvr>
                                    </p:animEffect>
                                    <p:set>
                                      <p:cBhvr>
                                        <p:cTn id="154" dur="1" fill="hold">
                                          <p:stCondLst>
                                            <p:cond delay="5999"/>
                                          </p:stCondLst>
                                        </p:cTn>
                                        <p:tgtEl>
                                          <p:spTgt spid="19"/>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4000" fill="hold"/>
                                        <p:tgtEl>
                                          <p:spTgt spid="17"/>
                                        </p:tgtEl>
                                        <p:attrNameLst>
                                          <p:attrName>ppt_x</p:attrName>
                                        </p:attrNameLst>
                                      </p:cBhvr>
                                      <p:tavLst>
                                        <p:tav tm="0">
                                          <p:val>
                                            <p:strVal val="#ppt_x"/>
                                          </p:val>
                                        </p:tav>
                                        <p:tav tm="100000">
                                          <p:val>
                                            <p:strVal val="#ppt_x"/>
                                          </p:val>
                                        </p:tav>
                                      </p:tavLst>
                                    </p:anim>
                                    <p:anim calcmode="lin" valueType="num">
                                      <p:cBhvr additive="base">
                                        <p:cTn id="158" dur="4000" fill="hold"/>
                                        <p:tgtEl>
                                          <p:spTgt spid="17"/>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4000" fill="hold"/>
                                        <p:tgtEl>
                                          <p:spTgt spid="17"/>
                                        </p:tgtEl>
                                        <p:attrNameLst>
                                          <p:attrName>ppt_w</p:attrName>
                                        </p:attrNameLst>
                                      </p:cBhvr>
                                      <p:tavLst>
                                        <p:tav tm="0">
                                          <p:val>
                                            <p:strVal val="#ppt_w"/>
                                          </p:val>
                                        </p:tav>
                                        <p:tav tm="100000">
                                          <p:val>
                                            <p:strVal val="#ppt_w"/>
                                          </p:val>
                                        </p:tav>
                                      </p:tavLst>
                                    </p:anim>
                                    <p:anim calcmode="lin" valueType="num">
                                      <p:cBhvr>
                                        <p:cTn id="162" dur="4000" fill="hold"/>
                                        <p:tgtEl>
                                          <p:spTgt spid="17"/>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17"/>
                                        </p:tgtEl>
                                        <p:attrNameLst>
                                          <p:attrName>ppt_x</p:attrName>
                                        </p:attrNameLst>
                                      </p:cBhvr>
                                      <p:tavLst>
                                        <p:tav tm="0">
                                          <p:val>
                                            <p:strVal val="ppt_x"/>
                                          </p:val>
                                        </p:tav>
                                        <p:tav tm="100000">
                                          <p:val>
                                            <p:strVal val="ppt_x"/>
                                          </p:val>
                                        </p:tav>
                                      </p:tavLst>
                                    </p:anim>
                                    <p:anim calcmode="lin" valueType="num">
                                      <p:cBhvr additive="base">
                                        <p:cTn id="165" dur="4500"/>
                                        <p:tgtEl>
                                          <p:spTgt spid="17"/>
                                        </p:tgtEl>
                                        <p:attrNameLst>
                                          <p:attrName>ppt_y</p:attrName>
                                        </p:attrNameLst>
                                      </p:cBhvr>
                                      <p:tavLst>
                                        <p:tav tm="0">
                                          <p:val>
                                            <p:strVal val="ppt_y"/>
                                          </p:val>
                                        </p:tav>
                                        <p:tav tm="100000">
                                          <p:val>
                                            <p:strVal val="1+ppt_h/2"/>
                                          </p:val>
                                        </p:tav>
                                      </p:tavLst>
                                    </p:anim>
                                    <p:set>
                                      <p:cBhvr>
                                        <p:cTn id="166" dur="1" fill="hold">
                                          <p:stCondLst>
                                            <p:cond delay="4499"/>
                                          </p:stCondLst>
                                        </p:cTn>
                                        <p:tgtEl>
                                          <p:spTgt spid="17"/>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7"/>
                                        </p:tgtEl>
                                      </p:cBhvr>
                                    </p:animEffect>
                                    <p:set>
                                      <p:cBhvr>
                                        <p:cTn id="169" dur="1" fill="hold">
                                          <p:stCondLst>
                                            <p:cond delay="5999"/>
                                          </p:stCondLst>
                                        </p:cTn>
                                        <p:tgtEl>
                                          <p:spTgt spid="17"/>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20"/>
                                        </p:tgtEl>
                                        <p:attrNameLst>
                                          <p:attrName>style.visibility</p:attrName>
                                        </p:attrNameLst>
                                      </p:cBhvr>
                                      <p:to>
                                        <p:strVal val="visible"/>
                                      </p:to>
                                    </p:set>
                                    <p:anim calcmode="lin" valueType="num">
                                      <p:cBhvr additive="base">
                                        <p:cTn id="172" dur="4000" fill="hold"/>
                                        <p:tgtEl>
                                          <p:spTgt spid="20"/>
                                        </p:tgtEl>
                                        <p:attrNameLst>
                                          <p:attrName>ppt_x</p:attrName>
                                        </p:attrNameLst>
                                      </p:cBhvr>
                                      <p:tavLst>
                                        <p:tav tm="0">
                                          <p:val>
                                            <p:strVal val="#ppt_x"/>
                                          </p:val>
                                        </p:tav>
                                        <p:tav tm="100000">
                                          <p:val>
                                            <p:strVal val="#ppt_x"/>
                                          </p:val>
                                        </p:tav>
                                      </p:tavLst>
                                    </p:anim>
                                    <p:anim calcmode="lin" valueType="num">
                                      <p:cBhvr additive="base">
                                        <p:cTn id="173" dur="4000" fill="hold"/>
                                        <p:tgtEl>
                                          <p:spTgt spid="20"/>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 calcmode="lin" valueType="num">
                                      <p:cBhvr>
                                        <p:cTn id="176" dur="4000" fill="hold"/>
                                        <p:tgtEl>
                                          <p:spTgt spid="20"/>
                                        </p:tgtEl>
                                        <p:attrNameLst>
                                          <p:attrName>ppt_w</p:attrName>
                                        </p:attrNameLst>
                                      </p:cBhvr>
                                      <p:tavLst>
                                        <p:tav tm="0">
                                          <p:val>
                                            <p:strVal val="#ppt_w"/>
                                          </p:val>
                                        </p:tav>
                                        <p:tav tm="100000">
                                          <p:val>
                                            <p:strVal val="#ppt_w"/>
                                          </p:val>
                                        </p:tav>
                                      </p:tavLst>
                                    </p:anim>
                                    <p:anim calcmode="lin" valueType="num">
                                      <p:cBhvr>
                                        <p:cTn id="177" dur="4000" fill="hold"/>
                                        <p:tgtEl>
                                          <p:spTgt spid="20"/>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20"/>
                                        </p:tgtEl>
                                        <p:attrNameLst>
                                          <p:attrName>ppt_x</p:attrName>
                                        </p:attrNameLst>
                                      </p:cBhvr>
                                      <p:tavLst>
                                        <p:tav tm="0">
                                          <p:val>
                                            <p:strVal val="ppt_x"/>
                                          </p:val>
                                        </p:tav>
                                        <p:tav tm="100000">
                                          <p:val>
                                            <p:strVal val="ppt_x"/>
                                          </p:val>
                                        </p:tav>
                                      </p:tavLst>
                                    </p:anim>
                                    <p:anim calcmode="lin" valueType="num">
                                      <p:cBhvr additive="base">
                                        <p:cTn id="180" dur="4500"/>
                                        <p:tgtEl>
                                          <p:spTgt spid="20"/>
                                        </p:tgtEl>
                                        <p:attrNameLst>
                                          <p:attrName>ppt_y</p:attrName>
                                        </p:attrNameLst>
                                      </p:cBhvr>
                                      <p:tavLst>
                                        <p:tav tm="0">
                                          <p:val>
                                            <p:strVal val="ppt_y"/>
                                          </p:val>
                                        </p:tav>
                                        <p:tav tm="100000">
                                          <p:val>
                                            <p:strVal val="1+ppt_h/2"/>
                                          </p:val>
                                        </p:tav>
                                      </p:tavLst>
                                    </p:anim>
                                    <p:set>
                                      <p:cBhvr>
                                        <p:cTn id="181" dur="1" fill="hold">
                                          <p:stCondLst>
                                            <p:cond delay="4499"/>
                                          </p:stCondLst>
                                        </p:cTn>
                                        <p:tgtEl>
                                          <p:spTgt spid="20"/>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20"/>
                                        </p:tgtEl>
                                      </p:cBhvr>
                                    </p:animEffect>
                                    <p:set>
                                      <p:cBhvr>
                                        <p:cTn id="184" dur="1" fill="hold">
                                          <p:stCondLst>
                                            <p:cond delay="5999"/>
                                          </p:stCondLst>
                                        </p:cTn>
                                        <p:tgtEl>
                                          <p:spTgt spid="20"/>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additive="base">
                                        <p:cTn id="187" dur="4000" fill="hold"/>
                                        <p:tgtEl>
                                          <p:spTgt spid="23"/>
                                        </p:tgtEl>
                                        <p:attrNameLst>
                                          <p:attrName>ppt_x</p:attrName>
                                        </p:attrNameLst>
                                      </p:cBhvr>
                                      <p:tavLst>
                                        <p:tav tm="0">
                                          <p:val>
                                            <p:strVal val="#ppt_x"/>
                                          </p:val>
                                        </p:tav>
                                        <p:tav tm="100000">
                                          <p:val>
                                            <p:strVal val="#ppt_x"/>
                                          </p:val>
                                        </p:tav>
                                      </p:tavLst>
                                    </p:anim>
                                    <p:anim calcmode="lin" valueType="num">
                                      <p:cBhvr additive="base">
                                        <p:cTn id="188" dur="4000" fill="hold"/>
                                        <p:tgtEl>
                                          <p:spTgt spid="23"/>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23"/>
                                        </p:tgtEl>
                                        <p:attrNameLst>
                                          <p:attrName>style.visibility</p:attrName>
                                        </p:attrNameLst>
                                      </p:cBhvr>
                                      <p:to>
                                        <p:strVal val="visible"/>
                                      </p:to>
                                    </p:set>
                                    <p:anim calcmode="lin" valueType="num">
                                      <p:cBhvr>
                                        <p:cTn id="191" dur="4000" fill="hold"/>
                                        <p:tgtEl>
                                          <p:spTgt spid="23"/>
                                        </p:tgtEl>
                                        <p:attrNameLst>
                                          <p:attrName>ppt_w</p:attrName>
                                        </p:attrNameLst>
                                      </p:cBhvr>
                                      <p:tavLst>
                                        <p:tav tm="0">
                                          <p:val>
                                            <p:strVal val="#ppt_w"/>
                                          </p:val>
                                        </p:tav>
                                        <p:tav tm="100000">
                                          <p:val>
                                            <p:strVal val="#ppt_w"/>
                                          </p:val>
                                        </p:tav>
                                      </p:tavLst>
                                    </p:anim>
                                    <p:anim calcmode="lin" valueType="num">
                                      <p:cBhvr>
                                        <p:cTn id="192" dur="4000" fill="hold"/>
                                        <p:tgtEl>
                                          <p:spTgt spid="23"/>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23"/>
                                        </p:tgtEl>
                                        <p:attrNameLst>
                                          <p:attrName>ppt_x</p:attrName>
                                        </p:attrNameLst>
                                      </p:cBhvr>
                                      <p:tavLst>
                                        <p:tav tm="0">
                                          <p:val>
                                            <p:strVal val="ppt_x"/>
                                          </p:val>
                                        </p:tav>
                                        <p:tav tm="100000">
                                          <p:val>
                                            <p:strVal val="ppt_x"/>
                                          </p:val>
                                        </p:tav>
                                      </p:tavLst>
                                    </p:anim>
                                    <p:anim calcmode="lin" valueType="num">
                                      <p:cBhvr additive="base">
                                        <p:cTn id="195" dur="4500"/>
                                        <p:tgtEl>
                                          <p:spTgt spid="23"/>
                                        </p:tgtEl>
                                        <p:attrNameLst>
                                          <p:attrName>ppt_y</p:attrName>
                                        </p:attrNameLst>
                                      </p:cBhvr>
                                      <p:tavLst>
                                        <p:tav tm="0">
                                          <p:val>
                                            <p:strVal val="ppt_y"/>
                                          </p:val>
                                        </p:tav>
                                        <p:tav tm="100000">
                                          <p:val>
                                            <p:strVal val="1+ppt_h/2"/>
                                          </p:val>
                                        </p:tav>
                                      </p:tavLst>
                                    </p:anim>
                                    <p:set>
                                      <p:cBhvr>
                                        <p:cTn id="196" dur="1" fill="hold">
                                          <p:stCondLst>
                                            <p:cond delay="4499"/>
                                          </p:stCondLst>
                                        </p:cTn>
                                        <p:tgtEl>
                                          <p:spTgt spid="23"/>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23"/>
                                        </p:tgtEl>
                                      </p:cBhvr>
                                    </p:animEffect>
                                    <p:set>
                                      <p:cBhvr>
                                        <p:cTn id="199" dur="1" fill="hold">
                                          <p:stCondLst>
                                            <p:cond delay="5999"/>
                                          </p:stCondLst>
                                        </p:cTn>
                                        <p:tgtEl>
                                          <p:spTgt spid="23"/>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4000" fill="hold"/>
                                        <p:tgtEl>
                                          <p:spTgt spid="21"/>
                                        </p:tgtEl>
                                        <p:attrNameLst>
                                          <p:attrName>ppt_x</p:attrName>
                                        </p:attrNameLst>
                                      </p:cBhvr>
                                      <p:tavLst>
                                        <p:tav tm="0">
                                          <p:val>
                                            <p:strVal val="#ppt_x"/>
                                          </p:val>
                                        </p:tav>
                                        <p:tav tm="100000">
                                          <p:val>
                                            <p:strVal val="#ppt_x"/>
                                          </p:val>
                                        </p:tav>
                                      </p:tavLst>
                                    </p:anim>
                                    <p:anim calcmode="lin" valueType="num">
                                      <p:cBhvr additive="base">
                                        <p:cTn id="203" dur="40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4000" fill="hold"/>
                                        <p:tgtEl>
                                          <p:spTgt spid="21"/>
                                        </p:tgtEl>
                                        <p:attrNameLst>
                                          <p:attrName>ppt_w</p:attrName>
                                        </p:attrNameLst>
                                      </p:cBhvr>
                                      <p:tavLst>
                                        <p:tav tm="0">
                                          <p:val>
                                            <p:strVal val="#ppt_w"/>
                                          </p:val>
                                        </p:tav>
                                        <p:tav tm="100000">
                                          <p:val>
                                            <p:strVal val="#ppt_w"/>
                                          </p:val>
                                        </p:tav>
                                      </p:tavLst>
                                    </p:anim>
                                    <p:anim calcmode="lin" valueType="num">
                                      <p:cBhvr>
                                        <p:cTn id="207" dur="4000" fill="hold"/>
                                        <p:tgtEl>
                                          <p:spTgt spid="21"/>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21"/>
                                        </p:tgtEl>
                                        <p:attrNameLst>
                                          <p:attrName>ppt_x</p:attrName>
                                        </p:attrNameLst>
                                      </p:cBhvr>
                                      <p:tavLst>
                                        <p:tav tm="0">
                                          <p:val>
                                            <p:strVal val="ppt_x"/>
                                          </p:val>
                                        </p:tav>
                                        <p:tav tm="100000">
                                          <p:val>
                                            <p:strVal val="ppt_x"/>
                                          </p:val>
                                        </p:tav>
                                      </p:tavLst>
                                    </p:anim>
                                    <p:anim calcmode="lin" valueType="num">
                                      <p:cBhvr additive="base">
                                        <p:cTn id="210" dur="4500"/>
                                        <p:tgtEl>
                                          <p:spTgt spid="21"/>
                                        </p:tgtEl>
                                        <p:attrNameLst>
                                          <p:attrName>ppt_y</p:attrName>
                                        </p:attrNameLst>
                                      </p:cBhvr>
                                      <p:tavLst>
                                        <p:tav tm="0">
                                          <p:val>
                                            <p:strVal val="ppt_y"/>
                                          </p:val>
                                        </p:tav>
                                        <p:tav tm="100000">
                                          <p:val>
                                            <p:strVal val="1+ppt_h/2"/>
                                          </p:val>
                                        </p:tav>
                                      </p:tavLst>
                                    </p:anim>
                                    <p:set>
                                      <p:cBhvr>
                                        <p:cTn id="211" dur="1" fill="hold">
                                          <p:stCondLst>
                                            <p:cond delay="4499"/>
                                          </p:stCondLst>
                                        </p:cTn>
                                        <p:tgtEl>
                                          <p:spTgt spid="21"/>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21"/>
                                        </p:tgtEl>
                                      </p:cBhvr>
                                    </p:animEffect>
                                    <p:set>
                                      <p:cBhvr>
                                        <p:cTn id="214" dur="1" fill="hold">
                                          <p:stCondLst>
                                            <p:cond delay="5999"/>
                                          </p:stCondLst>
                                        </p:cTn>
                                        <p:tgtEl>
                                          <p:spTgt spid="21"/>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ppt_x"/>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 calcmode="lin" valueType="num">
                                      <p:cBhvr>
                                        <p:cTn id="221" dur="4000" fill="hold"/>
                                        <p:tgtEl>
                                          <p:spTgt spid="24"/>
                                        </p:tgtEl>
                                        <p:attrNameLst>
                                          <p:attrName>ppt_w</p:attrName>
                                        </p:attrNameLst>
                                      </p:cBhvr>
                                      <p:tavLst>
                                        <p:tav tm="0">
                                          <p:val>
                                            <p:strVal val="#ppt_w"/>
                                          </p:val>
                                        </p:tav>
                                        <p:tav tm="100000">
                                          <p:val>
                                            <p:strVal val="#ppt_w"/>
                                          </p:val>
                                        </p:tav>
                                      </p:tavLst>
                                    </p:anim>
                                    <p:anim calcmode="lin" valueType="num">
                                      <p:cBhvr>
                                        <p:cTn id="222" dur="4000" fill="hold"/>
                                        <p:tgtEl>
                                          <p:spTgt spid="2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24"/>
                                        </p:tgtEl>
                                        <p:attrNameLst>
                                          <p:attrName>ppt_x</p:attrName>
                                        </p:attrNameLst>
                                      </p:cBhvr>
                                      <p:tavLst>
                                        <p:tav tm="0">
                                          <p:val>
                                            <p:strVal val="ppt_x"/>
                                          </p:val>
                                        </p:tav>
                                        <p:tav tm="100000">
                                          <p:val>
                                            <p:strVal val="ppt_x"/>
                                          </p:val>
                                        </p:tav>
                                      </p:tavLst>
                                    </p:anim>
                                    <p:anim calcmode="lin" valueType="num">
                                      <p:cBhvr additive="base">
                                        <p:cTn id="225" dur="4500"/>
                                        <p:tgtEl>
                                          <p:spTgt spid="24"/>
                                        </p:tgtEl>
                                        <p:attrNameLst>
                                          <p:attrName>ppt_y</p:attrName>
                                        </p:attrNameLst>
                                      </p:cBhvr>
                                      <p:tavLst>
                                        <p:tav tm="0">
                                          <p:val>
                                            <p:strVal val="ppt_y"/>
                                          </p:val>
                                        </p:tav>
                                        <p:tav tm="100000">
                                          <p:val>
                                            <p:strVal val="1+ppt_h/2"/>
                                          </p:val>
                                        </p:tav>
                                      </p:tavLst>
                                    </p:anim>
                                    <p:set>
                                      <p:cBhvr>
                                        <p:cTn id="226" dur="1" fill="hold">
                                          <p:stCondLst>
                                            <p:cond delay="4499"/>
                                          </p:stCondLst>
                                        </p:cTn>
                                        <p:tgtEl>
                                          <p:spTgt spid="2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24"/>
                                        </p:tgtEl>
                                      </p:cBhvr>
                                    </p:animEffect>
                                    <p:set>
                                      <p:cBhvr>
                                        <p:cTn id="229" dur="1" fill="hold">
                                          <p:stCondLst>
                                            <p:cond delay="5999"/>
                                          </p:stCondLst>
                                        </p:cTn>
                                        <p:tgtEl>
                                          <p:spTgt spid="2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7"/>
                                        </p:tgtEl>
                                        <p:attrNameLst>
                                          <p:attrName>style.visibility</p:attrName>
                                        </p:attrNameLst>
                                      </p:cBhvr>
                                      <p:to>
                                        <p:strVal val="visible"/>
                                      </p:to>
                                    </p:set>
                                    <p:anim calcmode="lin" valueType="num">
                                      <p:cBhvr additive="base">
                                        <p:cTn id="232" dur="4000" fill="hold"/>
                                        <p:tgtEl>
                                          <p:spTgt spid="27"/>
                                        </p:tgtEl>
                                        <p:attrNameLst>
                                          <p:attrName>ppt_x</p:attrName>
                                        </p:attrNameLst>
                                      </p:cBhvr>
                                      <p:tavLst>
                                        <p:tav tm="0">
                                          <p:val>
                                            <p:strVal val="#ppt_x"/>
                                          </p:val>
                                        </p:tav>
                                        <p:tav tm="100000">
                                          <p:val>
                                            <p:strVal val="#ppt_x"/>
                                          </p:val>
                                        </p:tav>
                                      </p:tavLst>
                                    </p:anim>
                                    <p:anim calcmode="lin" valueType="num">
                                      <p:cBhvr additive="base">
                                        <p:cTn id="233" dur="4000" fill="hold"/>
                                        <p:tgtEl>
                                          <p:spTgt spid="27"/>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7"/>
                                        </p:tgtEl>
                                        <p:attrNameLst>
                                          <p:attrName>style.visibility</p:attrName>
                                        </p:attrNameLst>
                                      </p:cBhvr>
                                      <p:to>
                                        <p:strVal val="visible"/>
                                      </p:to>
                                    </p:set>
                                    <p:anim calcmode="lin" valueType="num">
                                      <p:cBhvr>
                                        <p:cTn id="236" dur="4000" fill="hold"/>
                                        <p:tgtEl>
                                          <p:spTgt spid="27"/>
                                        </p:tgtEl>
                                        <p:attrNameLst>
                                          <p:attrName>ppt_w</p:attrName>
                                        </p:attrNameLst>
                                      </p:cBhvr>
                                      <p:tavLst>
                                        <p:tav tm="0">
                                          <p:val>
                                            <p:strVal val="#ppt_w"/>
                                          </p:val>
                                        </p:tav>
                                        <p:tav tm="100000">
                                          <p:val>
                                            <p:strVal val="#ppt_w"/>
                                          </p:val>
                                        </p:tav>
                                      </p:tavLst>
                                    </p:anim>
                                    <p:anim calcmode="lin" valueType="num">
                                      <p:cBhvr>
                                        <p:cTn id="237" dur="4000" fill="hold"/>
                                        <p:tgtEl>
                                          <p:spTgt spid="27"/>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7"/>
                                        </p:tgtEl>
                                        <p:attrNameLst>
                                          <p:attrName>ppt_x</p:attrName>
                                        </p:attrNameLst>
                                      </p:cBhvr>
                                      <p:tavLst>
                                        <p:tav tm="0">
                                          <p:val>
                                            <p:strVal val="ppt_x"/>
                                          </p:val>
                                        </p:tav>
                                        <p:tav tm="100000">
                                          <p:val>
                                            <p:strVal val="ppt_x"/>
                                          </p:val>
                                        </p:tav>
                                      </p:tavLst>
                                    </p:anim>
                                    <p:anim calcmode="lin" valueType="num">
                                      <p:cBhvr additive="base">
                                        <p:cTn id="240" dur="4500"/>
                                        <p:tgtEl>
                                          <p:spTgt spid="27"/>
                                        </p:tgtEl>
                                        <p:attrNameLst>
                                          <p:attrName>ppt_y</p:attrName>
                                        </p:attrNameLst>
                                      </p:cBhvr>
                                      <p:tavLst>
                                        <p:tav tm="0">
                                          <p:val>
                                            <p:strVal val="ppt_y"/>
                                          </p:val>
                                        </p:tav>
                                        <p:tav tm="100000">
                                          <p:val>
                                            <p:strVal val="1+ppt_h/2"/>
                                          </p:val>
                                        </p:tav>
                                      </p:tavLst>
                                    </p:anim>
                                    <p:set>
                                      <p:cBhvr>
                                        <p:cTn id="241" dur="1" fill="hold">
                                          <p:stCondLst>
                                            <p:cond delay="4499"/>
                                          </p:stCondLst>
                                        </p:cTn>
                                        <p:tgtEl>
                                          <p:spTgt spid="27"/>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7"/>
                                        </p:tgtEl>
                                      </p:cBhvr>
                                    </p:animEffect>
                                    <p:set>
                                      <p:cBhvr>
                                        <p:cTn id="244" dur="1" fill="hold">
                                          <p:stCondLst>
                                            <p:cond delay="5999"/>
                                          </p:stCondLst>
                                        </p:cTn>
                                        <p:tgtEl>
                                          <p:spTgt spid="27"/>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5"/>
                                        </p:tgtEl>
                                        <p:attrNameLst>
                                          <p:attrName>style.visibility</p:attrName>
                                        </p:attrNameLst>
                                      </p:cBhvr>
                                      <p:to>
                                        <p:strVal val="visible"/>
                                      </p:to>
                                    </p:set>
                                    <p:anim calcmode="lin" valueType="num">
                                      <p:cBhvr additive="base">
                                        <p:cTn id="247" dur="4000" fill="hold"/>
                                        <p:tgtEl>
                                          <p:spTgt spid="25"/>
                                        </p:tgtEl>
                                        <p:attrNameLst>
                                          <p:attrName>ppt_x</p:attrName>
                                        </p:attrNameLst>
                                      </p:cBhvr>
                                      <p:tavLst>
                                        <p:tav tm="0">
                                          <p:val>
                                            <p:strVal val="#ppt_x"/>
                                          </p:val>
                                        </p:tav>
                                        <p:tav tm="100000">
                                          <p:val>
                                            <p:strVal val="#ppt_x"/>
                                          </p:val>
                                        </p:tav>
                                      </p:tavLst>
                                    </p:anim>
                                    <p:anim calcmode="lin" valueType="num">
                                      <p:cBhvr additive="base">
                                        <p:cTn id="248" dur="4000" fill="hold"/>
                                        <p:tgtEl>
                                          <p:spTgt spid="25"/>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5"/>
                                        </p:tgtEl>
                                        <p:attrNameLst>
                                          <p:attrName>style.visibility</p:attrName>
                                        </p:attrNameLst>
                                      </p:cBhvr>
                                      <p:to>
                                        <p:strVal val="visible"/>
                                      </p:to>
                                    </p:set>
                                    <p:anim calcmode="lin" valueType="num">
                                      <p:cBhvr>
                                        <p:cTn id="251" dur="4000" fill="hold"/>
                                        <p:tgtEl>
                                          <p:spTgt spid="25"/>
                                        </p:tgtEl>
                                        <p:attrNameLst>
                                          <p:attrName>ppt_w</p:attrName>
                                        </p:attrNameLst>
                                      </p:cBhvr>
                                      <p:tavLst>
                                        <p:tav tm="0">
                                          <p:val>
                                            <p:strVal val="#ppt_w"/>
                                          </p:val>
                                        </p:tav>
                                        <p:tav tm="100000">
                                          <p:val>
                                            <p:strVal val="#ppt_w"/>
                                          </p:val>
                                        </p:tav>
                                      </p:tavLst>
                                    </p:anim>
                                    <p:anim calcmode="lin" valueType="num">
                                      <p:cBhvr>
                                        <p:cTn id="252" dur="4000" fill="hold"/>
                                        <p:tgtEl>
                                          <p:spTgt spid="25"/>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5"/>
                                        </p:tgtEl>
                                        <p:attrNameLst>
                                          <p:attrName>ppt_x</p:attrName>
                                        </p:attrNameLst>
                                      </p:cBhvr>
                                      <p:tavLst>
                                        <p:tav tm="0">
                                          <p:val>
                                            <p:strVal val="ppt_x"/>
                                          </p:val>
                                        </p:tav>
                                        <p:tav tm="100000">
                                          <p:val>
                                            <p:strVal val="ppt_x"/>
                                          </p:val>
                                        </p:tav>
                                      </p:tavLst>
                                    </p:anim>
                                    <p:anim calcmode="lin" valueType="num">
                                      <p:cBhvr additive="base">
                                        <p:cTn id="255" dur="4500"/>
                                        <p:tgtEl>
                                          <p:spTgt spid="25"/>
                                        </p:tgtEl>
                                        <p:attrNameLst>
                                          <p:attrName>ppt_y</p:attrName>
                                        </p:attrNameLst>
                                      </p:cBhvr>
                                      <p:tavLst>
                                        <p:tav tm="0">
                                          <p:val>
                                            <p:strVal val="ppt_y"/>
                                          </p:val>
                                        </p:tav>
                                        <p:tav tm="100000">
                                          <p:val>
                                            <p:strVal val="1+ppt_h/2"/>
                                          </p:val>
                                        </p:tav>
                                      </p:tavLst>
                                    </p:anim>
                                    <p:set>
                                      <p:cBhvr>
                                        <p:cTn id="256" dur="1" fill="hold">
                                          <p:stCondLst>
                                            <p:cond delay="4499"/>
                                          </p:stCondLst>
                                        </p:cTn>
                                        <p:tgtEl>
                                          <p:spTgt spid="25"/>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5"/>
                                        </p:tgtEl>
                                      </p:cBhvr>
                                    </p:animEffect>
                                    <p:set>
                                      <p:cBhvr>
                                        <p:cTn id="259" dur="1" fill="hold">
                                          <p:stCondLst>
                                            <p:cond delay="5999"/>
                                          </p:stCondLst>
                                        </p:cTn>
                                        <p:tgtEl>
                                          <p:spTgt spid="25"/>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8"/>
                                        </p:tgtEl>
                                        <p:attrNameLst>
                                          <p:attrName>style.visibility</p:attrName>
                                        </p:attrNameLst>
                                      </p:cBhvr>
                                      <p:to>
                                        <p:strVal val="visible"/>
                                      </p:to>
                                    </p:set>
                                    <p:anim calcmode="lin" valueType="num">
                                      <p:cBhvr additive="base">
                                        <p:cTn id="262" dur="4000" fill="hold"/>
                                        <p:tgtEl>
                                          <p:spTgt spid="28"/>
                                        </p:tgtEl>
                                        <p:attrNameLst>
                                          <p:attrName>ppt_x</p:attrName>
                                        </p:attrNameLst>
                                      </p:cBhvr>
                                      <p:tavLst>
                                        <p:tav tm="0">
                                          <p:val>
                                            <p:strVal val="#ppt_x"/>
                                          </p:val>
                                        </p:tav>
                                        <p:tav tm="100000">
                                          <p:val>
                                            <p:strVal val="#ppt_x"/>
                                          </p:val>
                                        </p:tav>
                                      </p:tavLst>
                                    </p:anim>
                                    <p:anim calcmode="lin" valueType="num">
                                      <p:cBhvr additive="base">
                                        <p:cTn id="263" dur="4000" fill="hold"/>
                                        <p:tgtEl>
                                          <p:spTgt spid="28"/>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8"/>
                                        </p:tgtEl>
                                        <p:attrNameLst>
                                          <p:attrName>style.visibility</p:attrName>
                                        </p:attrNameLst>
                                      </p:cBhvr>
                                      <p:to>
                                        <p:strVal val="visible"/>
                                      </p:to>
                                    </p:set>
                                    <p:anim calcmode="lin" valueType="num">
                                      <p:cBhvr>
                                        <p:cTn id="266" dur="4000" fill="hold"/>
                                        <p:tgtEl>
                                          <p:spTgt spid="28"/>
                                        </p:tgtEl>
                                        <p:attrNameLst>
                                          <p:attrName>ppt_w</p:attrName>
                                        </p:attrNameLst>
                                      </p:cBhvr>
                                      <p:tavLst>
                                        <p:tav tm="0">
                                          <p:val>
                                            <p:strVal val="#ppt_w"/>
                                          </p:val>
                                        </p:tav>
                                        <p:tav tm="100000">
                                          <p:val>
                                            <p:strVal val="#ppt_w"/>
                                          </p:val>
                                        </p:tav>
                                      </p:tavLst>
                                    </p:anim>
                                    <p:anim calcmode="lin" valueType="num">
                                      <p:cBhvr>
                                        <p:cTn id="267" dur="4000" fill="hold"/>
                                        <p:tgtEl>
                                          <p:spTgt spid="28"/>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8"/>
                                        </p:tgtEl>
                                        <p:attrNameLst>
                                          <p:attrName>ppt_x</p:attrName>
                                        </p:attrNameLst>
                                      </p:cBhvr>
                                      <p:tavLst>
                                        <p:tav tm="0">
                                          <p:val>
                                            <p:strVal val="ppt_x"/>
                                          </p:val>
                                        </p:tav>
                                        <p:tav tm="100000">
                                          <p:val>
                                            <p:strVal val="ppt_x"/>
                                          </p:val>
                                        </p:tav>
                                      </p:tavLst>
                                    </p:anim>
                                    <p:anim calcmode="lin" valueType="num">
                                      <p:cBhvr additive="base">
                                        <p:cTn id="270" dur="4500"/>
                                        <p:tgtEl>
                                          <p:spTgt spid="28"/>
                                        </p:tgtEl>
                                        <p:attrNameLst>
                                          <p:attrName>ppt_y</p:attrName>
                                        </p:attrNameLst>
                                      </p:cBhvr>
                                      <p:tavLst>
                                        <p:tav tm="0">
                                          <p:val>
                                            <p:strVal val="ppt_y"/>
                                          </p:val>
                                        </p:tav>
                                        <p:tav tm="100000">
                                          <p:val>
                                            <p:strVal val="1+ppt_h/2"/>
                                          </p:val>
                                        </p:tav>
                                      </p:tavLst>
                                    </p:anim>
                                    <p:set>
                                      <p:cBhvr>
                                        <p:cTn id="271" dur="1" fill="hold">
                                          <p:stCondLst>
                                            <p:cond delay="4499"/>
                                          </p:stCondLst>
                                        </p:cTn>
                                        <p:tgtEl>
                                          <p:spTgt spid="28"/>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8"/>
                                        </p:tgtEl>
                                      </p:cBhvr>
                                    </p:animEffect>
                                    <p:set>
                                      <p:cBhvr>
                                        <p:cTn id="274" dur="1" fill="hold">
                                          <p:stCondLst>
                                            <p:cond delay="5999"/>
                                          </p:stCondLst>
                                        </p:cTn>
                                        <p:tgtEl>
                                          <p:spTgt spid="28"/>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1"/>
                                        </p:tgtEl>
                                        <p:attrNameLst>
                                          <p:attrName>style.visibility</p:attrName>
                                        </p:attrNameLst>
                                      </p:cBhvr>
                                      <p:to>
                                        <p:strVal val="visible"/>
                                      </p:to>
                                    </p:set>
                                    <p:anim calcmode="lin" valueType="num">
                                      <p:cBhvr additive="base">
                                        <p:cTn id="277" dur="4000" fill="hold"/>
                                        <p:tgtEl>
                                          <p:spTgt spid="31"/>
                                        </p:tgtEl>
                                        <p:attrNameLst>
                                          <p:attrName>ppt_x</p:attrName>
                                        </p:attrNameLst>
                                      </p:cBhvr>
                                      <p:tavLst>
                                        <p:tav tm="0">
                                          <p:val>
                                            <p:strVal val="#ppt_x"/>
                                          </p:val>
                                        </p:tav>
                                        <p:tav tm="100000">
                                          <p:val>
                                            <p:strVal val="#ppt_x"/>
                                          </p:val>
                                        </p:tav>
                                      </p:tavLst>
                                    </p:anim>
                                    <p:anim calcmode="lin" valueType="num">
                                      <p:cBhvr additive="base">
                                        <p:cTn id="278" dur="4000" fill="hold"/>
                                        <p:tgtEl>
                                          <p:spTgt spid="31"/>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31"/>
                                        </p:tgtEl>
                                        <p:attrNameLst>
                                          <p:attrName>style.visibility</p:attrName>
                                        </p:attrNameLst>
                                      </p:cBhvr>
                                      <p:to>
                                        <p:strVal val="visible"/>
                                      </p:to>
                                    </p:set>
                                    <p:anim calcmode="lin" valueType="num">
                                      <p:cBhvr>
                                        <p:cTn id="281" dur="4000" fill="hold"/>
                                        <p:tgtEl>
                                          <p:spTgt spid="31"/>
                                        </p:tgtEl>
                                        <p:attrNameLst>
                                          <p:attrName>ppt_w</p:attrName>
                                        </p:attrNameLst>
                                      </p:cBhvr>
                                      <p:tavLst>
                                        <p:tav tm="0">
                                          <p:val>
                                            <p:strVal val="#ppt_w"/>
                                          </p:val>
                                        </p:tav>
                                        <p:tav tm="100000">
                                          <p:val>
                                            <p:strVal val="#ppt_w"/>
                                          </p:val>
                                        </p:tav>
                                      </p:tavLst>
                                    </p:anim>
                                    <p:anim calcmode="lin" valueType="num">
                                      <p:cBhvr>
                                        <p:cTn id="282" dur="4000" fill="hold"/>
                                        <p:tgtEl>
                                          <p:spTgt spid="31"/>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31"/>
                                        </p:tgtEl>
                                        <p:attrNameLst>
                                          <p:attrName>ppt_x</p:attrName>
                                        </p:attrNameLst>
                                      </p:cBhvr>
                                      <p:tavLst>
                                        <p:tav tm="0">
                                          <p:val>
                                            <p:strVal val="ppt_x"/>
                                          </p:val>
                                        </p:tav>
                                        <p:tav tm="100000">
                                          <p:val>
                                            <p:strVal val="ppt_x"/>
                                          </p:val>
                                        </p:tav>
                                      </p:tavLst>
                                    </p:anim>
                                    <p:anim calcmode="lin" valueType="num">
                                      <p:cBhvr additive="base">
                                        <p:cTn id="285" dur="4500"/>
                                        <p:tgtEl>
                                          <p:spTgt spid="31"/>
                                        </p:tgtEl>
                                        <p:attrNameLst>
                                          <p:attrName>ppt_y</p:attrName>
                                        </p:attrNameLst>
                                      </p:cBhvr>
                                      <p:tavLst>
                                        <p:tav tm="0">
                                          <p:val>
                                            <p:strVal val="ppt_y"/>
                                          </p:val>
                                        </p:tav>
                                        <p:tav tm="100000">
                                          <p:val>
                                            <p:strVal val="1+ppt_h/2"/>
                                          </p:val>
                                        </p:tav>
                                      </p:tavLst>
                                    </p:anim>
                                    <p:set>
                                      <p:cBhvr>
                                        <p:cTn id="286" dur="1" fill="hold">
                                          <p:stCondLst>
                                            <p:cond delay="4499"/>
                                          </p:stCondLst>
                                        </p:cTn>
                                        <p:tgtEl>
                                          <p:spTgt spid="3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1"/>
                                        </p:tgtEl>
                                      </p:cBhvr>
                                    </p:animEffect>
                                    <p:set>
                                      <p:cBhvr>
                                        <p:cTn id="289" dur="1" fill="hold">
                                          <p:stCondLst>
                                            <p:cond delay="5999"/>
                                          </p:stCondLst>
                                        </p:cTn>
                                        <p:tgtEl>
                                          <p:spTgt spid="3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4" fill="hold" grpId="0" nodeType="withEffect">
                                  <p:stCondLst>
                                    <p:cond delay="0"/>
                                  </p:stCondLst>
                                  <p:childTnLst>
                                    <p:set>
                                      <p:cBhvr>
                                        <p:cTn id="306" dur="1" fill="hold">
                                          <p:stCondLst>
                                            <p:cond delay="0"/>
                                          </p:stCondLst>
                                        </p:cTn>
                                        <p:tgtEl>
                                          <p:spTgt spid="57"/>
                                        </p:tgtEl>
                                        <p:attrNameLst>
                                          <p:attrName>style.visibility</p:attrName>
                                        </p:attrNameLst>
                                      </p:cBhvr>
                                      <p:to>
                                        <p:strVal val="visible"/>
                                      </p:to>
                                    </p:set>
                                    <p:anim calcmode="lin" valueType="num">
                                      <p:cBhvr additive="base">
                                        <p:cTn id="307" dur="4000" fill="hold"/>
                                        <p:tgtEl>
                                          <p:spTgt spid="57"/>
                                        </p:tgtEl>
                                        <p:attrNameLst>
                                          <p:attrName>ppt_x</p:attrName>
                                        </p:attrNameLst>
                                      </p:cBhvr>
                                      <p:tavLst>
                                        <p:tav tm="0">
                                          <p:val>
                                            <p:strVal val="#ppt_x"/>
                                          </p:val>
                                        </p:tav>
                                        <p:tav tm="100000">
                                          <p:val>
                                            <p:strVal val="#ppt_x"/>
                                          </p:val>
                                        </p:tav>
                                      </p:tavLst>
                                    </p:anim>
                                    <p:anim calcmode="lin" valueType="num">
                                      <p:cBhvr additive="base">
                                        <p:cTn id="308" dur="4000" fill="hold"/>
                                        <p:tgtEl>
                                          <p:spTgt spid="57"/>
                                        </p:tgtEl>
                                        <p:attrNameLst>
                                          <p:attrName>ppt_y</p:attrName>
                                        </p:attrNameLst>
                                      </p:cBhvr>
                                      <p:tavLst>
                                        <p:tav tm="0">
                                          <p:val>
                                            <p:strVal val="1+#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57"/>
                                        </p:tgtEl>
                                        <p:attrNameLst>
                                          <p:attrName>style.visibility</p:attrName>
                                        </p:attrNameLst>
                                      </p:cBhvr>
                                      <p:to>
                                        <p:strVal val="visible"/>
                                      </p:to>
                                    </p:set>
                                    <p:anim calcmode="lin" valueType="num">
                                      <p:cBhvr>
                                        <p:cTn id="311" dur="4000" fill="hold"/>
                                        <p:tgtEl>
                                          <p:spTgt spid="57"/>
                                        </p:tgtEl>
                                        <p:attrNameLst>
                                          <p:attrName>ppt_w</p:attrName>
                                        </p:attrNameLst>
                                      </p:cBhvr>
                                      <p:tavLst>
                                        <p:tav tm="0">
                                          <p:val>
                                            <p:strVal val="#ppt_w"/>
                                          </p:val>
                                        </p:tav>
                                        <p:tav tm="100000">
                                          <p:val>
                                            <p:strVal val="#ppt_w"/>
                                          </p:val>
                                        </p:tav>
                                      </p:tavLst>
                                    </p:anim>
                                    <p:anim calcmode="lin" valueType="num">
                                      <p:cBhvr>
                                        <p:cTn id="312" dur="4000" fill="hold"/>
                                        <p:tgtEl>
                                          <p:spTgt spid="57"/>
                                        </p:tgtEl>
                                        <p:attrNameLst>
                                          <p:attrName>ppt_h</p:attrName>
                                        </p:attrNameLst>
                                      </p:cBhvr>
                                      <p:tavLst>
                                        <p:tav tm="0" fmla="#ppt_h*sin(2.5*pi*$)">
                                          <p:val>
                                            <p:fltVal val="0"/>
                                          </p:val>
                                        </p:tav>
                                        <p:tav tm="100000">
                                          <p:val>
                                            <p:fltVal val="1"/>
                                          </p:val>
                                        </p:tav>
                                      </p:tavLst>
                                    </p:anim>
                                  </p:childTnLst>
                                </p:cTn>
                              </p:par>
                              <p:par>
                                <p:cTn id="313" presetID="2" presetClass="exit" presetSubtype="1" fill="hold" grpId="2" nodeType="withEffect">
                                  <p:stCondLst>
                                    <p:cond delay="0"/>
                                  </p:stCondLst>
                                  <p:childTnLst>
                                    <p:anim calcmode="lin" valueType="num">
                                      <p:cBhvr additive="base">
                                        <p:cTn id="314" dur="4500"/>
                                        <p:tgtEl>
                                          <p:spTgt spid="57"/>
                                        </p:tgtEl>
                                        <p:attrNameLst>
                                          <p:attrName>ppt_x</p:attrName>
                                        </p:attrNameLst>
                                      </p:cBhvr>
                                      <p:tavLst>
                                        <p:tav tm="0">
                                          <p:val>
                                            <p:strVal val="ppt_x"/>
                                          </p:val>
                                        </p:tav>
                                        <p:tav tm="100000">
                                          <p:val>
                                            <p:strVal val="ppt_x"/>
                                          </p:val>
                                        </p:tav>
                                      </p:tavLst>
                                    </p:anim>
                                    <p:anim calcmode="lin" valueType="num">
                                      <p:cBhvr additive="base">
                                        <p:cTn id="315" dur="4500"/>
                                        <p:tgtEl>
                                          <p:spTgt spid="57"/>
                                        </p:tgtEl>
                                        <p:attrNameLst>
                                          <p:attrName>ppt_y</p:attrName>
                                        </p:attrNameLst>
                                      </p:cBhvr>
                                      <p:tavLst>
                                        <p:tav tm="0">
                                          <p:val>
                                            <p:strVal val="ppt_y"/>
                                          </p:val>
                                        </p:tav>
                                        <p:tav tm="100000">
                                          <p:val>
                                            <p:strVal val="0-ppt_h/2"/>
                                          </p:val>
                                        </p:tav>
                                      </p:tavLst>
                                    </p:anim>
                                    <p:set>
                                      <p:cBhvr>
                                        <p:cTn id="316" dur="1" fill="hold">
                                          <p:stCondLst>
                                            <p:cond delay="4499"/>
                                          </p:stCondLst>
                                        </p:cTn>
                                        <p:tgtEl>
                                          <p:spTgt spid="57"/>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57"/>
                                        </p:tgtEl>
                                      </p:cBhvr>
                                    </p:animEffect>
                                    <p:set>
                                      <p:cBhvr>
                                        <p:cTn id="319" dur="1" fill="hold">
                                          <p:stCondLst>
                                            <p:cond delay="5999"/>
                                          </p:stCondLst>
                                        </p:cTn>
                                        <p:tgtEl>
                                          <p:spTgt spid="57"/>
                                        </p:tgtEl>
                                        <p:attrNameLst>
                                          <p:attrName>style.visibility</p:attrName>
                                        </p:attrNameLst>
                                      </p:cBhvr>
                                      <p:to>
                                        <p:strVal val="hidden"/>
                                      </p:to>
                                    </p:set>
                                  </p:childTnLst>
                                </p:cTn>
                              </p:par>
                              <p:par>
                                <p:cTn id="320" presetID="2" presetClass="entr" presetSubtype="4" fill="hold" grpId="0" nodeType="withEffect">
                                  <p:stCondLst>
                                    <p:cond delay="0"/>
                                  </p:stCondLst>
                                  <p:childTnLst>
                                    <p:set>
                                      <p:cBhvr>
                                        <p:cTn id="321" dur="1" fill="hold">
                                          <p:stCondLst>
                                            <p:cond delay="0"/>
                                          </p:stCondLst>
                                        </p:cTn>
                                        <p:tgtEl>
                                          <p:spTgt spid="55"/>
                                        </p:tgtEl>
                                        <p:attrNameLst>
                                          <p:attrName>style.visibility</p:attrName>
                                        </p:attrNameLst>
                                      </p:cBhvr>
                                      <p:to>
                                        <p:strVal val="visible"/>
                                      </p:to>
                                    </p:set>
                                    <p:anim calcmode="lin" valueType="num">
                                      <p:cBhvr additive="base">
                                        <p:cTn id="322" dur="4000" fill="hold"/>
                                        <p:tgtEl>
                                          <p:spTgt spid="55"/>
                                        </p:tgtEl>
                                        <p:attrNameLst>
                                          <p:attrName>ppt_x</p:attrName>
                                        </p:attrNameLst>
                                      </p:cBhvr>
                                      <p:tavLst>
                                        <p:tav tm="0">
                                          <p:val>
                                            <p:strVal val="#ppt_x"/>
                                          </p:val>
                                        </p:tav>
                                        <p:tav tm="100000">
                                          <p:val>
                                            <p:strVal val="#ppt_x"/>
                                          </p:val>
                                        </p:tav>
                                      </p:tavLst>
                                    </p:anim>
                                    <p:anim calcmode="lin" valueType="num">
                                      <p:cBhvr additive="base">
                                        <p:cTn id="323" dur="4000" fill="hold"/>
                                        <p:tgtEl>
                                          <p:spTgt spid="55"/>
                                        </p:tgtEl>
                                        <p:attrNameLst>
                                          <p:attrName>ppt_y</p:attrName>
                                        </p:attrNameLst>
                                      </p:cBhvr>
                                      <p:tavLst>
                                        <p:tav tm="0">
                                          <p:val>
                                            <p:strVal val="1+#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55"/>
                                        </p:tgtEl>
                                        <p:attrNameLst>
                                          <p:attrName>style.visibility</p:attrName>
                                        </p:attrNameLst>
                                      </p:cBhvr>
                                      <p:to>
                                        <p:strVal val="visible"/>
                                      </p:to>
                                    </p:set>
                                    <p:anim calcmode="lin" valueType="num">
                                      <p:cBhvr>
                                        <p:cTn id="326" dur="4000" fill="hold"/>
                                        <p:tgtEl>
                                          <p:spTgt spid="55"/>
                                        </p:tgtEl>
                                        <p:attrNameLst>
                                          <p:attrName>ppt_w</p:attrName>
                                        </p:attrNameLst>
                                      </p:cBhvr>
                                      <p:tavLst>
                                        <p:tav tm="0">
                                          <p:val>
                                            <p:strVal val="#ppt_w"/>
                                          </p:val>
                                        </p:tav>
                                        <p:tav tm="100000">
                                          <p:val>
                                            <p:strVal val="#ppt_w"/>
                                          </p:val>
                                        </p:tav>
                                      </p:tavLst>
                                    </p:anim>
                                    <p:anim calcmode="lin" valueType="num">
                                      <p:cBhvr>
                                        <p:cTn id="327" dur="4000" fill="hold"/>
                                        <p:tgtEl>
                                          <p:spTgt spid="55"/>
                                        </p:tgtEl>
                                        <p:attrNameLst>
                                          <p:attrName>ppt_h</p:attrName>
                                        </p:attrNameLst>
                                      </p:cBhvr>
                                      <p:tavLst>
                                        <p:tav tm="0" fmla="#ppt_h*sin(2.5*pi*$)">
                                          <p:val>
                                            <p:fltVal val="0"/>
                                          </p:val>
                                        </p:tav>
                                        <p:tav tm="100000">
                                          <p:val>
                                            <p:fltVal val="1"/>
                                          </p:val>
                                        </p:tav>
                                      </p:tavLst>
                                    </p:anim>
                                  </p:childTnLst>
                                </p:cTn>
                              </p:par>
                              <p:par>
                                <p:cTn id="328" presetID="2" presetClass="exit" presetSubtype="1" fill="hold" grpId="2" nodeType="withEffect">
                                  <p:stCondLst>
                                    <p:cond delay="0"/>
                                  </p:stCondLst>
                                  <p:childTnLst>
                                    <p:anim calcmode="lin" valueType="num">
                                      <p:cBhvr additive="base">
                                        <p:cTn id="329" dur="4500"/>
                                        <p:tgtEl>
                                          <p:spTgt spid="55"/>
                                        </p:tgtEl>
                                        <p:attrNameLst>
                                          <p:attrName>ppt_x</p:attrName>
                                        </p:attrNameLst>
                                      </p:cBhvr>
                                      <p:tavLst>
                                        <p:tav tm="0">
                                          <p:val>
                                            <p:strVal val="ppt_x"/>
                                          </p:val>
                                        </p:tav>
                                        <p:tav tm="100000">
                                          <p:val>
                                            <p:strVal val="ppt_x"/>
                                          </p:val>
                                        </p:tav>
                                      </p:tavLst>
                                    </p:anim>
                                    <p:anim calcmode="lin" valueType="num">
                                      <p:cBhvr additive="base">
                                        <p:cTn id="330" dur="4500"/>
                                        <p:tgtEl>
                                          <p:spTgt spid="55"/>
                                        </p:tgtEl>
                                        <p:attrNameLst>
                                          <p:attrName>ppt_y</p:attrName>
                                        </p:attrNameLst>
                                      </p:cBhvr>
                                      <p:tavLst>
                                        <p:tav tm="0">
                                          <p:val>
                                            <p:strVal val="ppt_y"/>
                                          </p:val>
                                        </p:tav>
                                        <p:tav tm="100000">
                                          <p:val>
                                            <p:strVal val="0-ppt_h/2"/>
                                          </p:val>
                                        </p:tav>
                                      </p:tavLst>
                                    </p:anim>
                                    <p:set>
                                      <p:cBhvr>
                                        <p:cTn id="331" dur="1" fill="hold">
                                          <p:stCondLst>
                                            <p:cond delay="4499"/>
                                          </p:stCondLst>
                                        </p:cTn>
                                        <p:tgtEl>
                                          <p:spTgt spid="55"/>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55"/>
                                        </p:tgtEl>
                                      </p:cBhvr>
                                    </p:animEffect>
                                    <p:set>
                                      <p:cBhvr>
                                        <p:cTn id="334" dur="1" fill="hold">
                                          <p:stCondLst>
                                            <p:cond delay="5999"/>
                                          </p:stCondLst>
                                        </p:cTn>
                                        <p:tgtEl>
                                          <p:spTgt spid="55"/>
                                        </p:tgtEl>
                                        <p:attrNameLst>
                                          <p:attrName>style.visibility</p:attrName>
                                        </p:attrNameLst>
                                      </p:cBhvr>
                                      <p:to>
                                        <p:strVal val="hidden"/>
                                      </p:to>
                                    </p:set>
                                  </p:childTnLst>
                                </p:cTn>
                              </p:par>
                              <p:par>
                                <p:cTn id="335" presetID="2" presetClass="entr" presetSubtype="4" fill="hold" grpId="0" nodeType="withEffect">
                                  <p:stCondLst>
                                    <p:cond delay="0"/>
                                  </p:stCondLst>
                                  <p:childTnLst>
                                    <p:set>
                                      <p:cBhvr>
                                        <p:cTn id="336" dur="1" fill="hold">
                                          <p:stCondLst>
                                            <p:cond delay="0"/>
                                          </p:stCondLst>
                                        </p:cTn>
                                        <p:tgtEl>
                                          <p:spTgt spid="54"/>
                                        </p:tgtEl>
                                        <p:attrNameLst>
                                          <p:attrName>style.visibility</p:attrName>
                                        </p:attrNameLst>
                                      </p:cBhvr>
                                      <p:to>
                                        <p:strVal val="visible"/>
                                      </p:to>
                                    </p:set>
                                    <p:anim calcmode="lin" valueType="num">
                                      <p:cBhvr additive="base">
                                        <p:cTn id="337" dur="4000" fill="hold"/>
                                        <p:tgtEl>
                                          <p:spTgt spid="54"/>
                                        </p:tgtEl>
                                        <p:attrNameLst>
                                          <p:attrName>ppt_x</p:attrName>
                                        </p:attrNameLst>
                                      </p:cBhvr>
                                      <p:tavLst>
                                        <p:tav tm="0">
                                          <p:val>
                                            <p:strVal val="#ppt_x"/>
                                          </p:val>
                                        </p:tav>
                                        <p:tav tm="100000">
                                          <p:val>
                                            <p:strVal val="#ppt_x"/>
                                          </p:val>
                                        </p:tav>
                                      </p:tavLst>
                                    </p:anim>
                                    <p:anim calcmode="lin" valueType="num">
                                      <p:cBhvr additive="base">
                                        <p:cTn id="338" dur="4000" fill="hold"/>
                                        <p:tgtEl>
                                          <p:spTgt spid="54"/>
                                        </p:tgtEl>
                                        <p:attrNameLst>
                                          <p:attrName>ppt_y</p:attrName>
                                        </p:attrNameLst>
                                      </p:cBhvr>
                                      <p:tavLst>
                                        <p:tav tm="0">
                                          <p:val>
                                            <p:strVal val="1+#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54"/>
                                        </p:tgtEl>
                                        <p:attrNameLst>
                                          <p:attrName>style.visibility</p:attrName>
                                        </p:attrNameLst>
                                      </p:cBhvr>
                                      <p:to>
                                        <p:strVal val="visible"/>
                                      </p:to>
                                    </p:set>
                                    <p:anim calcmode="lin" valueType="num">
                                      <p:cBhvr>
                                        <p:cTn id="341" dur="4000" fill="hold"/>
                                        <p:tgtEl>
                                          <p:spTgt spid="54"/>
                                        </p:tgtEl>
                                        <p:attrNameLst>
                                          <p:attrName>ppt_w</p:attrName>
                                        </p:attrNameLst>
                                      </p:cBhvr>
                                      <p:tavLst>
                                        <p:tav tm="0">
                                          <p:val>
                                            <p:strVal val="#ppt_w"/>
                                          </p:val>
                                        </p:tav>
                                        <p:tav tm="100000">
                                          <p:val>
                                            <p:strVal val="#ppt_w"/>
                                          </p:val>
                                        </p:tav>
                                      </p:tavLst>
                                    </p:anim>
                                    <p:anim calcmode="lin" valueType="num">
                                      <p:cBhvr>
                                        <p:cTn id="342" dur="4000" fill="hold"/>
                                        <p:tgtEl>
                                          <p:spTgt spid="54"/>
                                        </p:tgtEl>
                                        <p:attrNameLst>
                                          <p:attrName>ppt_h</p:attrName>
                                        </p:attrNameLst>
                                      </p:cBhvr>
                                      <p:tavLst>
                                        <p:tav tm="0" fmla="#ppt_h*sin(2.5*pi*$)">
                                          <p:val>
                                            <p:fltVal val="0"/>
                                          </p:val>
                                        </p:tav>
                                        <p:tav tm="100000">
                                          <p:val>
                                            <p:fltVal val="1"/>
                                          </p:val>
                                        </p:tav>
                                      </p:tavLst>
                                    </p:anim>
                                  </p:childTnLst>
                                </p:cTn>
                              </p:par>
                              <p:par>
                                <p:cTn id="343" presetID="2" presetClass="exit" presetSubtype="1" fill="hold" grpId="2" nodeType="withEffect">
                                  <p:stCondLst>
                                    <p:cond delay="0"/>
                                  </p:stCondLst>
                                  <p:childTnLst>
                                    <p:anim calcmode="lin" valueType="num">
                                      <p:cBhvr additive="base">
                                        <p:cTn id="344" dur="4500"/>
                                        <p:tgtEl>
                                          <p:spTgt spid="54"/>
                                        </p:tgtEl>
                                        <p:attrNameLst>
                                          <p:attrName>ppt_x</p:attrName>
                                        </p:attrNameLst>
                                      </p:cBhvr>
                                      <p:tavLst>
                                        <p:tav tm="0">
                                          <p:val>
                                            <p:strVal val="ppt_x"/>
                                          </p:val>
                                        </p:tav>
                                        <p:tav tm="100000">
                                          <p:val>
                                            <p:strVal val="ppt_x"/>
                                          </p:val>
                                        </p:tav>
                                      </p:tavLst>
                                    </p:anim>
                                    <p:anim calcmode="lin" valueType="num">
                                      <p:cBhvr additive="base">
                                        <p:cTn id="345" dur="4500"/>
                                        <p:tgtEl>
                                          <p:spTgt spid="54"/>
                                        </p:tgtEl>
                                        <p:attrNameLst>
                                          <p:attrName>ppt_y</p:attrName>
                                        </p:attrNameLst>
                                      </p:cBhvr>
                                      <p:tavLst>
                                        <p:tav tm="0">
                                          <p:val>
                                            <p:strVal val="ppt_y"/>
                                          </p:val>
                                        </p:tav>
                                        <p:tav tm="100000">
                                          <p:val>
                                            <p:strVal val="0-ppt_h/2"/>
                                          </p:val>
                                        </p:tav>
                                      </p:tavLst>
                                    </p:anim>
                                    <p:set>
                                      <p:cBhvr>
                                        <p:cTn id="346" dur="1" fill="hold">
                                          <p:stCondLst>
                                            <p:cond delay="4499"/>
                                          </p:stCondLst>
                                        </p:cTn>
                                        <p:tgtEl>
                                          <p:spTgt spid="54"/>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54"/>
                                        </p:tgtEl>
                                      </p:cBhvr>
                                    </p:animEffect>
                                    <p:set>
                                      <p:cBhvr>
                                        <p:cTn id="349" dur="1" fill="hold">
                                          <p:stCondLst>
                                            <p:cond delay="5999"/>
                                          </p:stCondLst>
                                        </p:cTn>
                                        <p:tgtEl>
                                          <p:spTgt spid="54"/>
                                        </p:tgtEl>
                                        <p:attrNameLst>
                                          <p:attrName>style.visibility</p:attrName>
                                        </p:attrNameLst>
                                      </p:cBhvr>
                                      <p:to>
                                        <p:strVal val="hidden"/>
                                      </p:to>
                                    </p:set>
                                  </p:childTnLst>
                                </p:cTn>
                              </p:par>
                              <p:par>
                                <p:cTn id="350" presetID="2" presetClass="entr" presetSubtype="4" fill="hold" grpId="0" nodeType="withEffect">
                                  <p:stCondLst>
                                    <p:cond delay="0"/>
                                  </p:stCondLst>
                                  <p:childTnLst>
                                    <p:set>
                                      <p:cBhvr>
                                        <p:cTn id="351" dur="1" fill="hold">
                                          <p:stCondLst>
                                            <p:cond delay="0"/>
                                          </p:stCondLst>
                                        </p:cTn>
                                        <p:tgtEl>
                                          <p:spTgt spid="53"/>
                                        </p:tgtEl>
                                        <p:attrNameLst>
                                          <p:attrName>style.visibility</p:attrName>
                                        </p:attrNameLst>
                                      </p:cBhvr>
                                      <p:to>
                                        <p:strVal val="visible"/>
                                      </p:to>
                                    </p:set>
                                    <p:anim calcmode="lin" valueType="num">
                                      <p:cBhvr additive="base">
                                        <p:cTn id="352" dur="4000" fill="hold"/>
                                        <p:tgtEl>
                                          <p:spTgt spid="53"/>
                                        </p:tgtEl>
                                        <p:attrNameLst>
                                          <p:attrName>ppt_x</p:attrName>
                                        </p:attrNameLst>
                                      </p:cBhvr>
                                      <p:tavLst>
                                        <p:tav tm="0">
                                          <p:val>
                                            <p:strVal val="#ppt_x"/>
                                          </p:val>
                                        </p:tav>
                                        <p:tav tm="100000">
                                          <p:val>
                                            <p:strVal val="#ppt_x"/>
                                          </p:val>
                                        </p:tav>
                                      </p:tavLst>
                                    </p:anim>
                                    <p:anim calcmode="lin" valueType="num">
                                      <p:cBhvr additive="base">
                                        <p:cTn id="353" dur="4000" fill="hold"/>
                                        <p:tgtEl>
                                          <p:spTgt spid="53"/>
                                        </p:tgtEl>
                                        <p:attrNameLst>
                                          <p:attrName>ppt_y</p:attrName>
                                        </p:attrNameLst>
                                      </p:cBhvr>
                                      <p:tavLst>
                                        <p:tav tm="0">
                                          <p:val>
                                            <p:strVal val="1+#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53"/>
                                        </p:tgtEl>
                                        <p:attrNameLst>
                                          <p:attrName>style.visibility</p:attrName>
                                        </p:attrNameLst>
                                      </p:cBhvr>
                                      <p:to>
                                        <p:strVal val="visible"/>
                                      </p:to>
                                    </p:set>
                                    <p:anim calcmode="lin" valueType="num">
                                      <p:cBhvr>
                                        <p:cTn id="356" dur="4000" fill="hold"/>
                                        <p:tgtEl>
                                          <p:spTgt spid="53"/>
                                        </p:tgtEl>
                                        <p:attrNameLst>
                                          <p:attrName>ppt_w</p:attrName>
                                        </p:attrNameLst>
                                      </p:cBhvr>
                                      <p:tavLst>
                                        <p:tav tm="0">
                                          <p:val>
                                            <p:strVal val="#ppt_w"/>
                                          </p:val>
                                        </p:tav>
                                        <p:tav tm="100000">
                                          <p:val>
                                            <p:strVal val="#ppt_w"/>
                                          </p:val>
                                        </p:tav>
                                      </p:tavLst>
                                    </p:anim>
                                    <p:anim calcmode="lin" valueType="num">
                                      <p:cBhvr>
                                        <p:cTn id="357" dur="4000" fill="hold"/>
                                        <p:tgtEl>
                                          <p:spTgt spid="53"/>
                                        </p:tgtEl>
                                        <p:attrNameLst>
                                          <p:attrName>ppt_h</p:attrName>
                                        </p:attrNameLst>
                                      </p:cBhvr>
                                      <p:tavLst>
                                        <p:tav tm="0" fmla="#ppt_h*sin(2.5*pi*$)">
                                          <p:val>
                                            <p:fltVal val="0"/>
                                          </p:val>
                                        </p:tav>
                                        <p:tav tm="100000">
                                          <p:val>
                                            <p:fltVal val="1"/>
                                          </p:val>
                                        </p:tav>
                                      </p:tavLst>
                                    </p:anim>
                                  </p:childTnLst>
                                </p:cTn>
                              </p:par>
                              <p:par>
                                <p:cTn id="358" presetID="2" presetClass="exit" presetSubtype="1" fill="hold" grpId="2" nodeType="withEffect">
                                  <p:stCondLst>
                                    <p:cond delay="0"/>
                                  </p:stCondLst>
                                  <p:childTnLst>
                                    <p:anim calcmode="lin" valueType="num">
                                      <p:cBhvr additive="base">
                                        <p:cTn id="359" dur="4500"/>
                                        <p:tgtEl>
                                          <p:spTgt spid="53"/>
                                        </p:tgtEl>
                                        <p:attrNameLst>
                                          <p:attrName>ppt_x</p:attrName>
                                        </p:attrNameLst>
                                      </p:cBhvr>
                                      <p:tavLst>
                                        <p:tav tm="0">
                                          <p:val>
                                            <p:strVal val="ppt_x"/>
                                          </p:val>
                                        </p:tav>
                                        <p:tav tm="100000">
                                          <p:val>
                                            <p:strVal val="ppt_x"/>
                                          </p:val>
                                        </p:tav>
                                      </p:tavLst>
                                    </p:anim>
                                    <p:anim calcmode="lin" valueType="num">
                                      <p:cBhvr additive="base">
                                        <p:cTn id="360" dur="4500"/>
                                        <p:tgtEl>
                                          <p:spTgt spid="53"/>
                                        </p:tgtEl>
                                        <p:attrNameLst>
                                          <p:attrName>ppt_y</p:attrName>
                                        </p:attrNameLst>
                                      </p:cBhvr>
                                      <p:tavLst>
                                        <p:tav tm="0">
                                          <p:val>
                                            <p:strVal val="ppt_y"/>
                                          </p:val>
                                        </p:tav>
                                        <p:tav tm="100000">
                                          <p:val>
                                            <p:strVal val="0-ppt_h/2"/>
                                          </p:val>
                                        </p:tav>
                                      </p:tavLst>
                                    </p:anim>
                                    <p:set>
                                      <p:cBhvr>
                                        <p:cTn id="361" dur="1" fill="hold">
                                          <p:stCondLst>
                                            <p:cond delay="4499"/>
                                          </p:stCondLst>
                                        </p:cTn>
                                        <p:tgtEl>
                                          <p:spTgt spid="53"/>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53"/>
                                        </p:tgtEl>
                                      </p:cBhvr>
                                    </p:animEffect>
                                    <p:set>
                                      <p:cBhvr>
                                        <p:cTn id="364" dur="1" fill="hold">
                                          <p:stCondLst>
                                            <p:cond delay="5999"/>
                                          </p:stCondLst>
                                        </p:cTn>
                                        <p:tgtEl>
                                          <p:spTgt spid="53"/>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51"/>
                                        </p:tgtEl>
                                        <p:attrNameLst>
                                          <p:attrName>style.visibility</p:attrName>
                                        </p:attrNameLst>
                                      </p:cBhvr>
                                      <p:to>
                                        <p:strVal val="visible"/>
                                      </p:to>
                                    </p:set>
                                    <p:anim calcmode="lin" valueType="num">
                                      <p:cBhvr additive="base">
                                        <p:cTn id="367" dur="4000" fill="hold"/>
                                        <p:tgtEl>
                                          <p:spTgt spid="51"/>
                                        </p:tgtEl>
                                        <p:attrNameLst>
                                          <p:attrName>ppt_x</p:attrName>
                                        </p:attrNameLst>
                                      </p:cBhvr>
                                      <p:tavLst>
                                        <p:tav tm="0">
                                          <p:val>
                                            <p:strVal val="#ppt_x"/>
                                          </p:val>
                                        </p:tav>
                                        <p:tav tm="100000">
                                          <p:val>
                                            <p:strVal val="#ppt_x"/>
                                          </p:val>
                                        </p:tav>
                                      </p:tavLst>
                                    </p:anim>
                                    <p:anim calcmode="lin" valueType="num">
                                      <p:cBhvr additive="base">
                                        <p:cTn id="368" dur="4000" fill="hold"/>
                                        <p:tgtEl>
                                          <p:spTgt spid="51"/>
                                        </p:tgtEl>
                                        <p:attrNameLst>
                                          <p:attrName>ppt_y</p:attrName>
                                        </p:attrNameLst>
                                      </p:cBhvr>
                                      <p:tavLst>
                                        <p:tav tm="0">
                                          <p:val>
                                            <p:strVal val="1+#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51"/>
                                        </p:tgtEl>
                                        <p:attrNameLst>
                                          <p:attrName>style.visibility</p:attrName>
                                        </p:attrNameLst>
                                      </p:cBhvr>
                                      <p:to>
                                        <p:strVal val="visible"/>
                                      </p:to>
                                    </p:set>
                                    <p:anim calcmode="lin" valueType="num">
                                      <p:cBhvr>
                                        <p:cTn id="371" dur="4000" fill="hold"/>
                                        <p:tgtEl>
                                          <p:spTgt spid="51"/>
                                        </p:tgtEl>
                                        <p:attrNameLst>
                                          <p:attrName>ppt_w</p:attrName>
                                        </p:attrNameLst>
                                      </p:cBhvr>
                                      <p:tavLst>
                                        <p:tav tm="0">
                                          <p:val>
                                            <p:strVal val="#ppt_w"/>
                                          </p:val>
                                        </p:tav>
                                        <p:tav tm="100000">
                                          <p:val>
                                            <p:strVal val="#ppt_w"/>
                                          </p:val>
                                        </p:tav>
                                      </p:tavLst>
                                    </p:anim>
                                    <p:anim calcmode="lin" valueType="num">
                                      <p:cBhvr>
                                        <p:cTn id="372" dur="4000" fill="hold"/>
                                        <p:tgtEl>
                                          <p:spTgt spid="51"/>
                                        </p:tgtEl>
                                        <p:attrNameLst>
                                          <p:attrName>ppt_h</p:attrName>
                                        </p:attrNameLst>
                                      </p:cBhvr>
                                      <p:tavLst>
                                        <p:tav tm="0" fmla="#ppt_h*sin(2.5*pi*$)">
                                          <p:val>
                                            <p:fltVal val="0"/>
                                          </p:val>
                                        </p:tav>
                                        <p:tav tm="100000">
                                          <p:val>
                                            <p:fltVal val="1"/>
                                          </p:val>
                                        </p:tav>
                                      </p:tavLst>
                                    </p:anim>
                                  </p:childTnLst>
                                </p:cTn>
                              </p:par>
                              <p:par>
                                <p:cTn id="373" presetID="2" presetClass="exit" presetSubtype="1" fill="hold" grpId="2" nodeType="withEffect">
                                  <p:stCondLst>
                                    <p:cond delay="0"/>
                                  </p:stCondLst>
                                  <p:childTnLst>
                                    <p:anim calcmode="lin" valueType="num">
                                      <p:cBhvr additive="base">
                                        <p:cTn id="374" dur="4500"/>
                                        <p:tgtEl>
                                          <p:spTgt spid="51"/>
                                        </p:tgtEl>
                                        <p:attrNameLst>
                                          <p:attrName>ppt_x</p:attrName>
                                        </p:attrNameLst>
                                      </p:cBhvr>
                                      <p:tavLst>
                                        <p:tav tm="0">
                                          <p:val>
                                            <p:strVal val="ppt_x"/>
                                          </p:val>
                                        </p:tav>
                                        <p:tav tm="100000">
                                          <p:val>
                                            <p:strVal val="ppt_x"/>
                                          </p:val>
                                        </p:tav>
                                      </p:tavLst>
                                    </p:anim>
                                    <p:anim calcmode="lin" valueType="num">
                                      <p:cBhvr additive="base">
                                        <p:cTn id="375" dur="4500"/>
                                        <p:tgtEl>
                                          <p:spTgt spid="51"/>
                                        </p:tgtEl>
                                        <p:attrNameLst>
                                          <p:attrName>ppt_y</p:attrName>
                                        </p:attrNameLst>
                                      </p:cBhvr>
                                      <p:tavLst>
                                        <p:tav tm="0">
                                          <p:val>
                                            <p:strVal val="ppt_y"/>
                                          </p:val>
                                        </p:tav>
                                        <p:tav tm="100000">
                                          <p:val>
                                            <p:strVal val="0-ppt_h/2"/>
                                          </p:val>
                                        </p:tav>
                                      </p:tavLst>
                                    </p:anim>
                                    <p:set>
                                      <p:cBhvr>
                                        <p:cTn id="376" dur="1" fill="hold">
                                          <p:stCondLst>
                                            <p:cond delay="4499"/>
                                          </p:stCondLst>
                                        </p:cTn>
                                        <p:tgtEl>
                                          <p:spTgt spid="5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51"/>
                                        </p:tgtEl>
                                      </p:cBhvr>
                                    </p:animEffect>
                                    <p:set>
                                      <p:cBhvr>
                                        <p:cTn id="379" dur="1" fill="hold">
                                          <p:stCondLst>
                                            <p:cond delay="5999"/>
                                          </p:stCondLst>
                                        </p:cTn>
                                        <p:tgtEl>
                                          <p:spTgt spid="51"/>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1+#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1"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0-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1+#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1"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0-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47"/>
                                        </p:tgtEl>
                                        <p:attrNameLst>
                                          <p:attrName>style.visibility</p:attrName>
                                        </p:attrNameLst>
                                      </p:cBhvr>
                                      <p:to>
                                        <p:strVal val="visible"/>
                                      </p:to>
                                    </p:set>
                                    <p:anim calcmode="lin" valueType="num">
                                      <p:cBhvr additive="base">
                                        <p:cTn id="412" dur="4000" fill="hold"/>
                                        <p:tgtEl>
                                          <p:spTgt spid="47"/>
                                        </p:tgtEl>
                                        <p:attrNameLst>
                                          <p:attrName>ppt_x</p:attrName>
                                        </p:attrNameLst>
                                      </p:cBhvr>
                                      <p:tavLst>
                                        <p:tav tm="0">
                                          <p:val>
                                            <p:strVal val="#ppt_x"/>
                                          </p:val>
                                        </p:tav>
                                        <p:tav tm="100000">
                                          <p:val>
                                            <p:strVal val="#ppt_x"/>
                                          </p:val>
                                        </p:tav>
                                      </p:tavLst>
                                    </p:anim>
                                    <p:anim calcmode="lin" valueType="num">
                                      <p:cBhvr additive="base">
                                        <p:cTn id="413" dur="4000" fill="hold"/>
                                        <p:tgtEl>
                                          <p:spTgt spid="47"/>
                                        </p:tgtEl>
                                        <p:attrNameLst>
                                          <p:attrName>ppt_y</p:attrName>
                                        </p:attrNameLst>
                                      </p:cBhvr>
                                      <p:tavLst>
                                        <p:tav tm="0">
                                          <p:val>
                                            <p:strVal val="1+#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7"/>
                                        </p:tgtEl>
                                        <p:attrNameLst>
                                          <p:attrName>style.visibility</p:attrName>
                                        </p:attrNameLst>
                                      </p:cBhvr>
                                      <p:to>
                                        <p:strVal val="visible"/>
                                      </p:to>
                                    </p:set>
                                    <p:anim calcmode="lin" valueType="num">
                                      <p:cBhvr>
                                        <p:cTn id="416" dur="4000" fill="hold"/>
                                        <p:tgtEl>
                                          <p:spTgt spid="47"/>
                                        </p:tgtEl>
                                        <p:attrNameLst>
                                          <p:attrName>ppt_w</p:attrName>
                                        </p:attrNameLst>
                                      </p:cBhvr>
                                      <p:tavLst>
                                        <p:tav tm="0">
                                          <p:val>
                                            <p:strVal val="#ppt_w"/>
                                          </p:val>
                                        </p:tav>
                                        <p:tav tm="100000">
                                          <p:val>
                                            <p:strVal val="#ppt_w"/>
                                          </p:val>
                                        </p:tav>
                                      </p:tavLst>
                                    </p:anim>
                                    <p:anim calcmode="lin" valueType="num">
                                      <p:cBhvr>
                                        <p:cTn id="417" dur="4000" fill="hold"/>
                                        <p:tgtEl>
                                          <p:spTgt spid="47"/>
                                        </p:tgtEl>
                                        <p:attrNameLst>
                                          <p:attrName>ppt_h</p:attrName>
                                        </p:attrNameLst>
                                      </p:cBhvr>
                                      <p:tavLst>
                                        <p:tav tm="0" fmla="#ppt_h*sin(2.5*pi*$)">
                                          <p:val>
                                            <p:fltVal val="0"/>
                                          </p:val>
                                        </p:tav>
                                        <p:tav tm="100000">
                                          <p:val>
                                            <p:fltVal val="1"/>
                                          </p:val>
                                        </p:tav>
                                      </p:tavLst>
                                    </p:anim>
                                  </p:childTnLst>
                                </p:cTn>
                              </p:par>
                              <p:par>
                                <p:cTn id="418" presetID="2" presetClass="exit" presetSubtype="1" fill="hold" grpId="2" nodeType="withEffect">
                                  <p:stCondLst>
                                    <p:cond delay="0"/>
                                  </p:stCondLst>
                                  <p:childTnLst>
                                    <p:anim calcmode="lin" valueType="num">
                                      <p:cBhvr additive="base">
                                        <p:cTn id="419" dur="4500"/>
                                        <p:tgtEl>
                                          <p:spTgt spid="47"/>
                                        </p:tgtEl>
                                        <p:attrNameLst>
                                          <p:attrName>ppt_x</p:attrName>
                                        </p:attrNameLst>
                                      </p:cBhvr>
                                      <p:tavLst>
                                        <p:tav tm="0">
                                          <p:val>
                                            <p:strVal val="ppt_x"/>
                                          </p:val>
                                        </p:tav>
                                        <p:tav tm="100000">
                                          <p:val>
                                            <p:strVal val="ppt_x"/>
                                          </p:val>
                                        </p:tav>
                                      </p:tavLst>
                                    </p:anim>
                                    <p:anim calcmode="lin" valueType="num">
                                      <p:cBhvr additive="base">
                                        <p:cTn id="420" dur="4500"/>
                                        <p:tgtEl>
                                          <p:spTgt spid="47"/>
                                        </p:tgtEl>
                                        <p:attrNameLst>
                                          <p:attrName>ppt_y</p:attrName>
                                        </p:attrNameLst>
                                      </p:cBhvr>
                                      <p:tavLst>
                                        <p:tav tm="0">
                                          <p:val>
                                            <p:strVal val="ppt_y"/>
                                          </p:val>
                                        </p:tav>
                                        <p:tav tm="100000">
                                          <p:val>
                                            <p:strVal val="0-ppt_h/2"/>
                                          </p:val>
                                        </p:tav>
                                      </p:tavLst>
                                    </p:anim>
                                    <p:set>
                                      <p:cBhvr>
                                        <p:cTn id="421" dur="1" fill="hold">
                                          <p:stCondLst>
                                            <p:cond delay="4499"/>
                                          </p:stCondLst>
                                        </p:cTn>
                                        <p:tgtEl>
                                          <p:spTgt spid="4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7"/>
                                        </p:tgtEl>
                                      </p:cBhvr>
                                    </p:animEffect>
                                    <p:set>
                                      <p:cBhvr>
                                        <p:cTn id="424" dur="1" fill="hold">
                                          <p:stCondLst>
                                            <p:cond delay="5999"/>
                                          </p:stCondLst>
                                        </p:cTn>
                                        <p:tgtEl>
                                          <p:spTgt spid="47"/>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46"/>
                                        </p:tgtEl>
                                        <p:attrNameLst>
                                          <p:attrName>style.visibility</p:attrName>
                                        </p:attrNameLst>
                                      </p:cBhvr>
                                      <p:to>
                                        <p:strVal val="visible"/>
                                      </p:to>
                                    </p:set>
                                    <p:anim calcmode="lin" valueType="num">
                                      <p:cBhvr additive="base">
                                        <p:cTn id="427" dur="4000" fill="hold"/>
                                        <p:tgtEl>
                                          <p:spTgt spid="46"/>
                                        </p:tgtEl>
                                        <p:attrNameLst>
                                          <p:attrName>ppt_x</p:attrName>
                                        </p:attrNameLst>
                                      </p:cBhvr>
                                      <p:tavLst>
                                        <p:tav tm="0">
                                          <p:val>
                                            <p:strVal val="#ppt_x"/>
                                          </p:val>
                                        </p:tav>
                                        <p:tav tm="100000">
                                          <p:val>
                                            <p:strVal val="#ppt_x"/>
                                          </p:val>
                                        </p:tav>
                                      </p:tavLst>
                                    </p:anim>
                                    <p:anim calcmode="lin" valueType="num">
                                      <p:cBhvr additive="base">
                                        <p:cTn id="428" dur="4000" fill="hold"/>
                                        <p:tgtEl>
                                          <p:spTgt spid="46"/>
                                        </p:tgtEl>
                                        <p:attrNameLst>
                                          <p:attrName>ppt_y</p:attrName>
                                        </p:attrNameLst>
                                      </p:cBhvr>
                                      <p:tavLst>
                                        <p:tav tm="0">
                                          <p:val>
                                            <p:strVal val="1+#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6"/>
                                        </p:tgtEl>
                                        <p:attrNameLst>
                                          <p:attrName>style.visibility</p:attrName>
                                        </p:attrNameLst>
                                      </p:cBhvr>
                                      <p:to>
                                        <p:strVal val="visible"/>
                                      </p:to>
                                    </p:set>
                                    <p:anim calcmode="lin" valueType="num">
                                      <p:cBhvr>
                                        <p:cTn id="431" dur="4000" fill="hold"/>
                                        <p:tgtEl>
                                          <p:spTgt spid="46"/>
                                        </p:tgtEl>
                                        <p:attrNameLst>
                                          <p:attrName>ppt_w</p:attrName>
                                        </p:attrNameLst>
                                      </p:cBhvr>
                                      <p:tavLst>
                                        <p:tav tm="0">
                                          <p:val>
                                            <p:strVal val="#ppt_w"/>
                                          </p:val>
                                        </p:tav>
                                        <p:tav tm="100000">
                                          <p:val>
                                            <p:strVal val="#ppt_w"/>
                                          </p:val>
                                        </p:tav>
                                      </p:tavLst>
                                    </p:anim>
                                    <p:anim calcmode="lin" valueType="num">
                                      <p:cBhvr>
                                        <p:cTn id="432" dur="4000" fill="hold"/>
                                        <p:tgtEl>
                                          <p:spTgt spid="46"/>
                                        </p:tgtEl>
                                        <p:attrNameLst>
                                          <p:attrName>ppt_h</p:attrName>
                                        </p:attrNameLst>
                                      </p:cBhvr>
                                      <p:tavLst>
                                        <p:tav tm="0" fmla="#ppt_h*sin(2.5*pi*$)">
                                          <p:val>
                                            <p:fltVal val="0"/>
                                          </p:val>
                                        </p:tav>
                                        <p:tav tm="100000">
                                          <p:val>
                                            <p:fltVal val="1"/>
                                          </p:val>
                                        </p:tav>
                                      </p:tavLst>
                                    </p:anim>
                                  </p:childTnLst>
                                </p:cTn>
                              </p:par>
                              <p:par>
                                <p:cTn id="433" presetID="2" presetClass="exit" presetSubtype="1" fill="hold" grpId="2" nodeType="withEffect">
                                  <p:stCondLst>
                                    <p:cond delay="0"/>
                                  </p:stCondLst>
                                  <p:childTnLst>
                                    <p:anim calcmode="lin" valueType="num">
                                      <p:cBhvr additive="base">
                                        <p:cTn id="434" dur="4500"/>
                                        <p:tgtEl>
                                          <p:spTgt spid="46"/>
                                        </p:tgtEl>
                                        <p:attrNameLst>
                                          <p:attrName>ppt_x</p:attrName>
                                        </p:attrNameLst>
                                      </p:cBhvr>
                                      <p:tavLst>
                                        <p:tav tm="0">
                                          <p:val>
                                            <p:strVal val="ppt_x"/>
                                          </p:val>
                                        </p:tav>
                                        <p:tav tm="100000">
                                          <p:val>
                                            <p:strVal val="ppt_x"/>
                                          </p:val>
                                        </p:tav>
                                      </p:tavLst>
                                    </p:anim>
                                    <p:anim calcmode="lin" valueType="num">
                                      <p:cBhvr additive="base">
                                        <p:cTn id="435" dur="4500"/>
                                        <p:tgtEl>
                                          <p:spTgt spid="46"/>
                                        </p:tgtEl>
                                        <p:attrNameLst>
                                          <p:attrName>ppt_y</p:attrName>
                                        </p:attrNameLst>
                                      </p:cBhvr>
                                      <p:tavLst>
                                        <p:tav tm="0">
                                          <p:val>
                                            <p:strVal val="ppt_y"/>
                                          </p:val>
                                        </p:tav>
                                        <p:tav tm="100000">
                                          <p:val>
                                            <p:strVal val="0-ppt_h/2"/>
                                          </p:val>
                                        </p:tav>
                                      </p:tavLst>
                                    </p:anim>
                                    <p:set>
                                      <p:cBhvr>
                                        <p:cTn id="436" dur="1" fill="hold">
                                          <p:stCondLst>
                                            <p:cond delay="4499"/>
                                          </p:stCondLst>
                                        </p:cTn>
                                        <p:tgtEl>
                                          <p:spTgt spid="4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6"/>
                                        </p:tgtEl>
                                      </p:cBhvr>
                                    </p:animEffect>
                                    <p:set>
                                      <p:cBhvr>
                                        <p:cTn id="439" dur="1" fill="hold">
                                          <p:stCondLst>
                                            <p:cond delay="5999"/>
                                          </p:stCondLst>
                                        </p:cTn>
                                        <p:tgtEl>
                                          <p:spTgt spid="46"/>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45"/>
                                        </p:tgtEl>
                                        <p:attrNameLst>
                                          <p:attrName>style.visibility</p:attrName>
                                        </p:attrNameLst>
                                      </p:cBhvr>
                                      <p:to>
                                        <p:strVal val="visible"/>
                                      </p:to>
                                    </p:set>
                                    <p:anim calcmode="lin" valueType="num">
                                      <p:cBhvr additive="base">
                                        <p:cTn id="442" dur="4000" fill="hold"/>
                                        <p:tgtEl>
                                          <p:spTgt spid="45"/>
                                        </p:tgtEl>
                                        <p:attrNameLst>
                                          <p:attrName>ppt_x</p:attrName>
                                        </p:attrNameLst>
                                      </p:cBhvr>
                                      <p:tavLst>
                                        <p:tav tm="0">
                                          <p:val>
                                            <p:strVal val="#ppt_x"/>
                                          </p:val>
                                        </p:tav>
                                        <p:tav tm="100000">
                                          <p:val>
                                            <p:strVal val="#ppt_x"/>
                                          </p:val>
                                        </p:tav>
                                      </p:tavLst>
                                    </p:anim>
                                    <p:anim calcmode="lin" valueType="num">
                                      <p:cBhvr additive="base">
                                        <p:cTn id="443" dur="4000" fill="hold"/>
                                        <p:tgtEl>
                                          <p:spTgt spid="45"/>
                                        </p:tgtEl>
                                        <p:attrNameLst>
                                          <p:attrName>ppt_y</p:attrName>
                                        </p:attrNameLst>
                                      </p:cBhvr>
                                      <p:tavLst>
                                        <p:tav tm="0">
                                          <p:val>
                                            <p:strVal val="1+#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5"/>
                                        </p:tgtEl>
                                        <p:attrNameLst>
                                          <p:attrName>style.visibility</p:attrName>
                                        </p:attrNameLst>
                                      </p:cBhvr>
                                      <p:to>
                                        <p:strVal val="visible"/>
                                      </p:to>
                                    </p:set>
                                    <p:anim calcmode="lin" valueType="num">
                                      <p:cBhvr>
                                        <p:cTn id="446" dur="4000" fill="hold"/>
                                        <p:tgtEl>
                                          <p:spTgt spid="45"/>
                                        </p:tgtEl>
                                        <p:attrNameLst>
                                          <p:attrName>ppt_w</p:attrName>
                                        </p:attrNameLst>
                                      </p:cBhvr>
                                      <p:tavLst>
                                        <p:tav tm="0">
                                          <p:val>
                                            <p:strVal val="#ppt_w"/>
                                          </p:val>
                                        </p:tav>
                                        <p:tav tm="100000">
                                          <p:val>
                                            <p:strVal val="#ppt_w"/>
                                          </p:val>
                                        </p:tav>
                                      </p:tavLst>
                                    </p:anim>
                                    <p:anim calcmode="lin" valueType="num">
                                      <p:cBhvr>
                                        <p:cTn id="447" dur="4000" fill="hold"/>
                                        <p:tgtEl>
                                          <p:spTgt spid="45"/>
                                        </p:tgtEl>
                                        <p:attrNameLst>
                                          <p:attrName>ppt_h</p:attrName>
                                        </p:attrNameLst>
                                      </p:cBhvr>
                                      <p:tavLst>
                                        <p:tav tm="0" fmla="#ppt_h*sin(2.5*pi*$)">
                                          <p:val>
                                            <p:fltVal val="0"/>
                                          </p:val>
                                        </p:tav>
                                        <p:tav tm="100000">
                                          <p:val>
                                            <p:fltVal val="1"/>
                                          </p:val>
                                        </p:tav>
                                      </p:tavLst>
                                    </p:anim>
                                  </p:childTnLst>
                                </p:cTn>
                              </p:par>
                              <p:par>
                                <p:cTn id="448" presetID="2" presetClass="exit" presetSubtype="1" fill="hold" grpId="2" nodeType="withEffect">
                                  <p:stCondLst>
                                    <p:cond delay="0"/>
                                  </p:stCondLst>
                                  <p:childTnLst>
                                    <p:anim calcmode="lin" valueType="num">
                                      <p:cBhvr additive="base">
                                        <p:cTn id="449" dur="4500"/>
                                        <p:tgtEl>
                                          <p:spTgt spid="45"/>
                                        </p:tgtEl>
                                        <p:attrNameLst>
                                          <p:attrName>ppt_x</p:attrName>
                                        </p:attrNameLst>
                                      </p:cBhvr>
                                      <p:tavLst>
                                        <p:tav tm="0">
                                          <p:val>
                                            <p:strVal val="ppt_x"/>
                                          </p:val>
                                        </p:tav>
                                        <p:tav tm="100000">
                                          <p:val>
                                            <p:strVal val="ppt_x"/>
                                          </p:val>
                                        </p:tav>
                                      </p:tavLst>
                                    </p:anim>
                                    <p:anim calcmode="lin" valueType="num">
                                      <p:cBhvr additive="base">
                                        <p:cTn id="450" dur="4500"/>
                                        <p:tgtEl>
                                          <p:spTgt spid="45"/>
                                        </p:tgtEl>
                                        <p:attrNameLst>
                                          <p:attrName>ppt_y</p:attrName>
                                        </p:attrNameLst>
                                      </p:cBhvr>
                                      <p:tavLst>
                                        <p:tav tm="0">
                                          <p:val>
                                            <p:strVal val="ppt_y"/>
                                          </p:val>
                                        </p:tav>
                                        <p:tav tm="100000">
                                          <p:val>
                                            <p:strVal val="0-ppt_h/2"/>
                                          </p:val>
                                        </p:tav>
                                      </p:tavLst>
                                    </p:anim>
                                    <p:set>
                                      <p:cBhvr>
                                        <p:cTn id="451" dur="1" fill="hold">
                                          <p:stCondLst>
                                            <p:cond delay="4499"/>
                                          </p:stCondLst>
                                        </p:cTn>
                                        <p:tgtEl>
                                          <p:spTgt spid="45"/>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5"/>
                                        </p:tgtEl>
                                      </p:cBhvr>
                                    </p:animEffect>
                                    <p:set>
                                      <p:cBhvr>
                                        <p:cTn id="454" dur="1" fill="hold">
                                          <p:stCondLst>
                                            <p:cond delay="5999"/>
                                          </p:stCondLst>
                                        </p:cTn>
                                        <p:tgtEl>
                                          <p:spTgt spid="45"/>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43"/>
                                        </p:tgtEl>
                                        <p:attrNameLst>
                                          <p:attrName>style.visibility</p:attrName>
                                        </p:attrNameLst>
                                      </p:cBhvr>
                                      <p:to>
                                        <p:strVal val="visible"/>
                                      </p:to>
                                    </p:set>
                                    <p:anim calcmode="lin" valueType="num">
                                      <p:cBhvr additive="base">
                                        <p:cTn id="457" dur="4000" fill="hold"/>
                                        <p:tgtEl>
                                          <p:spTgt spid="43"/>
                                        </p:tgtEl>
                                        <p:attrNameLst>
                                          <p:attrName>ppt_x</p:attrName>
                                        </p:attrNameLst>
                                      </p:cBhvr>
                                      <p:tavLst>
                                        <p:tav tm="0">
                                          <p:val>
                                            <p:strVal val="#ppt_x"/>
                                          </p:val>
                                        </p:tav>
                                        <p:tav tm="100000">
                                          <p:val>
                                            <p:strVal val="#ppt_x"/>
                                          </p:val>
                                        </p:tav>
                                      </p:tavLst>
                                    </p:anim>
                                    <p:anim calcmode="lin" valueType="num">
                                      <p:cBhvr additive="base">
                                        <p:cTn id="458" dur="4000" fill="hold"/>
                                        <p:tgtEl>
                                          <p:spTgt spid="43"/>
                                        </p:tgtEl>
                                        <p:attrNameLst>
                                          <p:attrName>ppt_y</p:attrName>
                                        </p:attrNameLst>
                                      </p:cBhvr>
                                      <p:tavLst>
                                        <p:tav tm="0">
                                          <p:val>
                                            <p:strVal val="1+#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43"/>
                                        </p:tgtEl>
                                        <p:attrNameLst>
                                          <p:attrName>style.visibility</p:attrName>
                                        </p:attrNameLst>
                                      </p:cBhvr>
                                      <p:to>
                                        <p:strVal val="visible"/>
                                      </p:to>
                                    </p:set>
                                    <p:anim calcmode="lin" valueType="num">
                                      <p:cBhvr>
                                        <p:cTn id="461" dur="4000" fill="hold"/>
                                        <p:tgtEl>
                                          <p:spTgt spid="43"/>
                                        </p:tgtEl>
                                        <p:attrNameLst>
                                          <p:attrName>ppt_w</p:attrName>
                                        </p:attrNameLst>
                                      </p:cBhvr>
                                      <p:tavLst>
                                        <p:tav tm="0">
                                          <p:val>
                                            <p:strVal val="#ppt_w"/>
                                          </p:val>
                                        </p:tav>
                                        <p:tav tm="100000">
                                          <p:val>
                                            <p:strVal val="#ppt_w"/>
                                          </p:val>
                                        </p:tav>
                                      </p:tavLst>
                                    </p:anim>
                                    <p:anim calcmode="lin" valueType="num">
                                      <p:cBhvr>
                                        <p:cTn id="462" dur="4000" fill="hold"/>
                                        <p:tgtEl>
                                          <p:spTgt spid="43"/>
                                        </p:tgtEl>
                                        <p:attrNameLst>
                                          <p:attrName>ppt_h</p:attrName>
                                        </p:attrNameLst>
                                      </p:cBhvr>
                                      <p:tavLst>
                                        <p:tav tm="0" fmla="#ppt_h*sin(2.5*pi*$)">
                                          <p:val>
                                            <p:fltVal val="0"/>
                                          </p:val>
                                        </p:tav>
                                        <p:tav tm="100000">
                                          <p:val>
                                            <p:fltVal val="1"/>
                                          </p:val>
                                        </p:tav>
                                      </p:tavLst>
                                    </p:anim>
                                  </p:childTnLst>
                                </p:cTn>
                              </p:par>
                              <p:par>
                                <p:cTn id="463" presetID="2" presetClass="exit" presetSubtype="1" fill="hold" grpId="2" nodeType="withEffect">
                                  <p:stCondLst>
                                    <p:cond delay="0"/>
                                  </p:stCondLst>
                                  <p:childTnLst>
                                    <p:anim calcmode="lin" valueType="num">
                                      <p:cBhvr additive="base">
                                        <p:cTn id="464" dur="4500"/>
                                        <p:tgtEl>
                                          <p:spTgt spid="43"/>
                                        </p:tgtEl>
                                        <p:attrNameLst>
                                          <p:attrName>ppt_x</p:attrName>
                                        </p:attrNameLst>
                                      </p:cBhvr>
                                      <p:tavLst>
                                        <p:tav tm="0">
                                          <p:val>
                                            <p:strVal val="ppt_x"/>
                                          </p:val>
                                        </p:tav>
                                        <p:tav tm="100000">
                                          <p:val>
                                            <p:strVal val="ppt_x"/>
                                          </p:val>
                                        </p:tav>
                                      </p:tavLst>
                                    </p:anim>
                                    <p:anim calcmode="lin" valueType="num">
                                      <p:cBhvr additive="base">
                                        <p:cTn id="465" dur="4500"/>
                                        <p:tgtEl>
                                          <p:spTgt spid="43"/>
                                        </p:tgtEl>
                                        <p:attrNameLst>
                                          <p:attrName>ppt_y</p:attrName>
                                        </p:attrNameLst>
                                      </p:cBhvr>
                                      <p:tavLst>
                                        <p:tav tm="0">
                                          <p:val>
                                            <p:strVal val="ppt_y"/>
                                          </p:val>
                                        </p:tav>
                                        <p:tav tm="100000">
                                          <p:val>
                                            <p:strVal val="0-ppt_h/2"/>
                                          </p:val>
                                        </p:tav>
                                      </p:tavLst>
                                    </p:anim>
                                    <p:set>
                                      <p:cBhvr>
                                        <p:cTn id="466" dur="1" fill="hold">
                                          <p:stCondLst>
                                            <p:cond delay="4499"/>
                                          </p:stCondLst>
                                        </p:cTn>
                                        <p:tgtEl>
                                          <p:spTgt spid="43"/>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43"/>
                                        </p:tgtEl>
                                      </p:cBhvr>
                                    </p:animEffect>
                                    <p:set>
                                      <p:cBhvr>
                                        <p:cTn id="469" dur="1" fill="hold">
                                          <p:stCondLst>
                                            <p:cond delay="5999"/>
                                          </p:stCondLst>
                                        </p:cTn>
                                        <p:tgtEl>
                                          <p:spTgt spid="43"/>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42"/>
                                        </p:tgtEl>
                                        <p:attrNameLst>
                                          <p:attrName>style.visibility</p:attrName>
                                        </p:attrNameLst>
                                      </p:cBhvr>
                                      <p:to>
                                        <p:strVal val="visible"/>
                                      </p:to>
                                    </p:set>
                                    <p:anim calcmode="lin" valueType="num">
                                      <p:cBhvr additive="base">
                                        <p:cTn id="472" dur="4000" fill="hold"/>
                                        <p:tgtEl>
                                          <p:spTgt spid="42"/>
                                        </p:tgtEl>
                                        <p:attrNameLst>
                                          <p:attrName>ppt_x</p:attrName>
                                        </p:attrNameLst>
                                      </p:cBhvr>
                                      <p:tavLst>
                                        <p:tav tm="0">
                                          <p:val>
                                            <p:strVal val="#ppt_x"/>
                                          </p:val>
                                        </p:tav>
                                        <p:tav tm="100000">
                                          <p:val>
                                            <p:strVal val="#ppt_x"/>
                                          </p:val>
                                        </p:tav>
                                      </p:tavLst>
                                    </p:anim>
                                    <p:anim calcmode="lin" valueType="num">
                                      <p:cBhvr additive="base">
                                        <p:cTn id="473" dur="4000" fill="hold"/>
                                        <p:tgtEl>
                                          <p:spTgt spid="42"/>
                                        </p:tgtEl>
                                        <p:attrNameLst>
                                          <p:attrName>ppt_y</p:attrName>
                                        </p:attrNameLst>
                                      </p:cBhvr>
                                      <p:tavLst>
                                        <p:tav tm="0">
                                          <p:val>
                                            <p:strVal val="1+#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42"/>
                                        </p:tgtEl>
                                        <p:attrNameLst>
                                          <p:attrName>style.visibility</p:attrName>
                                        </p:attrNameLst>
                                      </p:cBhvr>
                                      <p:to>
                                        <p:strVal val="visible"/>
                                      </p:to>
                                    </p:set>
                                    <p:anim calcmode="lin" valueType="num">
                                      <p:cBhvr>
                                        <p:cTn id="476" dur="4000" fill="hold"/>
                                        <p:tgtEl>
                                          <p:spTgt spid="42"/>
                                        </p:tgtEl>
                                        <p:attrNameLst>
                                          <p:attrName>ppt_w</p:attrName>
                                        </p:attrNameLst>
                                      </p:cBhvr>
                                      <p:tavLst>
                                        <p:tav tm="0">
                                          <p:val>
                                            <p:strVal val="#ppt_w"/>
                                          </p:val>
                                        </p:tav>
                                        <p:tav tm="100000">
                                          <p:val>
                                            <p:strVal val="#ppt_w"/>
                                          </p:val>
                                        </p:tav>
                                      </p:tavLst>
                                    </p:anim>
                                    <p:anim calcmode="lin" valueType="num">
                                      <p:cBhvr>
                                        <p:cTn id="477" dur="4000" fill="hold"/>
                                        <p:tgtEl>
                                          <p:spTgt spid="42"/>
                                        </p:tgtEl>
                                        <p:attrNameLst>
                                          <p:attrName>ppt_h</p:attrName>
                                        </p:attrNameLst>
                                      </p:cBhvr>
                                      <p:tavLst>
                                        <p:tav tm="0" fmla="#ppt_h*sin(2.5*pi*$)">
                                          <p:val>
                                            <p:fltVal val="0"/>
                                          </p:val>
                                        </p:tav>
                                        <p:tav tm="100000">
                                          <p:val>
                                            <p:fltVal val="1"/>
                                          </p:val>
                                        </p:tav>
                                      </p:tavLst>
                                    </p:anim>
                                  </p:childTnLst>
                                </p:cTn>
                              </p:par>
                              <p:par>
                                <p:cTn id="478" presetID="2" presetClass="exit" presetSubtype="1" fill="hold" grpId="2" nodeType="withEffect">
                                  <p:stCondLst>
                                    <p:cond delay="0"/>
                                  </p:stCondLst>
                                  <p:childTnLst>
                                    <p:anim calcmode="lin" valueType="num">
                                      <p:cBhvr additive="base">
                                        <p:cTn id="479" dur="4500"/>
                                        <p:tgtEl>
                                          <p:spTgt spid="42"/>
                                        </p:tgtEl>
                                        <p:attrNameLst>
                                          <p:attrName>ppt_x</p:attrName>
                                        </p:attrNameLst>
                                      </p:cBhvr>
                                      <p:tavLst>
                                        <p:tav tm="0">
                                          <p:val>
                                            <p:strVal val="ppt_x"/>
                                          </p:val>
                                        </p:tav>
                                        <p:tav tm="100000">
                                          <p:val>
                                            <p:strVal val="ppt_x"/>
                                          </p:val>
                                        </p:tav>
                                      </p:tavLst>
                                    </p:anim>
                                    <p:anim calcmode="lin" valueType="num">
                                      <p:cBhvr additive="base">
                                        <p:cTn id="480" dur="4500"/>
                                        <p:tgtEl>
                                          <p:spTgt spid="42"/>
                                        </p:tgtEl>
                                        <p:attrNameLst>
                                          <p:attrName>ppt_y</p:attrName>
                                        </p:attrNameLst>
                                      </p:cBhvr>
                                      <p:tavLst>
                                        <p:tav tm="0">
                                          <p:val>
                                            <p:strVal val="ppt_y"/>
                                          </p:val>
                                        </p:tav>
                                        <p:tav tm="100000">
                                          <p:val>
                                            <p:strVal val="0-ppt_h/2"/>
                                          </p:val>
                                        </p:tav>
                                      </p:tavLst>
                                    </p:anim>
                                    <p:set>
                                      <p:cBhvr>
                                        <p:cTn id="481" dur="1" fill="hold">
                                          <p:stCondLst>
                                            <p:cond delay="4499"/>
                                          </p:stCondLst>
                                        </p:cTn>
                                        <p:tgtEl>
                                          <p:spTgt spid="42"/>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42"/>
                                        </p:tgtEl>
                                      </p:cBhvr>
                                    </p:animEffect>
                                    <p:set>
                                      <p:cBhvr>
                                        <p:cTn id="484" dur="1" fill="hold">
                                          <p:stCondLst>
                                            <p:cond delay="5999"/>
                                          </p:stCondLst>
                                        </p:cTn>
                                        <p:tgtEl>
                                          <p:spTgt spid="42"/>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1"/>
                                        </p:tgtEl>
                                        <p:attrNameLst>
                                          <p:attrName>style.visibility</p:attrName>
                                        </p:attrNameLst>
                                      </p:cBhvr>
                                      <p:to>
                                        <p:strVal val="visible"/>
                                      </p:to>
                                    </p:set>
                                    <p:anim calcmode="lin" valueType="num">
                                      <p:cBhvr additive="base">
                                        <p:cTn id="487" dur="4000" fill="hold"/>
                                        <p:tgtEl>
                                          <p:spTgt spid="41"/>
                                        </p:tgtEl>
                                        <p:attrNameLst>
                                          <p:attrName>ppt_x</p:attrName>
                                        </p:attrNameLst>
                                      </p:cBhvr>
                                      <p:tavLst>
                                        <p:tav tm="0">
                                          <p:val>
                                            <p:strVal val="#ppt_x"/>
                                          </p:val>
                                        </p:tav>
                                        <p:tav tm="100000">
                                          <p:val>
                                            <p:strVal val="#ppt_x"/>
                                          </p:val>
                                        </p:tav>
                                      </p:tavLst>
                                    </p:anim>
                                    <p:anim calcmode="lin" valueType="num">
                                      <p:cBhvr additive="base">
                                        <p:cTn id="488" dur="4000" fill="hold"/>
                                        <p:tgtEl>
                                          <p:spTgt spid="41"/>
                                        </p:tgtEl>
                                        <p:attrNameLst>
                                          <p:attrName>ppt_y</p:attrName>
                                        </p:attrNameLst>
                                      </p:cBhvr>
                                      <p:tavLst>
                                        <p:tav tm="0">
                                          <p:val>
                                            <p:strVal val="1+#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41"/>
                                        </p:tgtEl>
                                        <p:attrNameLst>
                                          <p:attrName>style.visibility</p:attrName>
                                        </p:attrNameLst>
                                      </p:cBhvr>
                                      <p:to>
                                        <p:strVal val="visible"/>
                                      </p:to>
                                    </p:set>
                                    <p:anim calcmode="lin" valueType="num">
                                      <p:cBhvr>
                                        <p:cTn id="491" dur="4000" fill="hold"/>
                                        <p:tgtEl>
                                          <p:spTgt spid="41"/>
                                        </p:tgtEl>
                                        <p:attrNameLst>
                                          <p:attrName>ppt_w</p:attrName>
                                        </p:attrNameLst>
                                      </p:cBhvr>
                                      <p:tavLst>
                                        <p:tav tm="0">
                                          <p:val>
                                            <p:strVal val="#ppt_w"/>
                                          </p:val>
                                        </p:tav>
                                        <p:tav tm="100000">
                                          <p:val>
                                            <p:strVal val="#ppt_w"/>
                                          </p:val>
                                        </p:tav>
                                      </p:tavLst>
                                    </p:anim>
                                    <p:anim calcmode="lin" valueType="num">
                                      <p:cBhvr>
                                        <p:cTn id="492" dur="4000" fill="hold"/>
                                        <p:tgtEl>
                                          <p:spTgt spid="41"/>
                                        </p:tgtEl>
                                        <p:attrNameLst>
                                          <p:attrName>ppt_h</p:attrName>
                                        </p:attrNameLst>
                                      </p:cBhvr>
                                      <p:tavLst>
                                        <p:tav tm="0" fmla="#ppt_h*sin(2.5*pi*$)">
                                          <p:val>
                                            <p:fltVal val="0"/>
                                          </p:val>
                                        </p:tav>
                                        <p:tav tm="100000">
                                          <p:val>
                                            <p:fltVal val="1"/>
                                          </p:val>
                                        </p:tav>
                                      </p:tavLst>
                                    </p:anim>
                                  </p:childTnLst>
                                </p:cTn>
                              </p:par>
                              <p:par>
                                <p:cTn id="493" presetID="2" presetClass="exit" presetSubtype="1" fill="hold" grpId="2" nodeType="withEffect">
                                  <p:stCondLst>
                                    <p:cond delay="0"/>
                                  </p:stCondLst>
                                  <p:childTnLst>
                                    <p:anim calcmode="lin" valueType="num">
                                      <p:cBhvr additive="base">
                                        <p:cTn id="494" dur="4500"/>
                                        <p:tgtEl>
                                          <p:spTgt spid="41"/>
                                        </p:tgtEl>
                                        <p:attrNameLst>
                                          <p:attrName>ppt_x</p:attrName>
                                        </p:attrNameLst>
                                      </p:cBhvr>
                                      <p:tavLst>
                                        <p:tav tm="0">
                                          <p:val>
                                            <p:strVal val="ppt_x"/>
                                          </p:val>
                                        </p:tav>
                                        <p:tav tm="100000">
                                          <p:val>
                                            <p:strVal val="ppt_x"/>
                                          </p:val>
                                        </p:tav>
                                      </p:tavLst>
                                    </p:anim>
                                    <p:anim calcmode="lin" valueType="num">
                                      <p:cBhvr additive="base">
                                        <p:cTn id="495" dur="4500"/>
                                        <p:tgtEl>
                                          <p:spTgt spid="41"/>
                                        </p:tgtEl>
                                        <p:attrNameLst>
                                          <p:attrName>ppt_y</p:attrName>
                                        </p:attrNameLst>
                                      </p:cBhvr>
                                      <p:tavLst>
                                        <p:tav tm="0">
                                          <p:val>
                                            <p:strVal val="ppt_y"/>
                                          </p:val>
                                        </p:tav>
                                        <p:tav tm="100000">
                                          <p:val>
                                            <p:strVal val="0-ppt_h/2"/>
                                          </p:val>
                                        </p:tav>
                                      </p:tavLst>
                                    </p:anim>
                                    <p:set>
                                      <p:cBhvr>
                                        <p:cTn id="496" dur="1" fill="hold">
                                          <p:stCondLst>
                                            <p:cond delay="4499"/>
                                          </p:stCondLst>
                                        </p:cTn>
                                        <p:tgtEl>
                                          <p:spTgt spid="41"/>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1"/>
                                        </p:tgtEl>
                                      </p:cBhvr>
                                    </p:animEffect>
                                    <p:set>
                                      <p:cBhvr>
                                        <p:cTn id="499" dur="1" fill="hold">
                                          <p:stCondLst>
                                            <p:cond delay="5999"/>
                                          </p:stCondLst>
                                        </p:cTn>
                                        <p:tgtEl>
                                          <p:spTgt spid="41"/>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39"/>
                                        </p:tgtEl>
                                        <p:attrNameLst>
                                          <p:attrName>style.visibility</p:attrName>
                                        </p:attrNameLst>
                                      </p:cBhvr>
                                      <p:to>
                                        <p:strVal val="visible"/>
                                      </p:to>
                                    </p:set>
                                    <p:anim calcmode="lin" valueType="num">
                                      <p:cBhvr additive="base">
                                        <p:cTn id="502" dur="4000" fill="hold"/>
                                        <p:tgtEl>
                                          <p:spTgt spid="39"/>
                                        </p:tgtEl>
                                        <p:attrNameLst>
                                          <p:attrName>ppt_x</p:attrName>
                                        </p:attrNameLst>
                                      </p:cBhvr>
                                      <p:tavLst>
                                        <p:tav tm="0">
                                          <p:val>
                                            <p:strVal val="#ppt_x"/>
                                          </p:val>
                                        </p:tav>
                                        <p:tav tm="100000">
                                          <p:val>
                                            <p:strVal val="#ppt_x"/>
                                          </p:val>
                                        </p:tav>
                                      </p:tavLst>
                                    </p:anim>
                                    <p:anim calcmode="lin" valueType="num">
                                      <p:cBhvr additive="base">
                                        <p:cTn id="503" dur="4000" fill="hold"/>
                                        <p:tgtEl>
                                          <p:spTgt spid="39"/>
                                        </p:tgtEl>
                                        <p:attrNameLst>
                                          <p:attrName>ppt_y</p:attrName>
                                        </p:attrNameLst>
                                      </p:cBhvr>
                                      <p:tavLst>
                                        <p:tav tm="0">
                                          <p:val>
                                            <p:strVal val="1+#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39"/>
                                        </p:tgtEl>
                                        <p:attrNameLst>
                                          <p:attrName>style.visibility</p:attrName>
                                        </p:attrNameLst>
                                      </p:cBhvr>
                                      <p:to>
                                        <p:strVal val="visible"/>
                                      </p:to>
                                    </p:set>
                                    <p:anim calcmode="lin" valueType="num">
                                      <p:cBhvr>
                                        <p:cTn id="506" dur="4000" fill="hold"/>
                                        <p:tgtEl>
                                          <p:spTgt spid="39"/>
                                        </p:tgtEl>
                                        <p:attrNameLst>
                                          <p:attrName>ppt_w</p:attrName>
                                        </p:attrNameLst>
                                      </p:cBhvr>
                                      <p:tavLst>
                                        <p:tav tm="0">
                                          <p:val>
                                            <p:strVal val="#ppt_w"/>
                                          </p:val>
                                        </p:tav>
                                        <p:tav tm="100000">
                                          <p:val>
                                            <p:strVal val="#ppt_w"/>
                                          </p:val>
                                        </p:tav>
                                      </p:tavLst>
                                    </p:anim>
                                    <p:anim calcmode="lin" valueType="num">
                                      <p:cBhvr>
                                        <p:cTn id="507" dur="4000" fill="hold"/>
                                        <p:tgtEl>
                                          <p:spTgt spid="39"/>
                                        </p:tgtEl>
                                        <p:attrNameLst>
                                          <p:attrName>ppt_h</p:attrName>
                                        </p:attrNameLst>
                                      </p:cBhvr>
                                      <p:tavLst>
                                        <p:tav tm="0" fmla="#ppt_h*sin(2.5*pi*$)">
                                          <p:val>
                                            <p:fltVal val="0"/>
                                          </p:val>
                                        </p:tav>
                                        <p:tav tm="100000">
                                          <p:val>
                                            <p:fltVal val="1"/>
                                          </p:val>
                                        </p:tav>
                                      </p:tavLst>
                                    </p:anim>
                                  </p:childTnLst>
                                </p:cTn>
                              </p:par>
                              <p:par>
                                <p:cTn id="508" presetID="2" presetClass="exit" presetSubtype="1" fill="hold" grpId="2" nodeType="withEffect">
                                  <p:stCondLst>
                                    <p:cond delay="0"/>
                                  </p:stCondLst>
                                  <p:childTnLst>
                                    <p:anim calcmode="lin" valueType="num">
                                      <p:cBhvr additive="base">
                                        <p:cTn id="509" dur="4500"/>
                                        <p:tgtEl>
                                          <p:spTgt spid="39"/>
                                        </p:tgtEl>
                                        <p:attrNameLst>
                                          <p:attrName>ppt_x</p:attrName>
                                        </p:attrNameLst>
                                      </p:cBhvr>
                                      <p:tavLst>
                                        <p:tav tm="0">
                                          <p:val>
                                            <p:strVal val="ppt_x"/>
                                          </p:val>
                                        </p:tav>
                                        <p:tav tm="100000">
                                          <p:val>
                                            <p:strVal val="ppt_x"/>
                                          </p:val>
                                        </p:tav>
                                      </p:tavLst>
                                    </p:anim>
                                    <p:anim calcmode="lin" valueType="num">
                                      <p:cBhvr additive="base">
                                        <p:cTn id="510" dur="4500"/>
                                        <p:tgtEl>
                                          <p:spTgt spid="39"/>
                                        </p:tgtEl>
                                        <p:attrNameLst>
                                          <p:attrName>ppt_y</p:attrName>
                                        </p:attrNameLst>
                                      </p:cBhvr>
                                      <p:tavLst>
                                        <p:tav tm="0">
                                          <p:val>
                                            <p:strVal val="ppt_y"/>
                                          </p:val>
                                        </p:tav>
                                        <p:tav tm="100000">
                                          <p:val>
                                            <p:strVal val="0-ppt_h/2"/>
                                          </p:val>
                                        </p:tav>
                                      </p:tavLst>
                                    </p:anim>
                                    <p:set>
                                      <p:cBhvr>
                                        <p:cTn id="511" dur="1" fill="hold">
                                          <p:stCondLst>
                                            <p:cond delay="4499"/>
                                          </p:stCondLst>
                                        </p:cTn>
                                        <p:tgtEl>
                                          <p:spTgt spid="3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39"/>
                                        </p:tgtEl>
                                      </p:cBhvr>
                                    </p:animEffect>
                                    <p:set>
                                      <p:cBhvr>
                                        <p:cTn id="514" dur="1" fill="hold">
                                          <p:stCondLst>
                                            <p:cond delay="5999"/>
                                          </p:stCondLst>
                                        </p:cTn>
                                        <p:tgtEl>
                                          <p:spTgt spid="3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8"/>
                                        </p:tgtEl>
                                        <p:attrNameLst>
                                          <p:attrName>style.visibility</p:attrName>
                                        </p:attrNameLst>
                                      </p:cBhvr>
                                      <p:to>
                                        <p:strVal val="visible"/>
                                      </p:to>
                                    </p:set>
                                    <p:anim calcmode="lin" valueType="num">
                                      <p:cBhvr additive="base">
                                        <p:cTn id="517" dur="4000" fill="hold"/>
                                        <p:tgtEl>
                                          <p:spTgt spid="38"/>
                                        </p:tgtEl>
                                        <p:attrNameLst>
                                          <p:attrName>ppt_x</p:attrName>
                                        </p:attrNameLst>
                                      </p:cBhvr>
                                      <p:tavLst>
                                        <p:tav tm="0">
                                          <p:val>
                                            <p:strVal val="#ppt_x"/>
                                          </p:val>
                                        </p:tav>
                                        <p:tav tm="100000">
                                          <p:val>
                                            <p:strVal val="#ppt_x"/>
                                          </p:val>
                                        </p:tav>
                                      </p:tavLst>
                                    </p:anim>
                                    <p:anim calcmode="lin" valueType="num">
                                      <p:cBhvr additive="base">
                                        <p:cTn id="518" dur="4000" fill="hold"/>
                                        <p:tgtEl>
                                          <p:spTgt spid="38"/>
                                        </p:tgtEl>
                                        <p:attrNameLst>
                                          <p:attrName>ppt_y</p:attrName>
                                        </p:attrNameLst>
                                      </p:cBhvr>
                                      <p:tavLst>
                                        <p:tav tm="0">
                                          <p:val>
                                            <p:strVal val="1+#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38"/>
                                        </p:tgtEl>
                                        <p:attrNameLst>
                                          <p:attrName>style.visibility</p:attrName>
                                        </p:attrNameLst>
                                      </p:cBhvr>
                                      <p:to>
                                        <p:strVal val="visible"/>
                                      </p:to>
                                    </p:set>
                                    <p:anim calcmode="lin" valueType="num">
                                      <p:cBhvr>
                                        <p:cTn id="521" dur="4000" fill="hold"/>
                                        <p:tgtEl>
                                          <p:spTgt spid="38"/>
                                        </p:tgtEl>
                                        <p:attrNameLst>
                                          <p:attrName>ppt_w</p:attrName>
                                        </p:attrNameLst>
                                      </p:cBhvr>
                                      <p:tavLst>
                                        <p:tav tm="0">
                                          <p:val>
                                            <p:strVal val="#ppt_w"/>
                                          </p:val>
                                        </p:tav>
                                        <p:tav tm="100000">
                                          <p:val>
                                            <p:strVal val="#ppt_w"/>
                                          </p:val>
                                        </p:tav>
                                      </p:tavLst>
                                    </p:anim>
                                    <p:anim calcmode="lin" valueType="num">
                                      <p:cBhvr>
                                        <p:cTn id="522" dur="4000" fill="hold"/>
                                        <p:tgtEl>
                                          <p:spTgt spid="38"/>
                                        </p:tgtEl>
                                        <p:attrNameLst>
                                          <p:attrName>ppt_h</p:attrName>
                                        </p:attrNameLst>
                                      </p:cBhvr>
                                      <p:tavLst>
                                        <p:tav tm="0" fmla="#ppt_h*sin(2.5*pi*$)">
                                          <p:val>
                                            <p:fltVal val="0"/>
                                          </p:val>
                                        </p:tav>
                                        <p:tav tm="100000">
                                          <p:val>
                                            <p:fltVal val="1"/>
                                          </p:val>
                                        </p:tav>
                                      </p:tavLst>
                                    </p:anim>
                                  </p:childTnLst>
                                </p:cTn>
                              </p:par>
                              <p:par>
                                <p:cTn id="523" presetID="2" presetClass="exit" presetSubtype="1" fill="hold" grpId="2" nodeType="withEffect">
                                  <p:stCondLst>
                                    <p:cond delay="0"/>
                                  </p:stCondLst>
                                  <p:childTnLst>
                                    <p:anim calcmode="lin" valueType="num">
                                      <p:cBhvr additive="base">
                                        <p:cTn id="524" dur="4500"/>
                                        <p:tgtEl>
                                          <p:spTgt spid="38"/>
                                        </p:tgtEl>
                                        <p:attrNameLst>
                                          <p:attrName>ppt_x</p:attrName>
                                        </p:attrNameLst>
                                      </p:cBhvr>
                                      <p:tavLst>
                                        <p:tav tm="0">
                                          <p:val>
                                            <p:strVal val="ppt_x"/>
                                          </p:val>
                                        </p:tav>
                                        <p:tav tm="100000">
                                          <p:val>
                                            <p:strVal val="ppt_x"/>
                                          </p:val>
                                        </p:tav>
                                      </p:tavLst>
                                    </p:anim>
                                    <p:anim calcmode="lin" valueType="num">
                                      <p:cBhvr additive="base">
                                        <p:cTn id="525" dur="4500"/>
                                        <p:tgtEl>
                                          <p:spTgt spid="38"/>
                                        </p:tgtEl>
                                        <p:attrNameLst>
                                          <p:attrName>ppt_y</p:attrName>
                                        </p:attrNameLst>
                                      </p:cBhvr>
                                      <p:tavLst>
                                        <p:tav tm="0">
                                          <p:val>
                                            <p:strVal val="ppt_y"/>
                                          </p:val>
                                        </p:tav>
                                        <p:tav tm="100000">
                                          <p:val>
                                            <p:strVal val="0-ppt_h/2"/>
                                          </p:val>
                                        </p:tav>
                                      </p:tavLst>
                                    </p:anim>
                                    <p:set>
                                      <p:cBhvr>
                                        <p:cTn id="526" dur="1" fill="hold">
                                          <p:stCondLst>
                                            <p:cond delay="4499"/>
                                          </p:stCondLst>
                                        </p:cTn>
                                        <p:tgtEl>
                                          <p:spTgt spid="38"/>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8"/>
                                        </p:tgtEl>
                                      </p:cBhvr>
                                    </p:animEffect>
                                    <p:set>
                                      <p:cBhvr>
                                        <p:cTn id="529" dur="1" fill="hold">
                                          <p:stCondLst>
                                            <p:cond delay="5999"/>
                                          </p:stCondLst>
                                        </p:cTn>
                                        <p:tgtEl>
                                          <p:spTgt spid="38"/>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37"/>
                                        </p:tgtEl>
                                        <p:attrNameLst>
                                          <p:attrName>style.visibility</p:attrName>
                                        </p:attrNameLst>
                                      </p:cBhvr>
                                      <p:to>
                                        <p:strVal val="visible"/>
                                      </p:to>
                                    </p:set>
                                    <p:anim calcmode="lin" valueType="num">
                                      <p:cBhvr additive="base">
                                        <p:cTn id="532" dur="4000" fill="hold"/>
                                        <p:tgtEl>
                                          <p:spTgt spid="37"/>
                                        </p:tgtEl>
                                        <p:attrNameLst>
                                          <p:attrName>ppt_x</p:attrName>
                                        </p:attrNameLst>
                                      </p:cBhvr>
                                      <p:tavLst>
                                        <p:tav tm="0">
                                          <p:val>
                                            <p:strVal val="#ppt_x"/>
                                          </p:val>
                                        </p:tav>
                                        <p:tav tm="100000">
                                          <p:val>
                                            <p:strVal val="#ppt_x"/>
                                          </p:val>
                                        </p:tav>
                                      </p:tavLst>
                                    </p:anim>
                                    <p:anim calcmode="lin" valueType="num">
                                      <p:cBhvr additive="base">
                                        <p:cTn id="533" dur="4000" fill="hold"/>
                                        <p:tgtEl>
                                          <p:spTgt spid="37"/>
                                        </p:tgtEl>
                                        <p:attrNameLst>
                                          <p:attrName>ppt_y</p:attrName>
                                        </p:attrNameLst>
                                      </p:cBhvr>
                                      <p:tavLst>
                                        <p:tav tm="0">
                                          <p:val>
                                            <p:strVal val="1+#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37"/>
                                        </p:tgtEl>
                                        <p:attrNameLst>
                                          <p:attrName>style.visibility</p:attrName>
                                        </p:attrNameLst>
                                      </p:cBhvr>
                                      <p:to>
                                        <p:strVal val="visible"/>
                                      </p:to>
                                    </p:set>
                                    <p:anim calcmode="lin" valueType="num">
                                      <p:cBhvr>
                                        <p:cTn id="536" dur="4000" fill="hold"/>
                                        <p:tgtEl>
                                          <p:spTgt spid="37"/>
                                        </p:tgtEl>
                                        <p:attrNameLst>
                                          <p:attrName>ppt_w</p:attrName>
                                        </p:attrNameLst>
                                      </p:cBhvr>
                                      <p:tavLst>
                                        <p:tav tm="0">
                                          <p:val>
                                            <p:strVal val="#ppt_w"/>
                                          </p:val>
                                        </p:tav>
                                        <p:tav tm="100000">
                                          <p:val>
                                            <p:strVal val="#ppt_w"/>
                                          </p:val>
                                        </p:tav>
                                      </p:tavLst>
                                    </p:anim>
                                    <p:anim calcmode="lin" valueType="num">
                                      <p:cBhvr>
                                        <p:cTn id="537" dur="4000" fill="hold"/>
                                        <p:tgtEl>
                                          <p:spTgt spid="37"/>
                                        </p:tgtEl>
                                        <p:attrNameLst>
                                          <p:attrName>ppt_h</p:attrName>
                                        </p:attrNameLst>
                                      </p:cBhvr>
                                      <p:tavLst>
                                        <p:tav tm="0" fmla="#ppt_h*sin(2.5*pi*$)">
                                          <p:val>
                                            <p:fltVal val="0"/>
                                          </p:val>
                                        </p:tav>
                                        <p:tav tm="100000">
                                          <p:val>
                                            <p:fltVal val="1"/>
                                          </p:val>
                                        </p:tav>
                                      </p:tavLst>
                                    </p:anim>
                                  </p:childTnLst>
                                </p:cTn>
                              </p:par>
                              <p:par>
                                <p:cTn id="538" presetID="2" presetClass="exit" presetSubtype="1" fill="hold" grpId="2" nodeType="withEffect">
                                  <p:stCondLst>
                                    <p:cond delay="0"/>
                                  </p:stCondLst>
                                  <p:childTnLst>
                                    <p:anim calcmode="lin" valueType="num">
                                      <p:cBhvr additive="base">
                                        <p:cTn id="539" dur="4500"/>
                                        <p:tgtEl>
                                          <p:spTgt spid="37"/>
                                        </p:tgtEl>
                                        <p:attrNameLst>
                                          <p:attrName>ppt_x</p:attrName>
                                        </p:attrNameLst>
                                      </p:cBhvr>
                                      <p:tavLst>
                                        <p:tav tm="0">
                                          <p:val>
                                            <p:strVal val="ppt_x"/>
                                          </p:val>
                                        </p:tav>
                                        <p:tav tm="100000">
                                          <p:val>
                                            <p:strVal val="ppt_x"/>
                                          </p:val>
                                        </p:tav>
                                      </p:tavLst>
                                    </p:anim>
                                    <p:anim calcmode="lin" valueType="num">
                                      <p:cBhvr additive="base">
                                        <p:cTn id="540" dur="4500"/>
                                        <p:tgtEl>
                                          <p:spTgt spid="37"/>
                                        </p:tgtEl>
                                        <p:attrNameLst>
                                          <p:attrName>ppt_y</p:attrName>
                                        </p:attrNameLst>
                                      </p:cBhvr>
                                      <p:tavLst>
                                        <p:tav tm="0">
                                          <p:val>
                                            <p:strVal val="ppt_y"/>
                                          </p:val>
                                        </p:tav>
                                        <p:tav tm="100000">
                                          <p:val>
                                            <p:strVal val="0-ppt_h/2"/>
                                          </p:val>
                                        </p:tav>
                                      </p:tavLst>
                                    </p:anim>
                                    <p:set>
                                      <p:cBhvr>
                                        <p:cTn id="541" dur="1" fill="hold">
                                          <p:stCondLst>
                                            <p:cond delay="4499"/>
                                          </p:stCondLst>
                                        </p:cTn>
                                        <p:tgtEl>
                                          <p:spTgt spid="37"/>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37"/>
                                        </p:tgtEl>
                                      </p:cBhvr>
                                    </p:animEffect>
                                    <p:set>
                                      <p:cBhvr>
                                        <p:cTn id="544" dur="1" fill="hold">
                                          <p:stCondLst>
                                            <p:cond delay="5999"/>
                                          </p:stCondLst>
                                        </p:cTn>
                                        <p:tgtEl>
                                          <p:spTgt spid="37"/>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5"/>
                                        </p:tgtEl>
                                        <p:attrNameLst>
                                          <p:attrName>style.visibility</p:attrName>
                                        </p:attrNameLst>
                                      </p:cBhvr>
                                      <p:to>
                                        <p:strVal val="visible"/>
                                      </p:to>
                                    </p:set>
                                    <p:anim calcmode="lin" valueType="num">
                                      <p:cBhvr additive="base">
                                        <p:cTn id="547" dur="4000" fill="hold"/>
                                        <p:tgtEl>
                                          <p:spTgt spid="35"/>
                                        </p:tgtEl>
                                        <p:attrNameLst>
                                          <p:attrName>ppt_x</p:attrName>
                                        </p:attrNameLst>
                                      </p:cBhvr>
                                      <p:tavLst>
                                        <p:tav tm="0">
                                          <p:val>
                                            <p:strVal val="#ppt_x"/>
                                          </p:val>
                                        </p:tav>
                                        <p:tav tm="100000">
                                          <p:val>
                                            <p:strVal val="#ppt_x"/>
                                          </p:val>
                                        </p:tav>
                                      </p:tavLst>
                                    </p:anim>
                                    <p:anim calcmode="lin" valueType="num">
                                      <p:cBhvr additive="base">
                                        <p:cTn id="548" dur="4000" fill="hold"/>
                                        <p:tgtEl>
                                          <p:spTgt spid="35"/>
                                        </p:tgtEl>
                                        <p:attrNameLst>
                                          <p:attrName>ppt_y</p:attrName>
                                        </p:attrNameLst>
                                      </p:cBhvr>
                                      <p:tavLst>
                                        <p:tav tm="0">
                                          <p:val>
                                            <p:strVal val="1+#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35"/>
                                        </p:tgtEl>
                                        <p:attrNameLst>
                                          <p:attrName>style.visibility</p:attrName>
                                        </p:attrNameLst>
                                      </p:cBhvr>
                                      <p:to>
                                        <p:strVal val="visible"/>
                                      </p:to>
                                    </p:set>
                                    <p:anim calcmode="lin" valueType="num">
                                      <p:cBhvr>
                                        <p:cTn id="551" dur="4000" fill="hold"/>
                                        <p:tgtEl>
                                          <p:spTgt spid="35"/>
                                        </p:tgtEl>
                                        <p:attrNameLst>
                                          <p:attrName>ppt_w</p:attrName>
                                        </p:attrNameLst>
                                      </p:cBhvr>
                                      <p:tavLst>
                                        <p:tav tm="0">
                                          <p:val>
                                            <p:strVal val="#ppt_w"/>
                                          </p:val>
                                        </p:tav>
                                        <p:tav tm="100000">
                                          <p:val>
                                            <p:strVal val="#ppt_w"/>
                                          </p:val>
                                        </p:tav>
                                      </p:tavLst>
                                    </p:anim>
                                    <p:anim calcmode="lin" valueType="num">
                                      <p:cBhvr>
                                        <p:cTn id="552" dur="4000" fill="hold"/>
                                        <p:tgtEl>
                                          <p:spTgt spid="35"/>
                                        </p:tgtEl>
                                        <p:attrNameLst>
                                          <p:attrName>ppt_h</p:attrName>
                                        </p:attrNameLst>
                                      </p:cBhvr>
                                      <p:tavLst>
                                        <p:tav tm="0" fmla="#ppt_h*sin(2.5*pi*$)">
                                          <p:val>
                                            <p:fltVal val="0"/>
                                          </p:val>
                                        </p:tav>
                                        <p:tav tm="100000">
                                          <p:val>
                                            <p:fltVal val="1"/>
                                          </p:val>
                                        </p:tav>
                                      </p:tavLst>
                                    </p:anim>
                                  </p:childTnLst>
                                </p:cTn>
                              </p:par>
                              <p:par>
                                <p:cTn id="553" presetID="2" presetClass="exit" presetSubtype="1" fill="hold" grpId="2" nodeType="withEffect">
                                  <p:stCondLst>
                                    <p:cond delay="0"/>
                                  </p:stCondLst>
                                  <p:childTnLst>
                                    <p:anim calcmode="lin" valueType="num">
                                      <p:cBhvr additive="base">
                                        <p:cTn id="554" dur="4500"/>
                                        <p:tgtEl>
                                          <p:spTgt spid="35"/>
                                        </p:tgtEl>
                                        <p:attrNameLst>
                                          <p:attrName>ppt_x</p:attrName>
                                        </p:attrNameLst>
                                      </p:cBhvr>
                                      <p:tavLst>
                                        <p:tav tm="0">
                                          <p:val>
                                            <p:strVal val="ppt_x"/>
                                          </p:val>
                                        </p:tav>
                                        <p:tav tm="100000">
                                          <p:val>
                                            <p:strVal val="ppt_x"/>
                                          </p:val>
                                        </p:tav>
                                      </p:tavLst>
                                    </p:anim>
                                    <p:anim calcmode="lin" valueType="num">
                                      <p:cBhvr additive="base">
                                        <p:cTn id="555" dur="4500"/>
                                        <p:tgtEl>
                                          <p:spTgt spid="35"/>
                                        </p:tgtEl>
                                        <p:attrNameLst>
                                          <p:attrName>ppt_y</p:attrName>
                                        </p:attrNameLst>
                                      </p:cBhvr>
                                      <p:tavLst>
                                        <p:tav tm="0">
                                          <p:val>
                                            <p:strVal val="ppt_y"/>
                                          </p:val>
                                        </p:tav>
                                        <p:tav tm="100000">
                                          <p:val>
                                            <p:strVal val="0-ppt_h/2"/>
                                          </p:val>
                                        </p:tav>
                                      </p:tavLst>
                                    </p:anim>
                                    <p:set>
                                      <p:cBhvr>
                                        <p:cTn id="556" dur="1" fill="hold">
                                          <p:stCondLst>
                                            <p:cond delay="4499"/>
                                          </p:stCondLst>
                                        </p:cTn>
                                        <p:tgtEl>
                                          <p:spTgt spid="35"/>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5"/>
                                        </p:tgtEl>
                                      </p:cBhvr>
                                    </p:animEffect>
                                    <p:set>
                                      <p:cBhvr>
                                        <p:cTn id="559" dur="1" fill="hold">
                                          <p:stCondLst>
                                            <p:cond delay="5999"/>
                                          </p:stCondLst>
                                        </p:cTn>
                                        <p:tgtEl>
                                          <p:spTgt spid="35"/>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34"/>
                                        </p:tgtEl>
                                        <p:attrNameLst>
                                          <p:attrName>style.visibility</p:attrName>
                                        </p:attrNameLst>
                                      </p:cBhvr>
                                      <p:to>
                                        <p:strVal val="visible"/>
                                      </p:to>
                                    </p:set>
                                    <p:anim calcmode="lin" valueType="num">
                                      <p:cBhvr additive="base">
                                        <p:cTn id="562" dur="4000" fill="hold"/>
                                        <p:tgtEl>
                                          <p:spTgt spid="34"/>
                                        </p:tgtEl>
                                        <p:attrNameLst>
                                          <p:attrName>ppt_x</p:attrName>
                                        </p:attrNameLst>
                                      </p:cBhvr>
                                      <p:tavLst>
                                        <p:tav tm="0">
                                          <p:val>
                                            <p:strVal val="#ppt_x"/>
                                          </p:val>
                                        </p:tav>
                                        <p:tav tm="100000">
                                          <p:val>
                                            <p:strVal val="#ppt_x"/>
                                          </p:val>
                                        </p:tav>
                                      </p:tavLst>
                                    </p:anim>
                                    <p:anim calcmode="lin" valueType="num">
                                      <p:cBhvr additive="base">
                                        <p:cTn id="563" dur="4000" fill="hold"/>
                                        <p:tgtEl>
                                          <p:spTgt spid="34"/>
                                        </p:tgtEl>
                                        <p:attrNameLst>
                                          <p:attrName>ppt_y</p:attrName>
                                        </p:attrNameLst>
                                      </p:cBhvr>
                                      <p:tavLst>
                                        <p:tav tm="0">
                                          <p:val>
                                            <p:strVal val="1+#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34"/>
                                        </p:tgtEl>
                                        <p:attrNameLst>
                                          <p:attrName>style.visibility</p:attrName>
                                        </p:attrNameLst>
                                      </p:cBhvr>
                                      <p:to>
                                        <p:strVal val="visible"/>
                                      </p:to>
                                    </p:set>
                                    <p:anim calcmode="lin" valueType="num">
                                      <p:cBhvr>
                                        <p:cTn id="566" dur="4000" fill="hold"/>
                                        <p:tgtEl>
                                          <p:spTgt spid="34"/>
                                        </p:tgtEl>
                                        <p:attrNameLst>
                                          <p:attrName>ppt_w</p:attrName>
                                        </p:attrNameLst>
                                      </p:cBhvr>
                                      <p:tavLst>
                                        <p:tav tm="0">
                                          <p:val>
                                            <p:strVal val="#ppt_w"/>
                                          </p:val>
                                        </p:tav>
                                        <p:tav tm="100000">
                                          <p:val>
                                            <p:strVal val="#ppt_w"/>
                                          </p:val>
                                        </p:tav>
                                      </p:tavLst>
                                    </p:anim>
                                    <p:anim calcmode="lin" valueType="num">
                                      <p:cBhvr>
                                        <p:cTn id="567" dur="4000" fill="hold"/>
                                        <p:tgtEl>
                                          <p:spTgt spid="34"/>
                                        </p:tgtEl>
                                        <p:attrNameLst>
                                          <p:attrName>ppt_h</p:attrName>
                                        </p:attrNameLst>
                                      </p:cBhvr>
                                      <p:tavLst>
                                        <p:tav tm="0" fmla="#ppt_h*sin(2.5*pi*$)">
                                          <p:val>
                                            <p:fltVal val="0"/>
                                          </p:val>
                                        </p:tav>
                                        <p:tav tm="100000">
                                          <p:val>
                                            <p:fltVal val="1"/>
                                          </p:val>
                                        </p:tav>
                                      </p:tavLst>
                                    </p:anim>
                                  </p:childTnLst>
                                </p:cTn>
                              </p:par>
                              <p:par>
                                <p:cTn id="568" presetID="2" presetClass="exit" presetSubtype="1" fill="hold" grpId="2" nodeType="withEffect">
                                  <p:stCondLst>
                                    <p:cond delay="0"/>
                                  </p:stCondLst>
                                  <p:childTnLst>
                                    <p:anim calcmode="lin" valueType="num">
                                      <p:cBhvr additive="base">
                                        <p:cTn id="569" dur="4500"/>
                                        <p:tgtEl>
                                          <p:spTgt spid="34"/>
                                        </p:tgtEl>
                                        <p:attrNameLst>
                                          <p:attrName>ppt_x</p:attrName>
                                        </p:attrNameLst>
                                      </p:cBhvr>
                                      <p:tavLst>
                                        <p:tav tm="0">
                                          <p:val>
                                            <p:strVal val="ppt_x"/>
                                          </p:val>
                                        </p:tav>
                                        <p:tav tm="100000">
                                          <p:val>
                                            <p:strVal val="ppt_x"/>
                                          </p:val>
                                        </p:tav>
                                      </p:tavLst>
                                    </p:anim>
                                    <p:anim calcmode="lin" valueType="num">
                                      <p:cBhvr additive="base">
                                        <p:cTn id="570" dur="4500"/>
                                        <p:tgtEl>
                                          <p:spTgt spid="34"/>
                                        </p:tgtEl>
                                        <p:attrNameLst>
                                          <p:attrName>ppt_y</p:attrName>
                                        </p:attrNameLst>
                                      </p:cBhvr>
                                      <p:tavLst>
                                        <p:tav tm="0">
                                          <p:val>
                                            <p:strVal val="ppt_y"/>
                                          </p:val>
                                        </p:tav>
                                        <p:tav tm="100000">
                                          <p:val>
                                            <p:strVal val="0-ppt_h/2"/>
                                          </p:val>
                                        </p:tav>
                                      </p:tavLst>
                                    </p:anim>
                                    <p:set>
                                      <p:cBhvr>
                                        <p:cTn id="571" dur="1" fill="hold">
                                          <p:stCondLst>
                                            <p:cond delay="4499"/>
                                          </p:stCondLst>
                                        </p:cTn>
                                        <p:tgtEl>
                                          <p:spTgt spid="34"/>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34"/>
                                        </p:tgtEl>
                                      </p:cBhvr>
                                    </p:animEffect>
                                    <p:set>
                                      <p:cBhvr>
                                        <p:cTn id="574" dur="1" fill="hold">
                                          <p:stCondLst>
                                            <p:cond delay="5999"/>
                                          </p:stCondLst>
                                        </p:cTn>
                                        <p:tgtEl>
                                          <p:spTgt spid="34"/>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33"/>
                                        </p:tgtEl>
                                        <p:attrNameLst>
                                          <p:attrName>style.visibility</p:attrName>
                                        </p:attrNameLst>
                                      </p:cBhvr>
                                      <p:to>
                                        <p:strVal val="visible"/>
                                      </p:to>
                                    </p:set>
                                    <p:anim calcmode="lin" valueType="num">
                                      <p:cBhvr additive="base">
                                        <p:cTn id="577" dur="4000" fill="hold"/>
                                        <p:tgtEl>
                                          <p:spTgt spid="33"/>
                                        </p:tgtEl>
                                        <p:attrNameLst>
                                          <p:attrName>ppt_x</p:attrName>
                                        </p:attrNameLst>
                                      </p:cBhvr>
                                      <p:tavLst>
                                        <p:tav tm="0">
                                          <p:val>
                                            <p:strVal val="#ppt_x"/>
                                          </p:val>
                                        </p:tav>
                                        <p:tav tm="100000">
                                          <p:val>
                                            <p:strVal val="#ppt_x"/>
                                          </p:val>
                                        </p:tav>
                                      </p:tavLst>
                                    </p:anim>
                                    <p:anim calcmode="lin" valueType="num">
                                      <p:cBhvr additive="base">
                                        <p:cTn id="578" dur="4000" fill="hold"/>
                                        <p:tgtEl>
                                          <p:spTgt spid="33"/>
                                        </p:tgtEl>
                                        <p:attrNameLst>
                                          <p:attrName>ppt_y</p:attrName>
                                        </p:attrNameLst>
                                      </p:cBhvr>
                                      <p:tavLst>
                                        <p:tav tm="0">
                                          <p:val>
                                            <p:strVal val="1+#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33"/>
                                        </p:tgtEl>
                                        <p:attrNameLst>
                                          <p:attrName>style.visibility</p:attrName>
                                        </p:attrNameLst>
                                      </p:cBhvr>
                                      <p:to>
                                        <p:strVal val="visible"/>
                                      </p:to>
                                    </p:set>
                                    <p:anim calcmode="lin" valueType="num">
                                      <p:cBhvr>
                                        <p:cTn id="581" dur="4000" fill="hold"/>
                                        <p:tgtEl>
                                          <p:spTgt spid="33"/>
                                        </p:tgtEl>
                                        <p:attrNameLst>
                                          <p:attrName>ppt_w</p:attrName>
                                        </p:attrNameLst>
                                      </p:cBhvr>
                                      <p:tavLst>
                                        <p:tav tm="0">
                                          <p:val>
                                            <p:strVal val="#ppt_w"/>
                                          </p:val>
                                        </p:tav>
                                        <p:tav tm="100000">
                                          <p:val>
                                            <p:strVal val="#ppt_w"/>
                                          </p:val>
                                        </p:tav>
                                      </p:tavLst>
                                    </p:anim>
                                    <p:anim calcmode="lin" valueType="num">
                                      <p:cBhvr>
                                        <p:cTn id="582" dur="4000" fill="hold"/>
                                        <p:tgtEl>
                                          <p:spTgt spid="33"/>
                                        </p:tgtEl>
                                        <p:attrNameLst>
                                          <p:attrName>ppt_h</p:attrName>
                                        </p:attrNameLst>
                                      </p:cBhvr>
                                      <p:tavLst>
                                        <p:tav tm="0" fmla="#ppt_h*sin(2.5*pi*$)">
                                          <p:val>
                                            <p:fltVal val="0"/>
                                          </p:val>
                                        </p:tav>
                                        <p:tav tm="100000">
                                          <p:val>
                                            <p:fltVal val="1"/>
                                          </p:val>
                                        </p:tav>
                                      </p:tavLst>
                                    </p:anim>
                                  </p:childTnLst>
                                </p:cTn>
                              </p:par>
                              <p:par>
                                <p:cTn id="583" presetID="2" presetClass="exit" presetSubtype="1" fill="hold" grpId="2" nodeType="withEffect">
                                  <p:stCondLst>
                                    <p:cond delay="0"/>
                                  </p:stCondLst>
                                  <p:childTnLst>
                                    <p:anim calcmode="lin" valueType="num">
                                      <p:cBhvr additive="base">
                                        <p:cTn id="584" dur="4500"/>
                                        <p:tgtEl>
                                          <p:spTgt spid="33"/>
                                        </p:tgtEl>
                                        <p:attrNameLst>
                                          <p:attrName>ppt_x</p:attrName>
                                        </p:attrNameLst>
                                      </p:cBhvr>
                                      <p:tavLst>
                                        <p:tav tm="0">
                                          <p:val>
                                            <p:strVal val="ppt_x"/>
                                          </p:val>
                                        </p:tav>
                                        <p:tav tm="100000">
                                          <p:val>
                                            <p:strVal val="ppt_x"/>
                                          </p:val>
                                        </p:tav>
                                      </p:tavLst>
                                    </p:anim>
                                    <p:anim calcmode="lin" valueType="num">
                                      <p:cBhvr additive="base">
                                        <p:cTn id="585" dur="4500"/>
                                        <p:tgtEl>
                                          <p:spTgt spid="33"/>
                                        </p:tgtEl>
                                        <p:attrNameLst>
                                          <p:attrName>ppt_y</p:attrName>
                                        </p:attrNameLst>
                                      </p:cBhvr>
                                      <p:tavLst>
                                        <p:tav tm="0">
                                          <p:val>
                                            <p:strVal val="ppt_y"/>
                                          </p:val>
                                        </p:tav>
                                        <p:tav tm="100000">
                                          <p:val>
                                            <p:strVal val="0-ppt_h/2"/>
                                          </p:val>
                                        </p:tav>
                                      </p:tavLst>
                                    </p:anim>
                                    <p:set>
                                      <p:cBhvr>
                                        <p:cTn id="586" dur="1" fill="hold">
                                          <p:stCondLst>
                                            <p:cond delay="4499"/>
                                          </p:stCondLst>
                                        </p:cTn>
                                        <p:tgtEl>
                                          <p:spTgt spid="33"/>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33"/>
                                        </p:tgtEl>
                                      </p:cBhvr>
                                    </p:animEffect>
                                    <p:set>
                                      <p:cBhvr>
                                        <p:cTn id="589" dur="1" fill="hold">
                                          <p:stCondLst>
                                            <p:cond delay="5999"/>
                                          </p:stCondLst>
                                        </p:cTn>
                                        <p:tgtEl>
                                          <p:spTgt spid="33"/>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6"/>
                                        </p:tgtEl>
                                        <p:attrNameLst>
                                          <p:attrName>style.visibility</p:attrName>
                                        </p:attrNameLst>
                                      </p:cBhvr>
                                      <p:to>
                                        <p:strVal val="visible"/>
                                      </p:to>
                                    </p:set>
                                    <p:anim calcmode="lin" valueType="num">
                                      <p:cBhvr additive="base">
                                        <p:cTn id="592" dur="4000" fill="hold"/>
                                        <p:tgtEl>
                                          <p:spTgt spid="56"/>
                                        </p:tgtEl>
                                        <p:attrNameLst>
                                          <p:attrName>ppt_x</p:attrName>
                                        </p:attrNameLst>
                                      </p:cBhvr>
                                      <p:tavLst>
                                        <p:tav tm="0">
                                          <p:val>
                                            <p:strVal val="#ppt_x"/>
                                          </p:val>
                                        </p:tav>
                                        <p:tav tm="100000">
                                          <p:val>
                                            <p:strVal val="#ppt_x"/>
                                          </p:val>
                                        </p:tav>
                                      </p:tavLst>
                                    </p:anim>
                                    <p:anim calcmode="lin" valueType="num">
                                      <p:cBhvr additive="base">
                                        <p:cTn id="593" dur="4000" fill="hold"/>
                                        <p:tgtEl>
                                          <p:spTgt spid="56"/>
                                        </p:tgtEl>
                                        <p:attrNameLst>
                                          <p:attrName>ppt_y</p:attrName>
                                        </p:attrNameLst>
                                      </p:cBhvr>
                                      <p:tavLst>
                                        <p:tav tm="0">
                                          <p:val>
                                            <p:strVal val="1+#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6"/>
                                        </p:tgtEl>
                                        <p:attrNameLst>
                                          <p:attrName>style.visibility</p:attrName>
                                        </p:attrNameLst>
                                      </p:cBhvr>
                                      <p:to>
                                        <p:strVal val="visible"/>
                                      </p:to>
                                    </p:set>
                                    <p:anim calcmode="lin" valueType="num">
                                      <p:cBhvr>
                                        <p:cTn id="596" dur="4000" fill="hold"/>
                                        <p:tgtEl>
                                          <p:spTgt spid="56"/>
                                        </p:tgtEl>
                                        <p:attrNameLst>
                                          <p:attrName>ppt_w</p:attrName>
                                        </p:attrNameLst>
                                      </p:cBhvr>
                                      <p:tavLst>
                                        <p:tav tm="0">
                                          <p:val>
                                            <p:strVal val="#ppt_w"/>
                                          </p:val>
                                        </p:tav>
                                        <p:tav tm="100000">
                                          <p:val>
                                            <p:strVal val="#ppt_w"/>
                                          </p:val>
                                        </p:tav>
                                      </p:tavLst>
                                    </p:anim>
                                    <p:anim calcmode="lin" valueType="num">
                                      <p:cBhvr>
                                        <p:cTn id="597" dur="4000" fill="hold"/>
                                        <p:tgtEl>
                                          <p:spTgt spid="56"/>
                                        </p:tgtEl>
                                        <p:attrNameLst>
                                          <p:attrName>ppt_h</p:attrName>
                                        </p:attrNameLst>
                                      </p:cBhvr>
                                      <p:tavLst>
                                        <p:tav tm="0" fmla="#ppt_h*sin(2.5*pi*$)">
                                          <p:val>
                                            <p:fltVal val="0"/>
                                          </p:val>
                                        </p:tav>
                                        <p:tav tm="100000">
                                          <p:val>
                                            <p:fltVal val="1"/>
                                          </p:val>
                                        </p:tav>
                                      </p:tavLst>
                                    </p:anim>
                                  </p:childTnLst>
                                </p:cTn>
                              </p:par>
                              <p:par>
                                <p:cTn id="598" presetID="2" presetClass="exit" presetSubtype="1" fill="hold" grpId="2" nodeType="withEffect">
                                  <p:stCondLst>
                                    <p:cond delay="0"/>
                                  </p:stCondLst>
                                  <p:childTnLst>
                                    <p:anim calcmode="lin" valueType="num">
                                      <p:cBhvr additive="base">
                                        <p:cTn id="599" dur="4500"/>
                                        <p:tgtEl>
                                          <p:spTgt spid="56"/>
                                        </p:tgtEl>
                                        <p:attrNameLst>
                                          <p:attrName>ppt_x</p:attrName>
                                        </p:attrNameLst>
                                      </p:cBhvr>
                                      <p:tavLst>
                                        <p:tav tm="0">
                                          <p:val>
                                            <p:strVal val="ppt_x"/>
                                          </p:val>
                                        </p:tav>
                                        <p:tav tm="100000">
                                          <p:val>
                                            <p:strVal val="ppt_x"/>
                                          </p:val>
                                        </p:tav>
                                      </p:tavLst>
                                    </p:anim>
                                    <p:anim calcmode="lin" valueType="num">
                                      <p:cBhvr additive="base">
                                        <p:cTn id="600" dur="4500"/>
                                        <p:tgtEl>
                                          <p:spTgt spid="56"/>
                                        </p:tgtEl>
                                        <p:attrNameLst>
                                          <p:attrName>ppt_y</p:attrName>
                                        </p:attrNameLst>
                                      </p:cBhvr>
                                      <p:tavLst>
                                        <p:tav tm="0">
                                          <p:val>
                                            <p:strVal val="ppt_y"/>
                                          </p:val>
                                        </p:tav>
                                        <p:tav tm="100000">
                                          <p:val>
                                            <p:strVal val="0-ppt_h/2"/>
                                          </p:val>
                                        </p:tav>
                                      </p:tavLst>
                                    </p:anim>
                                    <p:set>
                                      <p:cBhvr>
                                        <p:cTn id="601" dur="1" fill="hold">
                                          <p:stCondLst>
                                            <p:cond delay="4499"/>
                                          </p:stCondLst>
                                        </p:cTn>
                                        <p:tgtEl>
                                          <p:spTgt spid="56"/>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6"/>
                                        </p:tgtEl>
                                      </p:cBhvr>
                                    </p:animEffect>
                                    <p:set>
                                      <p:cBhvr>
                                        <p:cTn id="604" dur="1" fill="hold">
                                          <p:stCondLst>
                                            <p:cond delay="5999"/>
                                          </p:stCondLst>
                                        </p:cTn>
                                        <p:tgtEl>
                                          <p:spTgt spid="56"/>
                                        </p:tgtEl>
                                        <p:attrNameLst>
                                          <p:attrName>style.visibility</p:attrName>
                                        </p:attrNameLst>
                                      </p:cBhvr>
                                      <p:to>
                                        <p:strVal val="hidden"/>
                                      </p:to>
                                    </p:set>
                                  </p:childTnLst>
                                </p:cTn>
                              </p:par>
                              <p:par>
                                <p:cTn id="605" presetID="23" presetClass="entr" presetSubtype="272" fill="hold" nodeType="withEffect">
                                  <p:stCondLst>
                                    <p:cond delay="250"/>
                                  </p:stCondLst>
                                  <p:childTnLst>
                                    <p:set>
                                      <p:cBhvr>
                                        <p:cTn id="606" dur="1" fill="hold">
                                          <p:stCondLst>
                                            <p:cond delay="0"/>
                                          </p:stCondLst>
                                        </p:cTn>
                                        <p:tgtEl>
                                          <p:spTgt spid="52"/>
                                        </p:tgtEl>
                                        <p:attrNameLst>
                                          <p:attrName>style.visibility</p:attrName>
                                        </p:attrNameLst>
                                      </p:cBhvr>
                                      <p:to>
                                        <p:strVal val="visible"/>
                                      </p:to>
                                    </p:set>
                                    <p:anim calcmode="lin" valueType="num">
                                      <p:cBhvr>
                                        <p:cTn id="607" dur="4250" fill="hold"/>
                                        <p:tgtEl>
                                          <p:spTgt spid="52"/>
                                        </p:tgtEl>
                                        <p:attrNameLst>
                                          <p:attrName>ppt_w</p:attrName>
                                        </p:attrNameLst>
                                      </p:cBhvr>
                                      <p:tavLst>
                                        <p:tav tm="0">
                                          <p:val>
                                            <p:strVal val="2/3*#ppt_w"/>
                                          </p:val>
                                        </p:tav>
                                        <p:tav tm="100000">
                                          <p:val>
                                            <p:strVal val="#ppt_w"/>
                                          </p:val>
                                        </p:tav>
                                      </p:tavLst>
                                    </p:anim>
                                    <p:anim calcmode="lin" valueType="num">
                                      <p:cBhvr>
                                        <p:cTn id="608" dur="4250" fill="hold"/>
                                        <p:tgtEl>
                                          <p:spTgt spid="52"/>
                                        </p:tgtEl>
                                        <p:attrNameLst>
                                          <p:attrName>ppt_h</p:attrName>
                                        </p:attrNameLst>
                                      </p:cBhvr>
                                      <p:tavLst>
                                        <p:tav tm="0">
                                          <p:val>
                                            <p:strVal val="2/3*#ppt_h"/>
                                          </p:val>
                                        </p:tav>
                                        <p:tav tm="100000">
                                          <p:val>
                                            <p:strVal val="#ppt_h"/>
                                          </p:val>
                                        </p:tav>
                                      </p:tavLst>
                                    </p:anim>
                                  </p:childTnLst>
                                </p:cTn>
                              </p:par>
                              <p:par>
                                <p:cTn id="609" presetID="16" presetClass="entr" presetSubtype="42" fill="hold" nodeType="withEffect">
                                  <p:stCondLst>
                                    <p:cond delay="250"/>
                                  </p:stCondLst>
                                  <p:childTnLst>
                                    <p:set>
                                      <p:cBhvr>
                                        <p:cTn id="610" dur="1" fill="hold">
                                          <p:stCondLst>
                                            <p:cond delay="0"/>
                                          </p:stCondLst>
                                        </p:cTn>
                                        <p:tgtEl>
                                          <p:spTgt spid="52"/>
                                        </p:tgtEl>
                                        <p:attrNameLst>
                                          <p:attrName>style.visibility</p:attrName>
                                        </p:attrNameLst>
                                      </p:cBhvr>
                                      <p:to>
                                        <p:strVal val="visible"/>
                                      </p:to>
                                    </p:set>
                                    <p:animEffect transition="in" filter="barn(outHorizontal)">
                                      <p:cBhvr>
                                        <p:cTn id="611" dur="4250"/>
                                        <p:tgtEl>
                                          <p:spTgt spid="52"/>
                                        </p:tgtEl>
                                      </p:cBhvr>
                                    </p:animEffect>
                                  </p:childTnLst>
                                </p:cTn>
                              </p:par>
                              <p:par>
                                <p:cTn id="612" presetID="9" presetClass="emph" presetSubtype="0" grpId="0" nodeType="withEffect">
                                  <p:stCondLst>
                                    <p:cond delay="0"/>
                                  </p:stCondLst>
                                  <p:childTnLst>
                                    <p:set>
                                      <p:cBhvr rctx="PPT">
                                        <p:cTn id="613" dur="indefinite"/>
                                        <p:tgtEl>
                                          <p:spTgt spid="63"/>
                                        </p:tgtEl>
                                        <p:attrNameLst>
                                          <p:attrName>style.opacity</p:attrName>
                                        </p:attrNameLst>
                                      </p:cBhvr>
                                      <p:to>
                                        <p:strVal val="0"/>
                                      </p:to>
                                    </p:set>
                                    <p:animEffect filter="image" prLst="opacity: 0">
                                      <p:cBhvr rctx="IE">
                                        <p:cTn id="614" dur="indefinite"/>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7" grpId="0" animBg="1"/>
      <p:bldP spid="7" grpId="1" animBg="1"/>
      <p:bldP spid="7" grpId="2" animBg="1"/>
      <p:bldP spid="7" grpId="3" animBg="1"/>
      <p:bldP spid="8" grpId="0" animBg="1"/>
      <p:bldP spid="8" grpId="1" animBg="1"/>
      <p:bldP spid="8" grpId="2" animBg="1"/>
      <p:bldP spid="8"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6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15 Grupo"/>
          <p:cNvGrpSpPr/>
          <p:nvPr/>
        </p:nvGrpSpPr>
        <p:grpSpPr>
          <a:xfrm>
            <a:off x="0" y="21694"/>
            <a:ext cx="9144000" cy="5143500"/>
            <a:chOff x="0" y="0"/>
            <a:chExt cx="9144000" cy="5143500"/>
          </a:xfrm>
        </p:grpSpPr>
        <p:sp>
          <p:nvSpPr>
            <p:cNvPr id="17" name="1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5" name="14 Imagen" descr="Diapositiva4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1027" name="Picture 3"/>
          <p:cNvPicPr>
            <a:picLocks noChangeAspect="1" noChangeArrowheads="1"/>
          </p:cNvPicPr>
          <p:nvPr/>
        </p:nvPicPr>
        <p:blipFill>
          <a:blip r:embed="rId3"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flipH="1">
            <a:off x="1" y="1178405"/>
            <a:ext cx="1754386" cy="2736488"/>
          </a:xfrm>
          <a:prstGeom prst="rect">
            <a:avLst/>
          </a:prstGeom>
          <a:gradFill flip="none" rotWithShape="1">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tileRect/>
          </a:gradFill>
          <a:ln>
            <a:noFill/>
          </a:ln>
          <a:effectLst/>
          <a:extLst/>
        </p:spPr>
      </p:pic>
      <p:pic>
        <p:nvPicPr>
          <p:cNvPr id="8"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flipH="1">
            <a:off x="1193670" y="876157"/>
            <a:ext cx="2109742" cy="3290772"/>
          </a:xfrm>
          <a:prstGeom prst="rect">
            <a:avLst/>
          </a:prstGeom>
          <a:gradFill flip="none" rotWithShape="1">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tileRect/>
          </a:gradFill>
          <a:ln>
            <a:noFill/>
          </a:ln>
          <a:effectLst/>
          <a:extLst/>
        </p:spPr>
      </p:pic>
      <p:pic>
        <p:nvPicPr>
          <p:cNvPr id="9" name="Picture 3"/>
          <p:cNvPicPr>
            <a:picLocks noChangeAspect="1" noChangeArrowheads="1"/>
          </p:cNvPicPr>
          <p:nvPr/>
        </p:nvPicPr>
        <p:blipFill>
          <a:blip r:embed="rId5"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flipH="1">
            <a:off x="2625358" y="771550"/>
            <a:ext cx="2262082" cy="3528392"/>
          </a:xfrm>
          <a:prstGeom prst="rect">
            <a:avLst/>
          </a:prstGeom>
          <a:gradFill flip="none" rotWithShape="1">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tileRect/>
          </a:gradFill>
          <a:ln>
            <a:noFill/>
          </a:ln>
          <a:effectLst/>
          <a:extLst/>
        </p:spPr>
      </p:pic>
      <p:pic>
        <p:nvPicPr>
          <p:cNvPr id="11" name="Picture 3"/>
          <p:cNvPicPr>
            <a:picLocks noChangeAspect="1" noChangeArrowheads="1"/>
          </p:cNvPicPr>
          <p:nvPr/>
        </p:nvPicPr>
        <p:blipFill>
          <a:blip r:embed="rId5"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283968" y="771550"/>
            <a:ext cx="2262082" cy="3528391"/>
          </a:xfrm>
          <a:prstGeom prst="rect">
            <a:avLst/>
          </a:prstGeom>
          <a:gradFill flip="none" rotWithShape="1">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tileRect/>
          </a:gradFill>
          <a:ln>
            <a:noFill/>
          </a:ln>
          <a:effectLst/>
          <a:extLst/>
        </p:spPr>
      </p:pic>
      <p:pic>
        <p:nvPicPr>
          <p:cNvPr id="12" name="Picture 3"/>
          <p:cNvPicPr>
            <a:picLocks noChangeAspect="1" noChangeArrowheads="1"/>
          </p:cNvPicPr>
          <p:nvPr/>
        </p:nvPicPr>
        <p:blipFill>
          <a:blip r:embed="rId6"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780710" y="908729"/>
            <a:ext cx="2089426" cy="3259083"/>
          </a:xfrm>
          <a:prstGeom prst="rect">
            <a:avLst/>
          </a:prstGeom>
          <a:gradFill flip="none" rotWithShape="1">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tileRect/>
          </a:gradFill>
          <a:ln>
            <a:noFill/>
          </a:ln>
          <a:effectLst/>
          <a:extLst/>
        </p:spPr>
      </p:pic>
      <p:pic>
        <p:nvPicPr>
          <p:cNvPr id="13" name="Picture 3"/>
          <p:cNvPicPr>
            <a:picLocks noChangeAspect="1" noChangeArrowheads="1"/>
          </p:cNvPicPr>
          <p:nvPr/>
        </p:nvPicPr>
        <p:blipFill>
          <a:blip r:embed="rId7"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433538" y="1211228"/>
            <a:ext cx="1730830" cy="2699745"/>
          </a:xfrm>
          <a:prstGeom prst="rect">
            <a:avLst/>
          </a:prstGeom>
          <a:gradFill flip="none" rotWithShape="1">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tileRect/>
          </a:gradFill>
          <a:ln>
            <a:noFill/>
          </a:ln>
          <a:effectLst/>
          <a:extLst/>
        </p:spPr>
      </p:pic>
      <p:sp>
        <p:nvSpPr>
          <p:cNvPr id="21" name="20 Rectángulo"/>
          <p:cNvSpPr/>
          <p:nvPr/>
        </p:nvSpPr>
        <p:spPr>
          <a:xfrm rot="10800000">
            <a:off x="0" y="8999"/>
            <a:ext cx="914400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6989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0" fill="hold"/>
                                        <p:tgtEl>
                                          <p:spTgt spid="9"/>
                                        </p:tgtEl>
                                        <p:attrNameLst>
                                          <p:attrName>ppt_x</p:attrName>
                                        </p:attrNameLst>
                                      </p:cBhvr>
                                      <p:tavLst>
                                        <p:tav tm="0">
                                          <p:val>
                                            <p:strVal val="1+#ppt_w/2"/>
                                          </p:val>
                                        </p:tav>
                                        <p:tav tm="100000">
                                          <p:val>
                                            <p:strVal val="#ppt_x"/>
                                          </p:val>
                                        </p:tav>
                                      </p:tavLst>
                                    </p:anim>
                                    <p:anim calcmode="lin" valueType="num">
                                      <p:cBhvr additive="base">
                                        <p:cTn id="8" dur="2500" fill="hold"/>
                                        <p:tgtEl>
                                          <p:spTgt spid="9"/>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2500" fill="hold"/>
                                        <p:tgtEl>
                                          <p:spTgt spid="9"/>
                                        </p:tgtEl>
                                        <p:attrNameLst>
                                          <p:attrName>ppt_w</p:attrName>
                                        </p:attrNameLst>
                                      </p:cBhvr>
                                      <p:tavLst>
                                        <p:tav tm="0" fmla="#ppt_w*sin(2.5*pi*$)">
                                          <p:val>
                                            <p:fltVal val="0"/>
                                          </p:val>
                                        </p:tav>
                                        <p:tav tm="100000">
                                          <p:val>
                                            <p:fltVal val="1"/>
                                          </p:val>
                                        </p:tav>
                                      </p:tavLst>
                                    </p:anim>
                                    <p:anim calcmode="lin" valueType="num">
                                      <p:cBhvr>
                                        <p:cTn id="12" dur="2500" fill="hold"/>
                                        <p:tgtEl>
                                          <p:spTgt spid="9"/>
                                        </p:tgtEl>
                                        <p:attrNameLst>
                                          <p:attrName>ppt_h</p:attrName>
                                        </p:attrNameLst>
                                      </p:cBhvr>
                                      <p:tavLst>
                                        <p:tav tm="0">
                                          <p:val>
                                            <p:strVal val="#ppt_h"/>
                                          </p:val>
                                        </p:tav>
                                        <p:tav tm="100000">
                                          <p:val>
                                            <p:strVal val="#ppt_h"/>
                                          </p:val>
                                        </p:tav>
                                      </p:tavLst>
                                    </p:anim>
                                  </p:childTnLst>
                                </p:cTn>
                              </p:par>
                              <p:par>
                                <p:cTn id="13" presetID="8" presetClass="emph" presetSubtype="0" fill="hold" nodeType="withEffect">
                                  <p:stCondLst>
                                    <p:cond delay="0"/>
                                  </p:stCondLst>
                                  <p:childTnLst>
                                    <p:animRot by="-21600000">
                                      <p:cBhvr>
                                        <p:cTn id="14" dur="2500" fill="hold"/>
                                        <p:tgtEl>
                                          <p:spTgt spid="9"/>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500" fill="hold"/>
                                        <p:tgtEl>
                                          <p:spTgt spid="8"/>
                                        </p:tgtEl>
                                        <p:attrNameLst>
                                          <p:attrName>ppt_x</p:attrName>
                                        </p:attrNameLst>
                                      </p:cBhvr>
                                      <p:tavLst>
                                        <p:tav tm="0">
                                          <p:val>
                                            <p:strVal val="1+#ppt_w/2"/>
                                          </p:val>
                                        </p:tav>
                                        <p:tav tm="100000">
                                          <p:val>
                                            <p:strVal val="#ppt_x"/>
                                          </p:val>
                                        </p:tav>
                                      </p:tavLst>
                                    </p:anim>
                                    <p:anim calcmode="lin" valueType="num">
                                      <p:cBhvr additive="base">
                                        <p:cTn id="18" dur="2500" fill="hold"/>
                                        <p:tgtEl>
                                          <p:spTgt spid="8"/>
                                        </p:tgtEl>
                                        <p:attrNameLst>
                                          <p:attrName>ppt_y</p:attrName>
                                        </p:attrNameLst>
                                      </p:cBhvr>
                                      <p:tavLst>
                                        <p:tav tm="0">
                                          <p:val>
                                            <p:strVal val="#ppt_y"/>
                                          </p:val>
                                        </p:tav>
                                        <p:tav tm="100000">
                                          <p:val>
                                            <p:strVal val="#ppt_y"/>
                                          </p:val>
                                        </p:tav>
                                      </p:tavLst>
                                    </p:anim>
                                  </p:childTnLst>
                                </p:cTn>
                              </p:par>
                              <p:par>
                                <p:cTn id="19" presetID="19"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0" fill="hold"/>
                                        <p:tgtEl>
                                          <p:spTgt spid="8"/>
                                        </p:tgtEl>
                                        <p:attrNameLst>
                                          <p:attrName>ppt_w</p:attrName>
                                        </p:attrNameLst>
                                      </p:cBhvr>
                                      <p:tavLst>
                                        <p:tav tm="0" fmla="#ppt_w*sin(2.5*pi*$)">
                                          <p:val>
                                            <p:fltVal val="0"/>
                                          </p:val>
                                        </p:tav>
                                        <p:tav tm="100000">
                                          <p:val>
                                            <p:fltVal val="1"/>
                                          </p:val>
                                        </p:tav>
                                      </p:tavLst>
                                    </p:anim>
                                    <p:anim calcmode="lin" valueType="num">
                                      <p:cBhvr>
                                        <p:cTn id="22" dur="2500" fill="hold"/>
                                        <p:tgtEl>
                                          <p:spTgt spid="8"/>
                                        </p:tgtEl>
                                        <p:attrNameLst>
                                          <p:attrName>ppt_h</p:attrName>
                                        </p:attrNameLst>
                                      </p:cBhvr>
                                      <p:tavLst>
                                        <p:tav tm="0">
                                          <p:val>
                                            <p:strVal val="#ppt_h"/>
                                          </p:val>
                                        </p:tav>
                                        <p:tav tm="100000">
                                          <p:val>
                                            <p:strVal val="#ppt_h"/>
                                          </p:val>
                                        </p:tav>
                                      </p:tavLst>
                                    </p:anim>
                                  </p:childTnLst>
                                </p:cTn>
                              </p:par>
                              <p:par>
                                <p:cTn id="23" presetID="8" presetClass="emph" presetSubtype="0" fill="hold" nodeType="withEffect">
                                  <p:stCondLst>
                                    <p:cond delay="0"/>
                                  </p:stCondLst>
                                  <p:childTnLst>
                                    <p:animRot by="-21600000">
                                      <p:cBhvr>
                                        <p:cTn id="24" dur="25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1027"/>
                                        </p:tgtEl>
                                        <p:attrNameLst>
                                          <p:attrName>style.visibility</p:attrName>
                                        </p:attrNameLst>
                                      </p:cBhvr>
                                      <p:to>
                                        <p:strVal val="visible"/>
                                      </p:to>
                                    </p:set>
                                    <p:anim calcmode="lin" valueType="num">
                                      <p:cBhvr additive="base">
                                        <p:cTn id="27" dur="2500" fill="hold"/>
                                        <p:tgtEl>
                                          <p:spTgt spid="1027"/>
                                        </p:tgtEl>
                                        <p:attrNameLst>
                                          <p:attrName>ppt_x</p:attrName>
                                        </p:attrNameLst>
                                      </p:cBhvr>
                                      <p:tavLst>
                                        <p:tav tm="0">
                                          <p:val>
                                            <p:strVal val="1+#ppt_w/2"/>
                                          </p:val>
                                        </p:tav>
                                        <p:tav tm="100000">
                                          <p:val>
                                            <p:strVal val="#ppt_x"/>
                                          </p:val>
                                        </p:tav>
                                      </p:tavLst>
                                    </p:anim>
                                    <p:anim calcmode="lin" valueType="num">
                                      <p:cBhvr additive="base">
                                        <p:cTn id="28" dur="2500" fill="hold"/>
                                        <p:tgtEl>
                                          <p:spTgt spid="1027"/>
                                        </p:tgtEl>
                                        <p:attrNameLst>
                                          <p:attrName>ppt_y</p:attrName>
                                        </p:attrNameLst>
                                      </p:cBhvr>
                                      <p:tavLst>
                                        <p:tav tm="0">
                                          <p:val>
                                            <p:strVal val="#ppt_y"/>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027"/>
                                        </p:tgtEl>
                                        <p:attrNameLst>
                                          <p:attrName>style.visibility</p:attrName>
                                        </p:attrNameLst>
                                      </p:cBhvr>
                                      <p:to>
                                        <p:strVal val="visible"/>
                                      </p:to>
                                    </p:set>
                                    <p:anim calcmode="lin" valueType="num">
                                      <p:cBhvr>
                                        <p:cTn id="31" dur="2500" fill="hold"/>
                                        <p:tgtEl>
                                          <p:spTgt spid="1027"/>
                                        </p:tgtEl>
                                        <p:attrNameLst>
                                          <p:attrName>ppt_w</p:attrName>
                                        </p:attrNameLst>
                                      </p:cBhvr>
                                      <p:tavLst>
                                        <p:tav tm="0" fmla="#ppt_w*sin(2.5*pi*$)">
                                          <p:val>
                                            <p:fltVal val="0"/>
                                          </p:val>
                                        </p:tav>
                                        <p:tav tm="100000">
                                          <p:val>
                                            <p:fltVal val="1"/>
                                          </p:val>
                                        </p:tav>
                                      </p:tavLst>
                                    </p:anim>
                                    <p:anim calcmode="lin" valueType="num">
                                      <p:cBhvr>
                                        <p:cTn id="32" dur="2500" fill="hold"/>
                                        <p:tgtEl>
                                          <p:spTgt spid="1027"/>
                                        </p:tgtEl>
                                        <p:attrNameLst>
                                          <p:attrName>ppt_h</p:attrName>
                                        </p:attrNameLst>
                                      </p:cBhvr>
                                      <p:tavLst>
                                        <p:tav tm="0">
                                          <p:val>
                                            <p:strVal val="#ppt_h"/>
                                          </p:val>
                                        </p:tav>
                                        <p:tav tm="100000">
                                          <p:val>
                                            <p:strVal val="#ppt_h"/>
                                          </p:val>
                                        </p:tav>
                                      </p:tavLst>
                                    </p:anim>
                                  </p:childTnLst>
                                </p:cTn>
                              </p:par>
                              <p:par>
                                <p:cTn id="33" presetID="8" presetClass="emph" presetSubtype="0" fill="hold" nodeType="withEffect">
                                  <p:stCondLst>
                                    <p:cond delay="0"/>
                                  </p:stCondLst>
                                  <p:childTnLst>
                                    <p:animRot by="-21600000">
                                      <p:cBhvr>
                                        <p:cTn id="34" dur="2500" fill="hold"/>
                                        <p:tgtEl>
                                          <p:spTgt spid="1027"/>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500" fill="hold"/>
                                        <p:tgtEl>
                                          <p:spTgt spid="11"/>
                                        </p:tgtEl>
                                        <p:attrNameLst>
                                          <p:attrName>ppt_x</p:attrName>
                                        </p:attrNameLst>
                                      </p:cBhvr>
                                      <p:tavLst>
                                        <p:tav tm="0">
                                          <p:val>
                                            <p:strVal val="0-#ppt_w/2"/>
                                          </p:val>
                                        </p:tav>
                                        <p:tav tm="100000">
                                          <p:val>
                                            <p:strVal val="#ppt_x"/>
                                          </p:val>
                                        </p:tav>
                                      </p:tavLst>
                                    </p:anim>
                                    <p:anim calcmode="lin" valueType="num">
                                      <p:cBhvr additive="base">
                                        <p:cTn id="38" dur="2500" fill="hold"/>
                                        <p:tgtEl>
                                          <p:spTgt spid="11"/>
                                        </p:tgtEl>
                                        <p:attrNameLst>
                                          <p:attrName>ppt_y</p:attrName>
                                        </p:attrNameLst>
                                      </p:cBhvr>
                                      <p:tavLst>
                                        <p:tav tm="0">
                                          <p:val>
                                            <p:strVal val="#ppt_y"/>
                                          </p:val>
                                        </p:tav>
                                        <p:tav tm="100000">
                                          <p:val>
                                            <p:strVal val="#ppt_y"/>
                                          </p:val>
                                        </p:tav>
                                      </p:tavLst>
                                    </p:anim>
                                  </p:childTnLst>
                                </p:cTn>
                              </p:par>
                              <p:par>
                                <p:cTn id="39" presetID="19" presetClass="entr" presetSubtype="1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500" fill="hold"/>
                                        <p:tgtEl>
                                          <p:spTgt spid="11"/>
                                        </p:tgtEl>
                                        <p:attrNameLst>
                                          <p:attrName>ppt_w</p:attrName>
                                        </p:attrNameLst>
                                      </p:cBhvr>
                                      <p:tavLst>
                                        <p:tav tm="0" fmla="#ppt_w*sin(2.5*pi*$)">
                                          <p:val>
                                            <p:fltVal val="0"/>
                                          </p:val>
                                        </p:tav>
                                        <p:tav tm="100000">
                                          <p:val>
                                            <p:fltVal val="1"/>
                                          </p:val>
                                        </p:tav>
                                      </p:tavLst>
                                    </p:anim>
                                    <p:anim calcmode="lin" valueType="num">
                                      <p:cBhvr>
                                        <p:cTn id="42" dur="2500" fill="hold"/>
                                        <p:tgtEl>
                                          <p:spTgt spid="11"/>
                                        </p:tgtEl>
                                        <p:attrNameLst>
                                          <p:attrName>ppt_h</p:attrName>
                                        </p:attrNameLst>
                                      </p:cBhvr>
                                      <p:tavLst>
                                        <p:tav tm="0">
                                          <p:val>
                                            <p:strVal val="#ppt_h"/>
                                          </p:val>
                                        </p:tav>
                                        <p:tav tm="100000">
                                          <p:val>
                                            <p:strVal val="#ppt_h"/>
                                          </p:val>
                                        </p:tav>
                                      </p:tavLst>
                                    </p:anim>
                                  </p:childTnLst>
                                </p:cTn>
                              </p:par>
                              <p:par>
                                <p:cTn id="43" presetID="8" presetClass="emph" presetSubtype="0" fill="hold" nodeType="withEffect">
                                  <p:stCondLst>
                                    <p:cond delay="0"/>
                                  </p:stCondLst>
                                  <p:childTnLst>
                                    <p:animRot by="21600000">
                                      <p:cBhvr>
                                        <p:cTn id="44" dur="2500" fill="hold"/>
                                        <p:tgtEl>
                                          <p:spTgt spid="11"/>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0" fill="hold"/>
                                        <p:tgtEl>
                                          <p:spTgt spid="12"/>
                                        </p:tgtEl>
                                        <p:attrNameLst>
                                          <p:attrName>ppt_x</p:attrName>
                                        </p:attrNameLst>
                                      </p:cBhvr>
                                      <p:tavLst>
                                        <p:tav tm="0">
                                          <p:val>
                                            <p:strVal val="0-#ppt_w/2"/>
                                          </p:val>
                                        </p:tav>
                                        <p:tav tm="100000">
                                          <p:val>
                                            <p:strVal val="#ppt_x"/>
                                          </p:val>
                                        </p:tav>
                                      </p:tavLst>
                                    </p:anim>
                                    <p:anim calcmode="lin" valueType="num">
                                      <p:cBhvr additive="base">
                                        <p:cTn id="48" dur="2500" fill="hold"/>
                                        <p:tgtEl>
                                          <p:spTgt spid="12"/>
                                        </p:tgtEl>
                                        <p:attrNameLst>
                                          <p:attrName>ppt_y</p:attrName>
                                        </p:attrNameLst>
                                      </p:cBhvr>
                                      <p:tavLst>
                                        <p:tav tm="0">
                                          <p:val>
                                            <p:strVal val="#ppt_y"/>
                                          </p:val>
                                        </p:tav>
                                        <p:tav tm="100000">
                                          <p:val>
                                            <p:strVal val="#ppt_y"/>
                                          </p:val>
                                        </p:tav>
                                      </p:tavLst>
                                    </p:anim>
                                  </p:childTnLst>
                                </p:cTn>
                              </p:par>
                              <p:par>
                                <p:cTn id="49" presetID="19" presetClass="entr" presetSubtype="10"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500" fill="hold"/>
                                        <p:tgtEl>
                                          <p:spTgt spid="12"/>
                                        </p:tgtEl>
                                        <p:attrNameLst>
                                          <p:attrName>ppt_w</p:attrName>
                                        </p:attrNameLst>
                                      </p:cBhvr>
                                      <p:tavLst>
                                        <p:tav tm="0" fmla="#ppt_w*sin(2.5*pi*$)">
                                          <p:val>
                                            <p:fltVal val="0"/>
                                          </p:val>
                                        </p:tav>
                                        <p:tav tm="100000">
                                          <p:val>
                                            <p:fltVal val="1"/>
                                          </p:val>
                                        </p:tav>
                                      </p:tavLst>
                                    </p:anim>
                                    <p:anim calcmode="lin" valueType="num">
                                      <p:cBhvr>
                                        <p:cTn id="52" dur="2500" fill="hold"/>
                                        <p:tgtEl>
                                          <p:spTgt spid="12"/>
                                        </p:tgtEl>
                                        <p:attrNameLst>
                                          <p:attrName>ppt_h</p:attrName>
                                        </p:attrNameLst>
                                      </p:cBhvr>
                                      <p:tavLst>
                                        <p:tav tm="0">
                                          <p:val>
                                            <p:strVal val="#ppt_h"/>
                                          </p:val>
                                        </p:tav>
                                        <p:tav tm="100000">
                                          <p:val>
                                            <p:strVal val="#ppt_h"/>
                                          </p:val>
                                        </p:tav>
                                      </p:tavLst>
                                    </p:anim>
                                  </p:childTnLst>
                                </p:cTn>
                              </p:par>
                              <p:par>
                                <p:cTn id="53" presetID="8" presetClass="emph" presetSubtype="0" fill="hold" nodeType="withEffect">
                                  <p:stCondLst>
                                    <p:cond delay="0"/>
                                  </p:stCondLst>
                                  <p:childTnLst>
                                    <p:animRot by="21600000">
                                      <p:cBhvr>
                                        <p:cTn id="54" dur="2500" fill="hold"/>
                                        <p:tgtEl>
                                          <p:spTgt spid="12"/>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0" fill="hold"/>
                                        <p:tgtEl>
                                          <p:spTgt spid="13"/>
                                        </p:tgtEl>
                                        <p:attrNameLst>
                                          <p:attrName>ppt_x</p:attrName>
                                        </p:attrNameLst>
                                      </p:cBhvr>
                                      <p:tavLst>
                                        <p:tav tm="0">
                                          <p:val>
                                            <p:strVal val="0-#ppt_w/2"/>
                                          </p:val>
                                        </p:tav>
                                        <p:tav tm="100000">
                                          <p:val>
                                            <p:strVal val="#ppt_x"/>
                                          </p:val>
                                        </p:tav>
                                      </p:tavLst>
                                    </p:anim>
                                    <p:anim calcmode="lin" valueType="num">
                                      <p:cBhvr additive="base">
                                        <p:cTn id="58" dur="2500" fill="hold"/>
                                        <p:tgtEl>
                                          <p:spTgt spid="13"/>
                                        </p:tgtEl>
                                        <p:attrNameLst>
                                          <p:attrName>ppt_y</p:attrName>
                                        </p:attrNameLst>
                                      </p:cBhvr>
                                      <p:tavLst>
                                        <p:tav tm="0">
                                          <p:val>
                                            <p:strVal val="#ppt_y"/>
                                          </p:val>
                                        </p:tav>
                                        <p:tav tm="100000">
                                          <p:val>
                                            <p:strVal val="#ppt_y"/>
                                          </p:val>
                                        </p:tav>
                                      </p:tavLst>
                                    </p:anim>
                                  </p:childTnLst>
                                </p:cTn>
                              </p:par>
                              <p:par>
                                <p:cTn id="59" presetID="19" presetClass="entr" presetSubtype="10"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2500" fill="hold"/>
                                        <p:tgtEl>
                                          <p:spTgt spid="13"/>
                                        </p:tgtEl>
                                        <p:attrNameLst>
                                          <p:attrName>ppt_w</p:attrName>
                                        </p:attrNameLst>
                                      </p:cBhvr>
                                      <p:tavLst>
                                        <p:tav tm="0" fmla="#ppt_w*sin(2.5*pi*$)">
                                          <p:val>
                                            <p:fltVal val="0"/>
                                          </p:val>
                                        </p:tav>
                                        <p:tav tm="100000">
                                          <p:val>
                                            <p:fltVal val="1"/>
                                          </p:val>
                                        </p:tav>
                                      </p:tavLst>
                                    </p:anim>
                                    <p:anim calcmode="lin" valueType="num">
                                      <p:cBhvr>
                                        <p:cTn id="62" dur="2500" fill="hold"/>
                                        <p:tgtEl>
                                          <p:spTgt spid="13"/>
                                        </p:tgtEl>
                                        <p:attrNameLst>
                                          <p:attrName>ppt_h</p:attrName>
                                        </p:attrNameLst>
                                      </p:cBhvr>
                                      <p:tavLst>
                                        <p:tav tm="0">
                                          <p:val>
                                            <p:strVal val="#ppt_h"/>
                                          </p:val>
                                        </p:tav>
                                        <p:tav tm="100000">
                                          <p:val>
                                            <p:strVal val="#ppt_h"/>
                                          </p:val>
                                        </p:tav>
                                      </p:tavLst>
                                    </p:anim>
                                  </p:childTnLst>
                                </p:cTn>
                              </p:par>
                              <p:par>
                                <p:cTn id="63" presetID="8" presetClass="emph" presetSubtype="0" fill="hold" nodeType="withEffect">
                                  <p:stCondLst>
                                    <p:cond delay="0"/>
                                  </p:stCondLst>
                                  <p:childTnLst>
                                    <p:animRot by="21600000">
                                      <p:cBhvr>
                                        <p:cTn id="64" dur="2500" fill="hold"/>
                                        <p:tgtEl>
                                          <p:spTgt spid="13"/>
                                        </p:tgtEl>
                                        <p:attrNameLst>
                                          <p:attrName>r</p:attrName>
                                        </p:attrNameLst>
                                      </p:cBhvr>
                                    </p:animRot>
                                  </p:childTnLst>
                                </p:cTn>
                              </p:par>
                              <p:par>
                                <p:cTn id="65" presetID="9" presetClass="emph" presetSubtype="0" grpId="0" nodeType="withEffect">
                                  <p:stCondLst>
                                    <p:cond delay="0"/>
                                  </p:stCondLst>
                                  <p:childTnLst>
                                    <p:set>
                                      <p:cBhvr rctx="PPT">
                                        <p:cTn id="66" dur="indefinite"/>
                                        <p:tgtEl>
                                          <p:spTgt spid="21"/>
                                        </p:tgtEl>
                                        <p:attrNameLst>
                                          <p:attrName>style.opacity</p:attrName>
                                        </p:attrNameLst>
                                      </p:cBhvr>
                                      <p:to>
                                        <p:strVal val="0"/>
                                      </p:to>
                                    </p:set>
                                    <p:animEffect filter="image" prLst="opacity: 0">
                                      <p:cBhvr rctx="IE">
                                        <p:cTn id="67" dur="indefinite"/>
                                        <p:tgtEl>
                                          <p:spTgt spid="21"/>
                                        </p:tgtEl>
                                      </p:cBhvr>
                                    </p:animEffect>
                                  </p:childTnLst>
                                </p:cTn>
                              </p:par>
                            </p:childTnLst>
                          </p:cTn>
                        </p:par>
                        <p:par>
                          <p:cTn id="68" fill="hold">
                            <p:stCondLst>
                              <p:cond delay="2500"/>
                            </p:stCondLst>
                            <p:childTnLst>
                              <p:par>
                                <p:cTn id="69" presetID="2" presetClass="exit" presetSubtype="2" fill="hold" nodeType="after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250"/>
                                        <p:tgtEl>
                                          <p:spTgt spid="8"/>
                                        </p:tgtEl>
                                        <p:attrNameLst>
                                          <p:attrName>ppt_x</p:attrName>
                                        </p:attrNameLst>
                                      </p:cBhvr>
                                      <p:tavLst>
                                        <p:tav tm="0">
                                          <p:val>
                                            <p:strVal val="ppt_x"/>
                                          </p:val>
                                        </p:tav>
                                        <p:tav tm="100000">
                                          <p:val>
                                            <p:strVal val="1+ppt_w/2"/>
                                          </p:val>
                                        </p:tav>
                                      </p:tavLst>
                                    </p:anim>
                                    <p:anim calcmode="lin" valueType="num">
                                      <p:cBhvr additive="base">
                                        <p:cTn id="75" dur="3250"/>
                                        <p:tgtEl>
                                          <p:spTgt spid="8"/>
                                        </p:tgtEl>
                                        <p:attrNameLst>
                                          <p:attrName>ppt_y</p:attrName>
                                        </p:attrNameLst>
                                      </p:cBhvr>
                                      <p:tavLst>
                                        <p:tav tm="0">
                                          <p:val>
                                            <p:strVal val="ppt_y"/>
                                          </p:val>
                                        </p:tav>
                                        <p:tav tm="100000">
                                          <p:val>
                                            <p:strVal val="ppt_y"/>
                                          </p:val>
                                        </p:tav>
                                      </p:tavLst>
                                    </p:anim>
                                    <p:set>
                                      <p:cBhvr>
                                        <p:cTn id="76" dur="1" fill="hold">
                                          <p:stCondLst>
                                            <p:cond delay="3249"/>
                                          </p:stCondLst>
                                        </p:cTn>
                                        <p:tgtEl>
                                          <p:spTgt spid="8"/>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500"/>
                                        <p:tgtEl>
                                          <p:spTgt spid="1027"/>
                                        </p:tgtEl>
                                        <p:attrNameLst>
                                          <p:attrName>ppt_x</p:attrName>
                                        </p:attrNameLst>
                                      </p:cBhvr>
                                      <p:tavLst>
                                        <p:tav tm="0">
                                          <p:val>
                                            <p:strVal val="ppt_x"/>
                                          </p:val>
                                        </p:tav>
                                        <p:tav tm="100000">
                                          <p:val>
                                            <p:strVal val="1+ppt_w/2"/>
                                          </p:val>
                                        </p:tav>
                                      </p:tavLst>
                                    </p:anim>
                                    <p:anim calcmode="lin" valueType="num">
                                      <p:cBhvr additive="base">
                                        <p:cTn id="83" dur="3500"/>
                                        <p:tgtEl>
                                          <p:spTgt spid="1027"/>
                                        </p:tgtEl>
                                        <p:attrNameLst>
                                          <p:attrName>ppt_y</p:attrName>
                                        </p:attrNameLst>
                                      </p:cBhvr>
                                      <p:tavLst>
                                        <p:tav tm="0">
                                          <p:val>
                                            <p:strVal val="ppt_y"/>
                                          </p:val>
                                        </p:tav>
                                        <p:tav tm="100000">
                                          <p:val>
                                            <p:strVal val="ppt_y"/>
                                          </p:val>
                                        </p:tav>
                                      </p:tavLst>
                                    </p:anim>
                                    <p:set>
                                      <p:cBhvr>
                                        <p:cTn id="84" dur="1" fill="hold">
                                          <p:stCondLst>
                                            <p:cond delay="3499"/>
                                          </p:stCondLst>
                                        </p:cTn>
                                        <p:tgtEl>
                                          <p:spTgt spid="1027"/>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250"/>
                                        <p:tgtEl>
                                          <p:spTgt spid="12"/>
                                        </p:tgtEl>
                                        <p:attrNameLst>
                                          <p:attrName>ppt_x</p:attrName>
                                        </p:attrNameLst>
                                      </p:cBhvr>
                                      <p:tavLst>
                                        <p:tav tm="0">
                                          <p:val>
                                            <p:strVal val="ppt_x"/>
                                          </p:val>
                                        </p:tav>
                                        <p:tav tm="100000">
                                          <p:val>
                                            <p:strVal val="0-ppt_w/2"/>
                                          </p:val>
                                        </p:tav>
                                      </p:tavLst>
                                    </p:anim>
                                    <p:anim calcmode="lin" valueType="num">
                                      <p:cBhvr additive="base">
                                        <p:cTn id="87" dur="3250"/>
                                        <p:tgtEl>
                                          <p:spTgt spid="12"/>
                                        </p:tgtEl>
                                        <p:attrNameLst>
                                          <p:attrName>ppt_y</p:attrName>
                                        </p:attrNameLst>
                                      </p:cBhvr>
                                      <p:tavLst>
                                        <p:tav tm="0">
                                          <p:val>
                                            <p:strVal val="ppt_y"/>
                                          </p:val>
                                        </p:tav>
                                        <p:tav tm="100000">
                                          <p:val>
                                            <p:strVal val="ppt_y"/>
                                          </p:val>
                                        </p:tav>
                                      </p:tavLst>
                                    </p:anim>
                                    <p:set>
                                      <p:cBhvr>
                                        <p:cTn id="88" dur="1" fill="hold">
                                          <p:stCondLst>
                                            <p:cond delay="3249"/>
                                          </p:stCondLst>
                                        </p:cTn>
                                        <p:tgtEl>
                                          <p:spTgt spid="12"/>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500"/>
                                        <p:tgtEl>
                                          <p:spTgt spid="13"/>
                                        </p:tgtEl>
                                        <p:attrNameLst>
                                          <p:attrName>ppt_x</p:attrName>
                                        </p:attrNameLst>
                                      </p:cBhvr>
                                      <p:tavLst>
                                        <p:tav tm="0">
                                          <p:val>
                                            <p:strVal val="ppt_x"/>
                                          </p:val>
                                        </p:tav>
                                        <p:tav tm="100000">
                                          <p:val>
                                            <p:strVal val="0-ppt_w/2"/>
                                          </p:val>
                                        </p:tav>
                                      </p:tavLst>
                                    </p:anim>
                                    <p:anim calcmode="lin" valueType="num">
                                      <p:cBhvr additive="base">
                                        <p:cTn id="91" dur="3500"/>
                                        <p:tgtEl>
                                          <p:spTgt spid="13"/>
                                        </p:tgtEl>
                                        <p:attrNameLst>
                                          <p:attrName>ppt_y</p:attrName>
                                        </p:attrNameLst>
                                      </p:cBhvr>
                                      <p:tavLst>
                                        <p:tav tm="0">
                                          <p:val>
                                            <p:strVal val="ppt_y"/>
                                          </p:val>
                                        </p:tav>
                                        <p:tav tm="100000">
                                          <p:val>
                                            <p:strVal val="ppt_y"/>
                                          </p:val>
                                        </p:tav>
                                      </p:tavLst>
                                    </p:anim>
                                    <p:set>
                                      <p:cBhvr>
                                        <p:cTn id="92" dur="1" fill="hold">
                                          <p:stCondLst>
                                            <p:cond delay="3499"/>
                                          </p:stCondLst>
                                        </p:cTn>
                                        <p:tgtEl>
                                          <p:spTgt spid="13"/>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4000" fill="hold"/>
                                        <p:tgtEl>
                                          <p:spTgt spid="15"/>
                                        </p:tgtEl>
                                        <p:attrNameLst>
                                          <p:attrName>ppt_w</p:attrName>
                                        </p:attrNameLst>
                                      </p:cBhvr>
                                      <p:tavLst>
                                        <p:tav tm="0">
                                          <p:val>
                                            <p:strVal val="2/3*#ppt_w"/>
                                          </p:val>
                                        </p:tav>
                                        <p:tav tm="100000">
                                          <p:val>
                                            <p:strVal val="#ppt_w"/>
                                          </p:val>
                                        </p:tav>
                                      </p:tavLst>
                                    </p:anim>
                                    <p:anim calcmode="lin" valueType="num">
                                      <p:cBhvr>
                                        <p:cTn id="96" dur="4000" fill="hold"/>
                                        <p:tgtEl>
                                          <p:spTgt spid="15"/>
                                        </p:tgtEl>
                                        <p:attrNameLst>
                                          <p:attrName>ppt_h</p:attrName>
                                        </p:attrNameLst>
                                      </p:cBhvr>
                                      <p:tavLst>
                                        <p:tav tm="0">
                                          <p:val>
                                            <p:strVal val="2/3*#ppt_h"/>
                                          </p:val>
                                        </p:tav>
                                        <p:tav tm="100000">
                                          <p:val>
                                            <p:strVal val="#ppt_h"/>
                                          </p:val>
                                        </p:tav>
                                      </p:tavLst>
                                    </p:anim>
                                  </p:childTnLst>
                                </p:cTn>
                              </p:par>
                              <p:par>
                                <p:cTn id="97" presetID="16" presetClass="entr" presetSubtype="42"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outHorizontal)">
                                      <p:cBhvr>
                                        <p:cTn id="99" dur="4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2 Rectángulo"/>
          <p:cNvSpPr/>
          <p:nvPr/>
        </p:nvSpPr>
        <p:spPr>
          <a:xfrm>
            <a:off x="2555776" y="771550"/>
            <a:ext cx="5688632" cy="2062103"/>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Mejora </a:t>
            </a:r>
            <a:r>
              <a:rPr lang="es-ES" sz="1600" b="1" dirty="0">
                <a:solidFill>
                  <a:schemeClr val="tx2">
                    <a:lumMod val="25000"/>
                  </a:schemeClr>
                </a:solidFill>
                <a:latin typeface="Hobo Std" pitchFamily="34" charset="0"/>
              </a:rPr>
              <a:t>la memoria</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¿Has escuchado hablar sobre el aminoácido colina? Afecta las señales nerviosas que nos ayudan a recordar cosas pequeñas – por ejemplo cosas como dónde hemos dejado las llaves o el celular.</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Estudios han demostrado que el consumo de colina extra mejora la memoria y el tiempo de reacción</a:t>
            </a:r>
            <a:r>
              <a:rPr lang="es-ES" sz="1400" b="1" dirty="0" smtClean="0">
                <a:solidFill>
                  <a:schemeClr val="tx2">
                    <a:lumMod val="25000"/>
                  </a:schemeClr>
                </a:solidFill>
                <a:latin typeface="Hobo Std" pitchFamily="34" charset="0"/>
              </a:rPr>
              <a:t>.</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238899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8 Grupo"/>
          <p:cNvGrpSpPr/>
          <p:nvPr/>
        </p:nvGrpSpPr>
        <p:grpSpPr>
          <a:xfrm>
            <a:off x="0" y="0"/>
            <a:ext cx="9144000" cy="5143500"/>
            <a:chOff x="0" y="0"/>
            <a:chExt cx="9144000" cy="5143500"/>
          </a:xfrm>
        </p:grpSpPr>
        <p:sp>
          <p:nvSpPr>
            <p:cNvPr id="10" name="9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 name="7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9280"/>
            <a:ext cx="9144000" cy="5143500"/>
          </a:xfrm>
          <a:prstGeom prst="rect">
            <a:avLst/>
          </a:prstGeom>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88" y="-380578"/>
            <a:ext cx="9175750" cy="1438275"/>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88" y="483518"/>
            <a:ext cx="9175750" cy="1438275"/>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750" y="1347614"/>
            <a:ext cx="9175750" cy="1438275"/>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750" y="2139702"/>
            <a:ext cx="9175750" cy="1438275"/>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750" y="3003798"/>
            <a:ext cx="9175750" cy="1438275"/>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0888" y="3867894"/>
            <a:ext cx="9175750" cy="1438275"/>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Rectángulo"/>
          <p:cNvSpPr/>
          <p:nvPr/>
        </p:nvSpPr>
        <p:spPr>
          <a:xfrm rot="10800000">
            <a:off x="0" y="-452586"/>
            <a:ext cx="9144000" cy="597666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0758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4150" fill="hold"/>
                                        <p:tgtEl>
                                          <p:spTgt spid="2050"/>
                                        </p:tgtEl>
                                        <p:attrNameLst>
                                          <p:attrName>ppt_x</p:attrName>
                                        </p:attrNameLst>
                                      </p:cBhvr>
                                      <p:tavLst>
                                        <p:tav tm="0">
                                          <p:val>
                                            <p:strVal val="#ppt_x"/>
                                          </p:val>
                                        </p:tav>
                                        <p:tav tm="100000">
                                          <p:val>
                                            <p:strVal val="#ppt_x"/>
                                          </p:val>
                                        </p:tav>
                                      </p:tavLst>
                                    </p:anim>
                                    <p:anim calcmode="lin" valueType="num">
                                      <p:cBhvr additive="base">
                                        <p:cTn id="8" dur="4150" fill="hold"/>
                                        <p:tgtEl>
                                          <p:spTgt spid="2050"/>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4150" fill="hold"/>
                                        <p:tgtEl>
                                          <p:spTgt spid="2050"/>
                                        </p:tgtEl>
                                        <p:attrNameLst>
                                          <p:attrName>ppt_w</p:attrName>
                                        </p:attrNameLst>
                                      </p:cBhvr>
                                      <p:tavLst>
                                        <p:tav tm="0">
                                          <p:val>
                                            <p:strVal val="#ppt_w"/>
                                          </p:val>
                                        </p:tav>
                                        <p:tav tm="100000">
                                          <p:val>
                                            <p:strVal val="#ppt_w"/>
                                          </p:val>
                                        </p:tav>
                                      </p:tavLst>
                                    </p:anim>
                                    <p:anim calcmode="lin" valueType="num">
                                      <p:cBhvr>
                                        <p:cTn id="12" dur="4150" fill="hold"/>
                                        <p:tgtEl>
                                          <p:spTgt spid="2050"/>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170"/>
                                        <p:tgtEl>
                                          <p:spTgt spid="2050"/>
                                        </p:tgtEl>
                                        <p:attrNameLst>
                                          <p:attrName>ppt_x</p:attrName>
                                        </p:attrNameLst>
                                      </p:cBhvr>
                                      <p:tavLst>
                                        <p:tav tm="0">
                                          <p:val>
                                            <p:strVal val="ppt_x"/>
                                          </p:val>
                                        </p:tav>
                                        <p:tav tm="100000">
                                          <p:val>
                                            <p:strVal val="ppt_x"/>
                                          </p:val>
                                        </p:tav>
                                      </p:tavLst>
                                    </p:anim>
                                    <p:anim calcmode="lin" valueType="num">
                                      <p:cBhvr additive="base">
                                        <p:cTn id="15" dur="4170"/>
                                        <p:tgtEl>
                                          <p:spTgt spid="2050"/>
                                        </p:tgtEl>
                                        <p:attrNameLst>
                                          <p:attrName>ppt_y</p:attrName>
                                        </p:attrNameLst>
                                      </p:cBhvr>
                                      <p:tavLst>
                                        <p:tav tm="0">
                                          <p:val>
                                            <p:strVal val="ppt_y"/>
                                          </p:val>
                                        </p:tav>
                                        <p:tav tm="100000">
                                          <p:val>
                                            <p:strVal val="1+ppt_h/2"/>
                                          </p:val>
                                        </p:tav>
                                      </p:tavLst>
                                    </p:anim>
                                    <p:set>
                                      <p:cBhvr>
                                        <p:cTn id="16" dur="1" fill="hold">
                                          <p:stCondLst>
                                            <p:cond delay="4169"/>
                                          </p:stCondLst>
                                        </p:cTn>
                                        <p:tgtEl>
                                          <p:spTgt spid="2050"/>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4150" fill="hold"/>
                                        <p:tgtEl>
                                          <p:spTgt spid="3"/>
                                        </p:tgtEl>
                                        <p:attrNameLst>
                                          <p:attrName>ppt_x</p:attrName>
                                        </p:attrNameLst>
                                      </p:cBhvr>
                                      <p:tavLst>
                                        <p:tav tm="0">
                                          <p:val>
                                            <p:strVal val="#ppt_x"/>
                                          </p:val>
                                        </p:tav>
                                        <p:tav tm="100000">
                                          <p:val>
                                            <p:strVal val="#ppt_x"/>
                                          </p:val>
                                        </p:tav>
                                      </p:tavLst>
                                    </p:anim>
                                    <p:anim calcmode="lin" valueType="num">
                                      <p:cBhvr additive="base">
                                        <p:cTn id="20" dur="4150" fill="hold"/>
                                        <p:tgtEl>
                                          <p:spTgt spid="3"/>
                                        </p:tgtEl>
                                        <p:attrNameLst>
                                          <p:attrName>ppt_y</p:attrName>
                                        </p:attrNameLst>
                                      </p:cBhvr>
                                      <p:tavLst>
                                        <p:tav tm="0">
                                          <p:val>
                                            <p:strVal val="1+#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4150" fill="hold"/>
                                        <p:tgtEl>
                                          <p:spTgt spid="3"/>
                                        </p:tgtEl>
                                        <p:attrNameLst>
                                          <p:attrName>ppt_w</p:attrName>
                                        </p:attrNameLst>
                                      </p:cBhvr>
                                      <p:tavLst>
                                        <p:tav tm="0">
                                          <p:val>
                                            <p:strVal val="#ppt_w"/>
                                          </p:val>
                                        </p:tav>
                                        <p:tav tm="100000">
                                          <p:val>
                                            <p:strVal val="#ppt_w"/>
                                          </p:val>
                                        </p:tav>
                                      </p:tavLst>
                                    </p:anim>
                                    <p:anim calcmode="lin" valueType="num">
                                      <p:cBhvr>
                                        <p:cTn id="24" dur="4150" fill="hold"/>
                                        <p:tgtEl>
                                          <p:spTgt spid="3"/>
                                        </p:tgtEl>
                                        <p:attrNameLst>
                                          <p:attrName>ppt_h</p:attrName>
                                        </p:attrNameLst>
                                      </p:cBhvr>
                                      <p:tavLst>
                                        <p:tav tm="0" fmla="#ppt_h*sin(2.5*pi*$)">
                                          <p:val>
                                            <p:fltVal val="0"/>
                                          </p:val>
                                        </p:tav>
                                        <p:tav tm="100000">
                                          <p:val>
                                            <p:fltVal val="1"/>
                                          </p:val>
                                        </p:tav>
                                      </p:tavLst>
                                    </p:anim>
                                  </p:childTnLst>
                                </p:cTn>
                              </p:par>
                              <p:par>
                                <p:cTn id="25" presetID="2" presetClass="exit" presetSubtype="4" fill="hold" nodeType="withEffect">
                                  <p:stCondLst>
                                    <p:cond delay="0"/>
                                  </p:stCondLst>
                                  <p:childTnLst>
                                    <p:anim calcmode="lin" valueType="num">
                                      <p:cBhvr additive="base">
                                        <p:cTn id="26" dur="4170"/>
                                        <p:tgtEl>
                                          <p:spTgt spid="3"/>
                                        </p:tgtEl>
                                        <p:attrNameLst>
                                          <p:attrName>ppt_x</p:attrName>
                                        </p:attrNameLst>
                                      </p:cBhvr>
                                      <p:tavLst>
                                        <p:tav tm="0">
                                          <p:val>
                                            <p:strVal val="ppt_x"/>
                                          </p:val>
                                        </p:tav>
                                        <p:tav tm="100000">
                                          <p:val>
                                            <p:strVal val="ppt_x"/>
                                          </p:val>
                                        </p:tav>
                                      </p:tavLst>
                                    </p:anim>
                                    <p:anim calcmode="lin" valueType="num">
                                      <p:cBhvr additive="base">
                                        <p:cTn id="27" dur="4170"/>
                                        <p:tgtEl>
                                          <p:spTgt spid="3"/>
                                        </p:tgtEl>
                                        <p:attrNameLst>
                                          <p:attrName>ppt_y</p:attrName>
                                        </p:attrNameLst>
                                      </p:cBhvr>
                                      <p:tavLst>
                                        <p:tav tm="0">
                                          <p:val>
                                            <p:strVal val="ppt_y"/>
                                          </p:val>
                                        </p:tav>
                                        <p:tav tm="100000">
                                          <p:val>
                                            <p:strVal val="1+ppt_h/2"/>
                                          </p:val>
                                        </p:tav>
                                      </p:tavLst>
                                    </p:anim>
                                    <p:set>
                                      <p:cBhvr>
                                        <p:cTn id="28" dur="1" fill="hold">
                                          <p:stCondLst>
                                            <p:cond delay="4169"/>
                                          </p:stCondLst>
                                        </p:cTn>
                                        <p:tgtEl>
                                          <p:spTgt spid="3"/>
                                        </p:tgtEl>
                                        <p:attrNameLst>
                                          <p:attrName>style.visibility</p:attrName>
                                        </p:attrNameLst>
                                      </p:cBhvr>
                                      <p:to>
                                        <p:strVal val="hidden"/>
                                      </p:to>
                                    </p:set>
                                  </p:childTnLst>
                                </p:cTn>
                              </p:par>
                              <p:par>
                                <p:cTn id="29" presetID="2" presetClass="entr" presetSubtype="4"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4150" fill="hold"/>
                                        <p:tgtEl>
                                          <p:spTgt spid="4"/>
                                        </p:tgtEl>
                                        <p:attrNameLst>
                                          <p:attrName>ppt_x</p:attrName>
                                        </p:attrNameLst>
                                      </p:cBhvr>
                                      <p:tavLst>
                                        <p:tav tm="0">
                                          <p:val>
                                            <p:strVal val="#ppt_x"/>
                                          </p:val>
                                        </p:tav>
                                        <p:tav tm="100000">
                                          <p:val>
                                            <p:strVal val="#ppt_x"/>
                                          </p:val>
                                        </p:tav>
                                      </p:tavLst>
                                    </p:anim>
                                    <p:anim calcmode="lin" valueType="num">
                                      <p:cBhvr additive="base">
                                        <p:cTn id="32" dur="4150" fill="hold"/>
                                        <p:tgtEl>
                                          <p:spTgt spid="4"/>
                                        </p:tgtEl>
                                        <p:attrNameLst>
                                          <p:attrName>ppt_y</p:attrName>
                                        </p:attrNameLst>
                                      </p:cBhvr>
                                      <p:tavLst>
                                        <p:tav tm="0">
                                          <p:val>
                                            <p:strVal val="1+#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150" fill="hold"/>
                                        <p:tgtEl>
                                          <p:spTgt spid="4"/>
                                        </p:tgtEl>
                                        <p:attrNameLst>
                                          <p:attrName>ppt_w</p:attrName>
                                        </p:attrNameLst>
                                      </p:cBhvr>
                                      <p:tavLst>
                                        <p:tav tm="0">
                                          <p:val>
                                            <p:strVal val="#ppt_w"/>
                                          </p:val>
                                        </p:tav>
                                        <p:tav tm="100000">
                                          <p:val>
                                            <p:strVal val="#ppt_w"/>
                                          </p:val>
                                        </p:tav>
                                      </p:tavLst>
                                    </p:anim>
                                    <p:anim calcmode="lin" valueType="num">
                                      <p:cBhvr>
                                        <p:cTn id="36" dur="4150" fill="hold"/>
                                        <p:tgtEl>
                                          <p:spTgt spid="4"/>
                                        </p:tgtEl>
                                        <p:attrNameLst>
                                          <p:attrName>ppt_h</p:attrName>
                                        </p:attrNameLst>
                                      </p:cBhvr>
                                      <p:tavLst>
                                        <p:tav tm="0" fmla="#ppt_h*sin(2.5*pi*$)">
                                          <p:val>
                                            <p:fltVal val="0"/>
                                          </p:val>
                                        </p:tav>
                                        <p:tav tm="100000">
                                          <p:val>
                                            <p:fltVal val="1"/>
                                          </p:val>
                                        </p:tav>
                                      </p:tavLst>
                                    </p:anim>
                                  </p:childTnLst>
                                </p:cTn>
                              </p:par>
                              <p:par>
                                <p:cTn id="37" presetID="2" presetClass="exit" presetSubtype="4" fill="hold" nodeType="withEffect">
                                  <p:stCondLst>
                                    <p:cond delay="0"/>
                                  </p:stCondLst>
                                  <p:childTnLst>
                                    <p:anim calcmode="lin" valueType="num">
                                      <p:cBhvr additive="base">
                                        <p:cTn id="38" dur="4170"/>
                                        <p:tgtEl>
                                          <p:spTgt spid="4"/>
                                        </p:tgtEl>
                                        <p:attrNameLst>
                                          <p:attrName>ppt_x</p:attrName>
                                        </p:attrNameLst>
                                      </p:cBhvr>
                                      <p:tavLst>
                                        <p:tav tm="0">
                                          <p:val>
                                            <p:strVal val="ppt_x"/>
                                          </p:val>
                                        </p:tav>
                                        <p:tav tm="100000">
                                          <p:val>
                                            <p:strVal val="ppt_x"/>
                                          </p:val>
                                        </p:tav>
                                      </p:tavLst>
                                    </p:anim>
                                    <p:anim calcmode="lin" valueType="num">
                                      <p:cBhvr additive="base">
                                        <p:cTn id="39" dur="4170"/>
                                        <p:tgtEl>
                                          <p:spTgt spid="4"/>
                                        </p:tgtEl>
                                        <p:attrNameLst>
                                          <p:attrName>ppt_y</p:attrName>
                                        </p:attrNameLst>
                                      </p:cBhvr>
                                      <p:tavLst>
                                        <p:tav tm="0">
                                          <p:val>
                                            <p:strVal val="ppt_y"/>
                                          </p:val>
                                        </p:tav>
                                        <p:tav tm="100000">
                                          <p:val>
                                            <p:strVal val="1+ppt_h/2"/>
                                          </p:val>
                                        </p:tav>
                                      </p:tavLst>
                                    </p:anim>
                                    <p:set>
                                      <p:cBhvr>
                                        <p:cTn id="40" dur="1" fill="hold">
                                          <p:stCondLst>
                                            <p:cond delay="4169"/>
                                          </p:stCondLst>
                                        </p:cTn>
                                        <p:tgtEl>
                                          <p:spTgt spid="4"/>
                                        </p:tgtEl>
                                        <p:attrNameLst>
                                          <p:attrName>style.visibility</p:attrName>
                                        </p:attrNameLst>
                                      </p:cBhvr>
                                      <p:to>
                                        <p:strVal val="hidden"/>
                                      </p:to>
                                    </p:set>
                                  </p:childTnLst>
                                </p:cTn>
                              </p:par>
                              <p:par>
                                <p:cTn id="41" presetID="2" presetClass="entr" presetSubtype="1"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4170" fill="hold"/>
                                        <p:tgtEl>
                                          <p:spTgt spid="6"/>
                                        </p:tgtEl>
                                        <p:attrNameLst>
                                          <p:attrName>ppt_x</p:attrName>
                                        </p:attrNameLst>
                                      </p:cBhvr>
                                      <p:tavLst>
                                        <p:tav tm="0">
                                          <p:val>
                                            <p:strVal val="#ppt_x"/>
                                          </p:val>
                                        </p:tav>
                                        <p:tav tm="100000">
                                          <p:val>
                                            <p:strVal val="#ppt_x"/>
                                          </p:val>
                                        </p:tav>
                                      </p:tavLst>
                                    </p:anim>
                                    <p:anim calcmode="lin" valueType="num">
                                      <p:cBhvr additive="base">
                                        <p:cTn id="44" dur="4170" fill="hold"/>
                                        <p:tgtEl>
                                          <p:spTgt spid="6"/>
                                        </p:tgtEl>
                                        <p:attrNameLst>
                                          <p:attrName>ppt_y</p:attrName>
                                        </p:attrNameLst>
                                      </p:cBhvr>
                                      <p:tavLst>
                                        <p:tav tm="0">
                                          <p:val>
                                            <p:strVal val="0-#ppt_h/2"/>
                                          </p:val>
                                        </p:tav>
                                        <p:tav tm="100000">
                                          <p:val>
                                            <p:strVal val="#ppt_y"/>
                                          </p:val>
                                        </p:tav>
                                      </p:tavLst>
                                    </p:anim>
                                  </p:childTnLst>
                                </p:cTn>
                              </p:par>
                              <p:par>
                                <p:cTn id="45" presetID="19" presetClass="entr" presetSubtype="5"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4170" fill="hold"/>
                                        <p:tgtEl>
                                          <p:spTgt spid="6"/>
                                        </p:tgtEl>
                                        <p:attrNameLst>
                                          <p:attrName>ppt_w</p:attrName>
                                        </p:attrNameLst>
                                      </p:cBhvr>
                                      <p:tavLst>
                                        <p:tav tm="0">
                                          <p:val>
                                            <p:strVal val="#ppt_w"/>
                                          </p:val>
                                        </p:tav>
                                        <p:tav tm="100000">
                                          <p:val>
                                            <p:strVal val="#ppt_w"/>
                                          </p:val>
                                        </p:tav>
                                      </p:tavLst>
                                    </p:anim>
                                    <p:anim calcmode="lin" valueType="num">
                                      <p:cBhvr>
                                        <p:cTn id="48" dur="4170" fill="hold"/>
                                        <p:tgtEl>
                                          <p:spTgt spid="6"/>
                                        </p:tgtEl>
                                        <p:attrNameLst>
                                          <p:attrName>ppt_h</p:attrName>
                                        </p:attrNameLst>
                                      </p:cBhvr>
                                      <p:tavLst>
                                        <p:tav tm="0" fmla="#ppt_h*sin(2.5*pi*$)">
                                          <p:val>
                                            <p:fltVal val="0"/>
                                          </p:val>
                                        </p:tav>
                                        <p:tav tm="100000">
                                          <p:val>
                                            <p:fltVal val="1"/>
                                          </p:val>
                                        </p:tav>
                                      </p:tavLst>
                                    </p:anim>
                                  </p:childTnLst>
                                </p:cTn>
                              </p:par>
                              <p:par>
                                <p:cTn id="49" presetID="2" presetClass="exit" presetSubtype="1" fill="hold" nodeType="withEffect">
                                  <p:stCondLst>
                                    <p:cond delay="0"/>
                                  </p:stCondLst>
                                  <p:childTnLst>
                                    <p:anim calcmode="lin" valueType="num">
                                      <p:cBhvr additive="base">
                                        <p:cTn id="50" dur="4170"/>
                                        <p:tgtEl>
                                          <p:spTgt spid="6"/>
                                        </p:tgtEl>
                                        <p:attrNameLst>
                                          <p:attrName>ppt_x</p:attrName>
                                        </p:attrNameLst>
                                      </p:cBhvr>
                                      <p:tavLst>
                                        <p:tav tm="0">
                                          <p:val>
                                            <p:strVal val="ppt_x"/>
                                          </p:val>
                                        </p:tav>
                                        <p:tav tm="100000">
                                          <p:val>
                                            <p:strVal val="ppt_x"/>
                                          </p:val>
                                        </p:tav>
                                      </p:tavLst>
                                    </p:anim>
                                    <p:anim calcmode="lin" valueType="num">
                                      <p:cBhvr additive="base">
                                        <p:cTn id="51" dur="4170"/>
                                        <p:tgtEl>
                                          <p:spTgt spid="6"/>
                                        </p:tgtEl>
                                        <p:attrNameLst>
                                          <p:attrName>ppt_y</p:attrName>
                                        </p:attrNameLst>
                                      </p:cBhvr>
                                      <p:tavLst>
                                        <p:tav tm="0">
                                          <p:val>
                                            <p:strVal val="ppt_y"/>
                                          </p:val>
                                        </p:tav>
                                        <p:tav tm="100000">
                                          <p:val>
                                            <p:strVal val="0-ppt_h/2"/>
                                          </p:val>
                                        </p:tav>
                                      </p:tavLst>
                                    </p:anim>
                                    <p:set>
                                      <p:cBhvr>
                                        <p:cTn id="52" dur="1" fill="hold">
                                          <p:stCondLst>
                                            <p:cond delay="4169"/>
                                          </p:stCondLst>
                                        </p:cTn>
                                        <p:tgtEl>
                                          <p:spTgt spid="6"/>
                                        </p:tgtEl>
                                        <p:attrNameLst>
                                          <p:attrName>style.visibility</p:attrName>
                                        </p:attrNameLst>
                                      </p:cBhvr>
                                      <p:to>
                                        <p:strVal val="hidden"/>
                                      </p:to>
                                    </p:set>
                                  </p:childTnLst>
                                </p:cTn>
                              </p:par>
                              <p:par>
                                <p:cTn id="53" presetID="2" presetClass="entr" presetSubtype="1"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4170" fill="hold"/>
                                        <p:tgtEl>
                                          <p:spTgt spid="5"/>
                                        </p:tgtEl>
                                        <p:attrNameLst>
                                          <p:attrName>ppt_x</p:attrName>
                                        </p:attrNameLst>
                                      </p:cBhvr>
                                      <p:tavLst>
                                        <p:tav tm="0">
                                          <p:val>
                                            <p:strVal val="#ppt_x"/>
                                          </p:val>
                                        </p:tav>
                                        <p:tav tm="100000">
                                          <p:val>
                                            <p:strVal val="#ppt_x"/>
                                          </p:val>
                                        </p:tav>
                                      </p:tavLst>
                                    </p:anim>
                                    <p:anim calcmode="lin" valueType="num">
                                      <p:cBhvr additive="base">
                                        <p:cTn id="56" dur="4170" fill="hold"/>
                                        <p:tgtEl>
                                          <p:spTgt spid="5"/>
                                        </p:tgtEl>
                                        <p:attrNameLst>
                                          <p:attrName>ppt_y</p:attrName>
                                        </p:attrNameLst>
                                      </p:cBhvr>
                                      <p:tavLst>
                                        <p:tav tm="0">
                                          <p:val>
                                            <p:strVal val="0-#ppt_h/2"/>
                                          </p:val>
                                        </p:tav>
                                        <p:tav tm="100000">
                                          <p:val>
                                            <p:strVal val="#ppt_y"/>
                                          </p:val>
                                        </p:tav>
                                      </p:tavLst>
                                    </p:anim>
                                  </p:childTnLst>
                                </p:cTn>
                              </p:par>
                              <p:par>
                                <p:cTn id="57" presetID="19" presetClass="entr" presetSubtype="5"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4170" fill="hold"/>
                                        <p:tgtEl>
                                          <p:spTgt spid="5"/>
                                        </p:tgtEl>
                                        <p:attrNameLst>
                                          <p:attrName>ppt_w</p:attrName>
                                        </p:attrNameLst>
                                      </p:cBhvr>
                                      <p:tavLst>
                                        <p:tav tm="0">
                                          <p:val>
                                            <p:strVal val="#ppt_w"/>
                                          </p:val>
                                        </p:tav>
                                        <p:tav tm="100000">
                                          <p:val>
                                            <p:strVal val="#ppt_w"/>
                                          </p:val>
                                        </p:tav>
                                      </p:tavLst>
                                    </p:anim>
                                    <p:anim calcmode="lin" valueType="num">
                                      <p:cBhvr>
                                        <p:cTn id="60" dur="4170" fill="hold"/>
                                        <p:tgtEl>
                                          <p:spTgt spid="5"/>
                                        </p:tgtEl>
                                        <p:attrNameLst>
                                          <p:attrName>ppt_h</p:attrName>
                                        </p:attrNameLst>
                                      </p:cBhvr>
                                      <p:tavLst>
                                        <p:tav tm="0" fmla="#ppt_h*sin(2.5*pi*$)">
                                          <p:val>
                                            <p:fltVal val="0"/>
                                          </p:val>
                                        </p:tav>
                                        <p:tav tm="100000">
                                          <p:val>
                                            <p:fltVal val="1"/>
                                          </p:val>
                                        </p:tav>
                                      </p:tavLst>
                                    </p:anim>
                                  </p:childTnLst>
                                </p:cTn>
                              </p:par>
                              <p:par>
                                <p:cTn id="61" presetID="2" presetClass="exit" presetSubtype="1" fill="hold" nodeType="withEffect">
                                  <p:stCondLst>
                                    <p:cond delay="0"/>
                                  </p:stCondLst>
                                  <p:childTnLst>
                                    <p:anim calcmode="lin" valueType="num">
                                      <p:cBhvr additive="base">
                                        <p:cTn id="62" dur="4170"/>
                                        <p:tgtEl>
                                          <p:spTgt spid="5"/>
                                        </p:tgtEl>
                                        <p:attrNameLst>
                                          <p:attrName>ppt_x</p:attrName>
                                        </p:attrNameLst>
                                      </p:cBhvr>
                                      <p:tavLst>
                                        <p:tav tm="0">
                                          <p:val>
                                            <p:strVal val="ppt_x"/>
                                          </p:val>
                                        </p:tav>
                                        <p:tav tm="100000">
                                          <p:val>
                                            <p:strVal val="ppt_x"/>
                                          </p:val>
                                        </p:tav>
                                      </p:tavLst>
                                    </p:anim>
                                    <p:anim calcmode="lin" valueType="num">
                                      <p:cBhvr additive="base">
                                        <p:cTn id="63" dur="4170"/>
                                        <p:tgtEl>
                                          <p:spTgt spid="5"/>
                                        </p:tgtEl>
                                        <p:attrNameLst>
                                          <p:attrName>ppt_y</p:attrName>
                                        </p:attrNameLst>
                                      </p:cBhvr>
                                      <p:tavLst>
                                        <p:tav tm="0">
                                          <p:val>
                                            <p:strVal val="ppt_y"/>
                                          </p:val>
                                        </p:tav>
                                        <p:tav tm="100000">
                                          <p:val>
                                            <p:strVal val="0-ppt_h/2"/>
                                          </p:val>
                                        </p:tav>
                                      </p:tavLst>
                                    </p:anim>
                                    <p:set>
                                      <p:cBhvr>
                                        <p:cTn id="64" dur="1" fill="hold">
                                          <p:stCondLst>
                                            <p:cond delay="4169"/>
                                          </p:stCondLst>
                                        </p:cTn>
                                        <p:tgtEl>
                                          <p:spTgt spid="5"/>
                                        </p:tgtEl>
                                        <p:attrNameLst>
                                          <p:attrName>style.visibility</p:attrName>
                                        </p:attrNameLst>
                                      </p:cBhvr>
                                      <p:to>
                                        <p:strVal val="hidden"/>
                                      </p:to>
                                    </p:set>
                                  </p:childTnLst>
                                </p:cTn>
                              </p:par>
                              <p:par>
                                <p:cTn id="65" presetID="2" presetClass="entr" presetSubtype="1"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4170" fill="hold"/>
                                        <p:tgtEl>
                                          <p:spTgt spid="7"/>
                                        </p:tgtEl>
                                        <p:attrNameLst>
                                          <p:attrName>ppt_x</p:attrName>
                                        </p:attrNameLst>
                                      </p:cBhvr>
                                      <p:tavLst>
                                        <p:tav tm="0">
                                          <p:val>
                                            <p:strVal val="#ppt_x"/>
                                          </p:val>
                                        </p:tav>
                                        <p:tav tm="100000">
                                          <p:val>
                                            <p:strVal val="#ppt_x"/>
                                          </p:val>
                                        </p:tav>
                                      </p:tavLst>
                                    </p:anim>
                                    <p:anim calcmode="lin" valueType="num">
                                      <p:cBhvr additive="base">
                                        <p:cTn id="68" dur="4170" fill="hold"/>
                                        <p:tgtEl>
                                          <p:spTgt spid="7"/>
                                        </p:tgtEl>
                                        <p:attrNameLst>
                                          <p:attrName>ppt_y</p:attrName>
                                        </p:attrNameLst>
                                      </p:cBhvr>
                                      <p:tavLst>
                                        <p:tav tm="0">
                                          <p:val>
                                            <p:strVal val="0-#ppt_h/2"/>
                                          </p:val>
                                        </p:tav>
                                        <p:tav tm="100000">
                                          <p:val>
                                            <p:strVal val="#ppt_y"/>
                                          </p:val>
                                        </p:tav>
                                      </p:tavLst>
                                    </p:anim>
                                  </p:childTnLst>
                                </p:cTn>
                              </p:par>
                              <p:par>
                                <p:cTn id="69" presetID="19" presetClass="entr" presetSubtype="5"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4170" fill="hold"/>
                                        <p:tgtEl>
                                          <p:spTgt spid="7"/>
                                        </p:tgtEl>
                                        <p:attrNameLst>
                                          <p:attrName>ppt_w</p:attrName>
                                        </p:attrNameLst>
                                      </p:cBhvr>
                                      <p:tavLst>
                                        <p:tav tm="0">
                                          <p:val>
                                            <p:strVal val="#ppt_w"/>
                                          </p:val>
                                        </p:tav>
                                        <p:tav tm="100000">
                                          <p:val>
                                            <p:strVal val="#ppt_w"/>
                                          </p:val>
                                        </p:tav>
                                      </p:tavLst>
                                    </p:anim>
                                    <p:anim calcmode="lin" valueType="num">
                                      <p:cBhvr>
                                        <p:cTn id="72" dur="4170" fill="hold"/>
                                        <p:tgtEl>
                                          <p:spTgt spid="7"/>
                                        </p:tgtEl>
                                        <p:attrNameLst>
                                          <p:attrName>ppt_h</p:attrName>
                                        </p:attrNameLst>
                                      </p:cBhvr>
                                      <p:tavLst>
                                        <p:tav tm="0" fmla="#ppt_h*sin(2.5*pi*$)">
                                          <p:val>
                                            <p:fltVal val="0"/>
                                          </p:val>
                                        </p:tav>
                                        <p:tav tm="100000">
                                          <p:val>
                                            <p:fltVal val="1"/>
                                          </p:val>
                                        </p:tav>
                                      </p:tavLst>
                                    </p:anim>
                                  </p:childTnLst>
                                </p:cTn>
                              </p:par>
                              <p:par>
                                <p:cTn id="73" presetID="2" presetClass="exit" presetSubtype="1" fill="hold" nodeType="withEffect">
                                  <p:stCondLst>
                                    <p:cond delay="0"/>
                                  </p:stCondLst>
                                  <p:childTnLst>
                                    <p:anim calcmode="lin" valueType="num">
                                      <p:cBhvr additive="base">
                                        <p:cTn id="74" dur="4170"/>
                                        <p:tgtEl>
                                          <p:spTgt spid="7"/>
                                        </p:tgtEl>
                                        <p:attrNameLst>
                                          <p:attrName>ppt_x</p:attrName>
                                        </p:attrNameLst>
                                      </p:cBhvr>
                                      <p:tavLst>
                                        <p:tav tm="0">
                                          <p:val>
                                            <p:strVal val="ppt_x"/>
                                          </p:val>
                                        </p:tav>
                                        <p:tav tm="100000">
                                          <p:val>
                                            <p:strVal val="ppt_x"/>
                                          </p:val>
                                        </p:tav>
                                      </p:tavLst>
                                    </p:anim>
                                    <p:anim calcmode="lin" valueType="num">
                                      <p:cBhvr additive="base">
                                        <p:cTn id="75" dur="4170"/>
                                        <p:tgtEl>
                                          <p:spTgt spid="7"/>
                                        </p:tgtEl>
                                        <p:attrNameLst>
                                          <p:attrName>ppt_y</p:attrName>
                                        </p:attrNameLst>
                                      </p:cBhvr>
                                      <p:tavLst>
                                        <p:tav tm="0">
                                          <p:val>
                                            <p:strVal val="ppt_y"/>
                                          </p:val>
                                        </p:tav>
                                        <p:tav tm="100000">
                                          <p:val>
                                            <p:strVal val="0-ppt_h/2"/>
                                          </p:val>
                                        </p:tav>
                                      </p:tavLst>
                                    </p:anim>
                                    <p:set>
                                      <p:cBhvr>
                                        <p:cTn id="76" dur="1" fill="hold">
                                          <p:stCondLst>
                                            <p:cond delay="4169"/>
                                          </p:stCondLst>
                                        </p:cTn>
                                        <p:tgtEl>
                                          <p:spTgt spid="7"/>
                                        </p:tgtEl>
                                        <p:attrNameLst>
                                          <p:attrName>style.visibility</p:attrName>
                                        </p:attrNameLst>
                                      </p:cBhvr>
                                      <p:to>
                                        <p:strVal val="hidden"/>
                                      </p:to>
                                    </p:set>
                                  </p:childTnLst>
                                </p:cTn>
                              </p:par>
                              <p:par>
                                <p:cTn id="77" presetID="23" presetClass="entr" presetSubtype="288" fill="hold" nodeType="withEffect">
                                  <p:stCondLst>
                                    <p:cond delay="500"/>
                                  </p:stCondLst>
                                  <p:childTnLst>
                                    <p:set>
                                      <p:cBhvr>
                                        <p:cTn id="78" dur="1" fill="hold">
                                          <p:stCondLst>
                                            <p:cond delay="0"/>
                                          </p:stCondLst>
                                        </p:cTn>
                                        <p:tgtEl>
                                          <p:spTgt spid="8"/>
                                        </p:tgtEl>
                                        <p:attrNameLst>
                                          <p:attrName>style.visibility</p:attrName>
                                        </p:attrNameLst>
                                      </p:cBhvr>
                                      <p:to>
                                        <p:strVal val="visible"/>
                                      </p:to>
                                    </p:set>
                                    <p:anim calcmode="lin" valueType="num">
                                      <p:cBhvr>
                                        <p:cTn id="79" dur="3300" fill="hold"/>
                                        <p:tgtEl>
                                          <p:spTgt spid="8"/>
                                        </p:tgtEl>
                                        <p:attrNameLst>
                                          <p:attrName>ppt_w</p:attrName>
                                        </p:attrNameLst>
                                      </p:cBhvr>
                                      <p:tavLst>
                                        <p:tav tm="0">
                                          <p:val>
                                            <p:strVal val="4/3*#ppt_w"/>
                                          </p:val>
                                        </p:tav>
                                        <p:tav tm="100000">
                                          <p:val>
                                            <p:strVal val="#ppt_w"/>
                                          </p:val>
                                        </p:tav>
                                      </p:tavLst>
                                    </p:anim>
                                    <p:anim calcmode="lin" valueType="num">
                                      <p:cBhvr>
                                        <p:cTn id="80" dur="3300" fill="hold"/>
                                        <p:tgtEl>
                                          <p:spTgt spid="8"/>
                                        </p:tgtEl>
                                        <p:attrNameLst>
                                          <p:attrName>ppt_h</p:attrName>
                                        </p:attrNameLst>
                                      </p:cBhvr>
                                      <p:tavLst>
                                        <p:tav tm="0">
                                          <p:val>
                                            <p:strVal val="4/3*#ppt_h"/>
                                          </p:val>
                                        </p:tav>
                                        <p:tav tm="100000">
                                          <p:val>
                                            <p:strVal val="#ppt_h"/>
                                          </p:val>
                                        </p:tav>
                                      </p:tavLst>
                                    </p:anim>
                                  </p:childTnLst>
                                </p:cTn>
                              </p:par>
                              <p:par>
                                <p:cTn id="81" presetID="16" presetClass="entr" presetSubtype="42" fill="hold" nodeType="withEffect">
                                  <p:stCondLst>
                                    <p:cond delay="500"/>
                                  </p:stCondLst>
                                  <p:childTnLst>
                                    <p:set>
                                      <p:cBhvr>
                                        <p:cTn id="82" dur="1" fill="hold">
                                          <p:stCondLst>
                                            <p:cond delay="0"/>
                                          </p:stCondLst>
                                        </p:cTn>
                                        <p:tgtEl>
                                          <p:spTgt spid="8"/>
                                        </p:tgtEl>
                                        <p:attrNameLst>
                                          <p:attrName>style.visibility</p:attrName>
                                        </p:attrNameLst>
                                      </p:cBhvr>
                                      <p:to>
                                        <p:strVal val="visible"/>
                                      </p:to>
                                    </p:set>
                                    <p:animEffect transition="in" filter="barn(outHorizontal)">
                                      <p:cBhvr>
                                        <p:cTn id="83" dur="3300"/>
                                        <p:tgtEl>
                                          <p:spTgt spid="8"/>
                                        </p:tgtEl>
                                      </p:cBhvr>
                                    </p:animEffect>
                                  </p:childTnLst>
                                </p:cTn>
                              </p:par>
                              <p:par>
                                <p:cTn id="84" presetID="9" presetClass="emph" presetSubtype="0" grpId="0" nodeType="withEffect">
                                  <p:stCondLst>
                                    <p:cond delay="0"/>
                                  </p:stCondLst>
                                  <p:childTnLst>
                                    <p:set>
                                      <p:cBhvr rctx="PPT">
                                        <p:cTn id="85" dur="indefinite"/>
                                        <p:tgtEl>
                                          <p:spTgt spid="14"/>
                                        </p:tgtEl>
                                        <p:attrNameLst>
                                          <p:attrName>style.opacity</p:attrName>
                                        </p:attrNameLst>
                                      </p:cBhvr>
                                      <p:to>
                                        <p:strVal val="0"/>
                                      </p:to>
                                    </p:set>
                                    <p:animEffect filter="image" prLst="opacity: 0">
                                      <p:cBhvr rctx="IE">
                                        <p:cTn id="86"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26 Grupo"/>
          <p:cNvGrpSpPr/>
          <p:nvPr/>
        </p:nvGrpSpPr>
        <p:grpSpPr>
          <a:xfrm>
            <a:off x="0" y="21694"/>
            <a:ext cx="9144000" cy="5143500"/>
            <a:chOff x="0" y="0"/>
            <a:chExt cx="9144000" cy="5143500"/>
          </a:xfrm>
        </p:grpSpPr>
        <p:sp>
          <p:nvSpPr>
            <p:cNvPr id="28" name="27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2" name="31 Imagen" descr="Diapositiva1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0697" y="0"/>
            <a:ext cx="9174697" cy="5143500"/>
          </a:xfrm>
          <a:prstGeom prst="rect">
            <a:avLst/>
          </a:prstGeom>
          <a:noFill/>
          <a:ln>
            <a:noFill/>
          </a:ln>
        </p:spPr>
      </p:pic>
      <p:pic>
        <p:nvPicPr>
          <p:cNvPr id="25"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8934304">
            <a:off x="3355896" y="300498"/>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24"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7176221">
            <a:off x="2938063" y="772623"/>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23"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5400000">
            <a:off x="2779896" y="1368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22"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3495332">
            <a:off x="2959896" y="1980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21"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925123">
            <a:off x="3355896" y="2376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20"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a:off x="4003896" y="2592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9"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9698989">
            <a:off x="4615896" y="2401762"/>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8"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7744510">
            <a:off x="5100508" y="1908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7"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6200000">
            <a:off x="5227896" y="1339791"/>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6"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4118959">
            <a:off x="5019195" y="668226"/>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5"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2545342">
            <a:off x="4579896" y="288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4"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0800000">
            <a:off x="4003896" y="123478"/>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026"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a:off x="4032000" y="123478"/>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3"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699901">
            <a:off x="4608000" y="288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4"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3414161">
            <a:off x="5047299" y="668226"/>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5"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5400000">
            <a:off x="5256000" y="1339791"/>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6"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7043905">
            <a:off x="5128612" y="1908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7"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8925021">
            <a:off x="4644000" y="2401762"/>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8"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0800000">
            <a:off x="4032000" y="2592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9"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2772938">
            <a:off x="3384000" y="2376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0"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4470397">
            <a:off x="2988000" y="1980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1"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6200000">
            <a:off x="2808000" y="1368000"/>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2"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7933047">
            <a:off x="2966167" y="772623"/>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pic>
        <p:nvPicPr>
          <p:cNvPr id="13" name="Picture 2"/>
          <p:cNvPicPr>
            <a:picLocks noChangeAspect="1" noChangeArrowheads="1"/>
          </p:cNvPicPr>
          <p:nvPr/>
        </p:nvPicPr>
        <p:blipFill rotWithShape="1">
          <a:blip r:embed="rId3" cstate="email">
            <a:duotone>
              <a:prstClr val="black"/>
              <a:schemeClr val="tx2">
                <a:tint val="45000"/>
                <a:satMod val="400000"/>
              </a:schemeClr>
            </a:duotone>
            <a:extLst>
              <a:ext uri="{28A0092B-C50C-407E-A947-70E740481C1C}">
                <a14:useLocalDpi xmlns:a14="http://schemas.microsoft.com/office/drawing/2010/main"/>
              </a:ext>
            </a:extLst>
          </a:blip>
          <a:srcRect/>
          <a:stretch/>
        </p:blipFill>
        <p:spPr bwMode="auto">
          <a:xfrm rot="19641564">
            <a:off x="3384000" y="300498"/>
            <a:ext cx="1093745" cy="2405536"/>
          </a:xfrm>
          <a:prstGeom prst="rect">
            <a:avLst/>
          </a:prstGeom>
          <a:gradFill flip="none" rotWithShape="1">
            <a:gsLst>
              <a:gs pos="9000">
                <a:schemeClr val="bg1">
                  <a:alpha val="0"/>
                </a:schemeClr>
              </a:gs>
              <a:gs pos="5000">
                <a:srgbClr val="FF9201"/>
              </a:gs>
            </a:gsLst>
            <a:path path="circle">
              <a:fillToRect l="100000" t="100000"/>
            </a:path>
            <a:tileRect r="-100000" b="-100000"/>
          </a:gradFill>
          <a:ln>
            <a:noFill/>
          </a:ln>
          <a:effectLst>
            <a:outerShdw dist="35921" dir="2700000" algn="ctr" rotWithShape="0">
              <a:srgbClr val="FFC1FF">
                <a:alpha val="25000"/>
              </a:srgbClr>
            </a:outerShdw>
          </a:effectLst>
          <a:scene3d>
            <a:camera prst="orthographicFront"/>
            <a:lightRig rig="flat" dir="t"/>
          </a:scene3d>
          <a:sp3d prstMaterial="powder"/>
          <a:extLst/>
        </p:spPr>
      </p:pic>
      <p:sp>
        <p:nvSpPr>
          <p:cNvPr id="33" name="32 Rectángulo"/>
          <p:cNvSpPr/>
          <p:nvPr/>
        </p:nvSpPr>
        <p:spPr>
          <a:xfrm rot="10800000">
            <a:off x="-12118" y="-7005314"/>
            <a:ext cx="914400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4556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250" fill="hold"/>
                                        <p:tgtEl>
                                          <p:spTgt spid="1026"/>
                                        </p:tgtEl>
                                        <p:attrNameLst>
                                          <p:attrName>ppt_w</p:attrName>
                                        </p:attrNameLst>
                                      </p:cBhvr>
                                      <p:tavLst>
                                        <p:tav tm="0">
                                          <p:val>
                                            <p:strVal val="2/3*#ppt_w"/>
                                          </p:val>
                                        </p:tav>
                                        <p:tav tm="100000">
                                          <p:val>
                                            <p:strVal val="#ppt_w"/>
                                          </p:val>
                                        </p:tav>
                                      </p:tavLst>
                                    </p:anim>
                                    <p:anim calcmode="lin" valueType="num">
                                      <p:cBhvr>
                                        <p:cTn id="8" dur="3250" fill="hold"/>
                                        <p:tgtEl>
                                          <p:spTgt spid="1026"/>
                                        </p:tgtEl>
                                        <p:attrNameLst>
                                          <p:attrName>ppt_h</p:attrName>
                                        </p:attrNameLst>
                                      </p:cBhvr>
                                      <p:tavLst>
                                        <p:tav tm="0">
                                          <p:val>
                                            <p:strVal val="2/3*#ppt_h"/>
                                          </p:val>
                                        </p:tav>
                                        <p:tav tm="100000">
                                          <p:val>
                                            <p:strVal val="#ppt_h"/>
                                          </p:val>
                                        </p:tav>
                                      </p:tavLst>
                                    </p:anim>
                                  </p:childTnLst>
                                </p:cTn>
                              </p:par>
                              <p:par>
                                <p:cTn id="9" presetID="8" presetClass="emph" presetSubtype="0" repeatCount="indefinite" fill="hold" nodeType="withEffect">
                                  <p:stCondLst>
                                    <p:cond delay="0"/>
                                  </p:stCondLst>
                                  <p:childTnLst>
                                    <p:animRot by="-21600000">
                                      <p:cBhvr>
                                        <p:cTn id="10" dur="3250" fill="hold"/>
                                        <p:tgtEl>
                                          <p:spTgt spid="1026"/>
                                        </p:tgtEl>
                                        <p:attrNameLst>
                                          <p:attrName>r</p:attrName>
                                        </p:attrNameLst>
                                      </p:cBhvr>
                                    </p:animRot>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250" fill="hold"/>
                                        <p:tgtEl>
                                          <p:spTgt spid="3"/>
                                        </p:tgtEl>
                                        <p:attrNameLst>
                                          <p:attrName>ppt_w</p:attrName>
                                        </p:attrNameLst>
                                      </p:cBhvr>
                                      <p:tavLst>
                                        <p:tav tm="0">
                                          <p:val>
                                            <p:strVal val="2/3*#ppt_w"/>
                                          </p:val>
                                        </p:tav>
                                        <p:tav tm="100000">
                                          <p:val>
                                            <p:strVal val="#ppt_w"/>
                                          </p:val>
                                        </p:tav>
                                      </p:tavLst>
                                    </p:anim>
                                    <p:anim calcmode="lin" valueType="num">
                                      <p:cBhvr>
                                        <p:cTn id="14" dur="3250" fill="hold"/>
                                        <p:tgtEl>
                                          <p:spTgt spid="3"/>
                                        </p:tgtEl>
                                        <p:attrNameLst>
                                          <p:attrName>ppt_h</p:attrName>
                                        </p:attrNameLst>
                                      </p:cBhvr>
                                      <p:tavLst>
                                        <p:tav tm="0">
                                          <p:val>
                                            <p:strVal val="2/3*#ppt_h"/>
                                          </p:val>
                                        </p:tav>
                                        <p:tav tm="100000">
                                          <p:val>
                                            <p:strVal val="#ppt_h"/>
                                          </p:val>
                                        </p:tav>
                                      </p:tavLst>
                                    </p:anim>
                                  </p:childTnLst>
                                </p:cTn>
                              </p:par>
                              <p:par>
                                <p:cTn id="15" presetID="8" presetClass="emph" presetSubtype="0" repeatCount="indefinite" fill="hold" nodeType="withEffect">
                                  <p:stCondLst>
                                    <p:cond delay="0"/>
                                  </p:stCondLst>
                                  <p:childTnLst>
                                    <p:animRot by="-21600000">
                                      <p:cBhvr>
                                        <p:cTn id="16" dur="3250" fill="hold"/>
                                        <p:tgtEl>
                                          <p:spTgt spid="3"/>
                                        </p:tgtEl>
                                        <p:attrNameLst>
                                          <p:attrName>r</p:attrName>
                                        </p:attrNameLst>
                                      </p:cBhvr>
                                    </p:animRo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250" fill="hold"/>
                                        <p:tgtEl>
                                          <p:spTgt spid="4"/>
                                        </p:tgtEl>
                                        <p:attrNameLst>
                                          <p:attrName>ppt_w</p:attrName>
                                        </p:attrNameLst>
                                      </p:cBhvr>
                                      <p:tavLst>
                                        <p:tav tm="0">
                                          <p:val>
                                            <p:strVal val="2/3*#ppt_w"/>
                                          </p:val>
                                        </p:tav>
                                        <p:tav tm="100000">
                                          <p:val>
                                            <p:strVal val="#ppt_w"/>
                                          </p:val>
                                        </p:tav>
                                      </p:tavLst>
                                    </p:anim>
                                    <p:anim calcmode="lin" valueType="num">
                                      <p:cBhvr>
                                        <p:cTn id="20" dur="3250" fill="hold"/>
                                        <p:tgtEl>
                                          <p:spTgt spid="4"/>
                                        </p:tgtEl>
                                        <p:attrNameLst>
                                          <p:attrName>ppt_h</p:attrName>
                                        </p:attrNameLst>
                                      </p:cBhvr>
                                      <p:tavLst>
                                        <p:tav tm="0">
                                          <p:val>
                                            <p:strVal val="2/3*#ppt_h"/>
                                          </p:val>
                                        </p:tav>
                                        <p:tav tm="100000">
                                          <p:val>
                                            <p:strVal val="#ppt_h"/>
                                          </p:val>
                                        </p:tav>
                                      </p:tavLst>
                                    </p:anim>
                                  </p:childTnLst>
                                </p:cTn>
                              </p:par>
                              <p:par>
                                <p:cTn id="21" presetID="8" presetClass="emph" presetSubtype="0" repeatCount="indefinite" fill="hold" nodeType="withEffect">
                                  <p:stCondLst>
                                    <p:cond delay="0"/>
                                  </p:stCondLst>
                                  <p:childTnLst>
                                    <p:animRot by="-21600000">
                                      <p:cBhvr>
                                        <p:cTn id="22" dur="3250" fill="hold"/>
                                        <p:tgtEl>
                                          <p:spTgt spid="4"/>
                                        </p:tgtEl>
                                        <p:attrNameLst>
                                          <p:attrName>r</p:attrName>
                                        </p:attrNameLst>
                                      </p:cBhvr>
                                    </p:animRot>
                                  </p:childTnLst>
                                </p:cTn>
                              </p:par>
                              <p:par>
                                <p:cTn id="23" presetID="23" presetClass="entr" presetSubtype="27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250" fill="hold"/>
                                        <p:tgtEl>
                                          <p:spTgt spid="5"/>
                                        </p:tgtEl>
                                        <p:attrNameLst>
                                          <p:attrName>ppt_w</p:attrName>
                                        </p:attrNameLst>
                                      </p:cBhvr>
                                      <p:tavLst>
                                        <p:tav tm="0">
                                          <p:val>
                                            <p:strVal val="2/3*#ppt_w"/>
                                          </p:val>
                                        </p:tav>
                                        <p:tav tm="100000">
                                          <p:val>
                                            <p:strVal val="#ppt_w"/>
                                          </p:val>
                                        </p:tav>
                                      </p:tavLst>
                                    </p:anim>
                                    <p:anim calcmode="lin" valueType="num">
                                      <p:cBhvr>
                                        <p:cTn id="26" dur="3250" fill="hold"/>
                                        <p:tgtEl>
                                          <p:spTgt spid="5"/>
                                        </p:tgtEl>
                                        <p:attrNameLst>
                                          <p:attrName>ppt_h</p:attrName>
                                        </p:attrNameLst>
                                      </p:cBhvr>
                                      <p:tavLst>
                                        <p:tav tm="0">
                                          <p:val>
                                            <p:strVal val="2/3*#ppt_h"/>
                                          </p:val>
                                        </p:tav>
                                        <p:tav tm="100000">
                                          <p:val>
                                            <p:strVal val="#ppt_h"/>
                                          </p:val>
                                        </p:tav>
                                      </p:tavLst>
                                    </p:anim>
                                  </p:childTnLst>
                                </p:cTn>
                              </p:par>
                              <p:par>
                                <p:cTn id="27" presetID="8" presetClass="emph" presetSubtype="0" repeatCount="indefinite" fill="hold" nodeType="withEffect">
                                  <p:stCondLst>
                                    <p:cond delay="0"/>
                                  </p:stCondLst>
                                  <p:childTnLst>
                                    <p:animRot by="-21600000">
                                      <p:cBhvr>
                                        <p:cTn id="28" dur="3250" fill="hold"/>
                                        <p:tgtEl>
                                          <p:spTgt spid="5"/>
                                        </p:tgtEl>
                                        <p:attrNameLst>
                                          <p:attrName>r</p:attrName>
                                        </p:attrNameLst>
                                      </p:cBhvr>
                                    </p:animRot>
                                  </p:childTnLst>
                                </p:cTn>
                              </p:par>
                              <p:par>
                                <p:cTn id="29" presetID="23" presetClass="entr" presetSubtype="27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250" fill="hold"/>
                                        <p:tgtEl>
                                          <p:spTgt spid="6"/>
                                        </p:tgtEl>
                                        <p:attrNameLst>
                                          <p:attrName>ppt_w</p:attrName>
                                        </p:attrNameLst>
                                      </p:cBhvr>
                                      <p:tavLst>
                                        <p:tav tm="0">
                                          <p:val>
                                            <p:strVal val="2/3*#ppt_w"/>
                                          </p:val>
                                        </p:tav>
                                        <p:tav tm="100000">
                                          <p:val>
                                            <p:strVal val="#ppt_w"/>
                                          </p:val>
                                        </p:tav>
                                      </p:tavLst>
                                    </p:anim>
                                    <p:anim calcmode="lin" valueType="num">
                                      <p:cBhvr>
                                        <p:cTn id="32" dur="3250" fill="hold"/>
                                        <p:tgtEl>
                                          <p:spTgt spid="6"/>
                                        </p:tgtEl>
                                        <p:attrNameLst>
                                          <p:attrName>ppt_h</p:attrName>
                                        </p:attrNameLst>
                                      </p:cBhvr>
                                      <p:tavLst>
                                        <p:tav tm="0">
                                          <p:val>
                                            <p:strVal val="2/3*#ppt_h"/>
                                          </p:val>
                                        </p:tav>
                                        <p:tav tm="100000">
                                          <p:val>
                                            <p:strVal val="#ppt_h"/>
                                          </p:val>
                                        </p:tav>
                                      </p:tavLst>
                                    </p:anim>
                                  </p:childTnLst>
                                </p:cTn>
                              </p:par>
                              <p:par>
                                <p:cTn id="33" presetID="8" presetClass="emph" presetSubtype="0" repeatCount="indefinite" fill="hold" nodeType="withEffect">
                                  <p:stCondLst>
                                    <p:cond delay="0"/>
                                  </p:stCondLst>
                                  <p:childTnLst>
                                    <p:animRot by="-21600000">
                                      <p:cBhvr>
                                        <p:cTn id="34" dur="3250" fill="hold"/>
                                        <p:tgtEl>
                                          <p:spTgt spid="6"/>
                                        </p:tgtEl>
                                        <p:attrNameLst>
                                          <p:attrName>r</p:attrName>
                                        </p:attrNameLst>
                                      </p:cBhvr>
                                    </p:animRot>
                                  </p:childTnLst>
                                </p:cTn>
                              </p:par>
                              <p:par>
                                <p:cTn id="35" presetID="23" presetClass="entr" presetSubtype="27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250" fill="hold"/>
                                        <p:tgtEl>
                                          <p:spTgt spid="7"/>
                                        </p:tgtEl>
                                        <p:attrNameLst>
                                          <p:attrName>ppt_w</p:attrName>
                                        </p:attrNameLst>
                                      </p:cBhvr>
                                      <p:tavLst>
                                        <p:tav tm="0">
                                          <p:val>
                                            <p:strVal val="2/3*#ppt_w"/>
                                          </p:val>
                                        </p:tav>
                                        <p:tav tm="100000">
                                          <p:val>
                                            <p:strVal val="#ppt_w"/>
                                          </p:val>
                                        </p:tav>
                                      </p:tavLst>
                                    </p:anim>
                                    <p:anim calcmode="lin" valueType="num">
                                      <p:cBhvr>
                                        <p:cTn id="38" dur="3250" fill="hold"/>
                                        <p:tgtEl>
                                          <p:spTgt spid="7"/>
                                        </p:tgtEl>
                                        <p:attrNameLst>
                                          <p:attrName>ppt_h</p:attrName>
                                        </p:attrNameLst>
                                      </p:cBhvr>
                                      <p:tavLst>
                                        <p:tav tm="0">
                                          <p:val>
                                            <p:strVal val="2/3*#ppt_h"/>
                                          </p:val>
                                        </p:tav>
                                        <p:tav tm="100000">
                                          <p:val>
                                            <p:strVal val="#ppt_h"/>
                                          </p:val>
                                        </p:tav>
                                      </p:tavLst>
                                    </p:anim>
                                  </p:childTnLst>
                                </p:cTn>
                              </p:par>
                              <p:par>
                                <p:cTn id="39" presetID="8" presetClass="emph" presetSubtype="0" repeatCount="indefinite" fill="hold" nodeType="withEffect">
                                  <p:stCondLst>
                                    <p:cond delay="0"/>
                                  </p:stCondLst>
                                  <p:childTnLst>
                                    <p:animRot by="-21600000">
                                      <p:cBhvr>
                                        <p:cTn id="40" dur="3250" fill="hold"/>
                                        <p:tgtEl>
                                          <p:spTgt spid="7"/>
                                        </p:tgtEl>
                                        <p:attrNameLst>
                                          <p:attrName>r</p:attrName>
                                        </p:attrNameLst>
                                      </p:cBhvr>
                                    </p:animRot>
                                  </p:childTnLst>
                                </p:cTn>
                              </p:par>
                              <p:par>
                                <p:cTn id="41" presetID="23" presetClass="entr" presetSubtype="272"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250" fill="hold"/>
                                        <p:tgtEl>
                                          <p:spTgt spid="9"/>
                                        </p:tgtEl>
                                        <p:attrNameLst>
                                          <p:attrName>ppt_w</p:attrName>
                                        </p:attrNameLst>
                                      </p:cBhvr>
                                      <p:tavLst>
                                        <p:tav tm="0">
                                          <p:val>
                                            <p:strVal val="2/3*#ppt_w"/>
                                          </p:val>
                                        </p:tav>
                                        <p:tav tm="100000">
                                          <p:val>
                                            <p:strVal val="#ppt_w"/>
                                          </p:val>
                                        </p:tav>
                                      </p:tavLst>
                                    </p:anim>
                                    <p:anim calcmode="lin" valueType="num">
                                      <p:cBhvr>
                                        <p:cTn id="44" dur="3250" fill="hold"/>
                                        <p:tgtEl>
                                          <p:spTgt spid="9"/>
                                        </p:tgtEl>
                                        <p:attrNameLst>
                                          <p:attrName>ppt_h</p:attrName>
                                        </p:attrNameLst>
                                      </p:cBhvr>
                                      <p:tavLst>
                                        <p:tav tm="0">
                                          <p:val>
                                            <p:strVal val="2/3*#ppt_h"/>
                                          </p:val>
                                        </p:tav>
                                        <p:tav tm="100000">
                                          <p:val>
                                            <p:strVal val="#ppt_h"/>
                                          </p:val>
                                        </p:tav>
                                      </p:tavLst>
                                    </p:anim>
                                  </p:childTnLst>
                                </p:cTn>
                              </p:par>
                              <p:par>
                                <p:cTn id="45" presetID="8" presetClass="emph" presetSubtype="0" repeatCount="indefinite" fill="hold" nodeType="withEffect">
                                  <p:stCondLst>
                                    <p:cond delay="0"/>
                                  </p:stCondLst>
                                  <p:childTnLst>
                                    <p:animRot by="-21600000">
                                      <p:cBhvr>
                                        <p:cTn id="46" dur="3250" fill="hold"/>
                                        <p:tgtEl>
                                          <p:spTgt spid="9"/>
                                        </p:tgtEl>
                                        <p:attrNameLst>
                                          <p:attrName>r</p:attrName>
                                        </p:attrNameLst>
                                      </p:cBhvr>
                                    </p:animRot>
                                  </p:childTnLst>
                                </p:cTn>
                              </p:par>
                              <p:par>
                                <p:cTn id="47" presetID="23" presetClass="entr" presetSubtype="27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250" fill="hold"/>
                                        <p:tgtEl>
                                          <p:spTgt spid="10"/>
                                        </p:tgtEl>
                                        <p:attrNameLst>
                                          <p:attrName>ppt_w</p:attrName>
                                        </p:attrNameLst>
                                      </p:cBhvr>
                                      <p:tavLst>
                                        <p:tav tm="0">
                                          <p:val>
                                            <p:strVal val="2/3*#ppt_w"/>
                                          </p:val>
                                        </p:tav>
                                        <p:tav tm="100000">
                                          <p:val>
                                            <p:strVal val="#ppt_w"/>
                                          </p:val>
                                        </p:tav>
                                      </p:tavLst>
                                    </p:anim>
                                    <p:anim calcmode="lin" valueType="num">
                                      <p:cBhvr>
                                        <p:cTn id="50" dur="3250" fill="hold"/>
                                        <p:tgtEl>
                                          <p:spTgt spid="10"/>
                                        </p:tgtEl>
                                        <p:attrNameLst>
                                          <p:attrName>ppt_h</p:attrName>
                                        </p:attrNameLst>
                                      </p:cBhvr>
                                      <p:tavLst>
                                        <p:tav tm="0">
                                          <p:val>
                                            <p:strVal val="2/3*#ppt_h"/>
                                          </p:val>
                                        </p:tav>
                                        <p:tav tm="100000">
                                          <p:val>
                                            <p:strVal val="#ppt_h"/>
                                          </p:val>
                                        </p:tav>
                                      </p:tavLst>
                                    </p:anim>
                                  </p:childTnLst>
                                </p:cTn>
                              </p:par>
                              <p:par>
                                <p:cTn id="51" presetID="8" presetClass="emph" presetSubtype="0" repeatCount="indefinite" fill="hold" nodeType="withEffect">
                                  <p:stCondLst>
                                    <p:cond delay="0"/>
                                  </p:stCondLst>
                                  <p:childTnLst>
                                    <p:animRot by="-21600000">
                                      <p:cBhvr>
                                        <p:cTn id="52" dur="3250" fill="hold"/>
                                        <p:tgtEl>
                                          <p:spTgt spid="10"/>
                                        </p:tgtEl>
                                        <p:attrNameLst>
                                          <p:attrName>r</p:attrName>
                                        </p:attrNameLst>
                                      </p:cBhvr>
                                    </p:animRot>
                                  </p:childTnLst>
                                </p:cTn>
                              </p:par>
                              <p:par>
                                <p:cTn id="53" presetID="23" presetClass="entr" presetSubtype="27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250" fill="hold"/>
                                        <p:tgtEl>
                                          <p:spTgt spid="11"/>
                                        </p:tgtEl>
                                        <p:attrNameLst>
                                          <p:attrName>ppt_w</p:attrName>
                                        </p:attrNameLst>
                                      </p:cBhvr>
                                      <p:tavLst>
                                        <p:tav tm="0">
                                          <p:val>
                                            <p:strVal val="2/3*#ppt_w"/>
                                          </p:val>
                                        </p:tav>
                                        <p:tav tm="100000">
                                          <p:val>
                                            <p:strVal val="#ppt_w"/>
                                          </p:val>
                                        </p:tav>
                                      </p:tavLst>
                                    </p:anim>
                                    <p:anim calcmode="lin" valueType="num">
                                      <p:cBhvr>
                                        <p:cTn id="56" dur="3250" fill="hold"/>
                                        <p:tgtEl>
                                          <p:spTgt spid="11"/>
                                        </p:tgtEl>
                                        <p:attrNameLst>
                                          <p:attrName>ppt_h</p:attrName>
                                        </p:attrNameLst>
                                      </p:cBhvr>
                                      <p:tavLst>
                                        <p:tav tm="0">
                                          <p:val>
                                            <p:strVal val="2/3*#ppt_h"/>
                                          </p:val>
                                        </p:tav>
                                        <p:tav tm="100000">
                                          <p:val>
                                            <p:strVal val="#ppt_h"/>
                                          </p:val>
                                        </p:tav>
                                      </p:tavLst>
                                    </p:anim>
                                  </p:childTnLst>
                                </p:cTn>
                              </p:par>
                              <p:par>
                                <p:cTn id="57" presetID="8" presetClass="emph" presetSubtype="0" repeatCount="indefinite" fill="hold" nodeType="withEffect">
                                  <p:stCondLst>
                                    <p:cond delay="0"/>
                                  </p:stCondLst>
                                  <p:childTnLst>
                                    <p:animRot by="-21600000">
                                      <p:cBhvr>
                                        <p:cTn id="58" dur="3250" fill="hold"/>
                                        <p:tgtEl>
                                          <p:spTgt spid="11"/>
                                        </p:tgtEl>
                                        <p:attrNameLst>
                                          <p:attrName>r</p:attrName>
                                        </p:attrNameLst>
                                      </p:cBhvr>
                                    </p:animRot>
                                  </p:childTnLst>
                                </p:cTn>
                              </p:par>
                              <p:par>
                                <p:cTn id="59" presetID="23" presetClass="entr" presetSubtype="27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3250" fill="hold"/>
                                        <p:tgtEl>
                                          <p:spTgt spid="12"/>
                                        </p:tgtEl>
                                        <p:attrNameLst>
                                          <p:attrName>ppt_w</p:attrName>
                                        </p:attrNameLst>
                                      </p:cBhvr>
                                      <p:tavLst>
                                        <p:tav tm="0">
                                          <p:val>
                                            <p:strVal val="2/3*#ppt_w"/>
                                          </p:val>
                                        </p:tav>
                                        <p:tav tm="100000">
                                          <p:val>
                                            <p:strVal val="#ppt_w"/>
                                          </p:val>
                                        </p:tav>
                                      </p:tavLst>
                                    </p:anim>
                                    <p:anim calcmode="lin" valueType="num">
                                      <p:cBhvr>
                                        <p:cTn id="62" dur="3250" fill="hold"/>
                                        <p:tgtEl>
                                          <p:spTgt spid="12"/>
                                        </p:tgtEl>
                                        <p:attrNameLst>
                                          <p:attrName>ppt_h</p:attrName>
                                        </p:attrNameLst>
                                      </p:cBhvr>
                                      <p:tavLst>
                                        <p:tav tm="0">
                                          <p:val>
                                            <p:strVal val="2/3*#ppt_h"/>
                                          </p:val>
                                        </p:tav>
                                        <p:tav tm="100000">
                                          <p:val>
                                            <p:strVal val="#ppt_h"/>
                                          </p:val>
                                        </p:tav>
                                      </p:tavLst>
                                    </p:anim>
                                  </p:childTnLst>
                                </p:cTn>
                              </p:par>
                              <p:par>
                                <p:cTn id="63" presetID="8" presetClass="emph" presetSubtype="0" repeatCount="indefinite" fill="hold" nodeType="withEffect">
                                  <p:stCondLst>
                                    <p:cond delay="0"/>
                                  </p:stCondLst>
                                  <p:childTnLst>
                                    <p:animRot by="-21600000">
                                      <p:cBhvr>
                                        <p:cTn id="64" dur="3250" fill="hold"/>
                                        <p:tgtEl>
                                          <p:spTgt spid="12"/>
                                        </p:tgtEl>
                                        <p:attrNameLst>
                                          <p:attrName>r</p:attrName>
                                        </p:attrNameLst>
                                      </p:cBhvr>
                                    </p:animRot>
                                  </p:childTnLst>
                                </p:cTn>
                              </p:par>
                              <p:par>
                                <p:cTn id="65" presetID="23" presetClass="entr" presetSubtype="272"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250" fill="hold"/>
                                        <p:tgtEl>
                                          <p:spTgt spid="13"/>
                                        </p:tgtEl>
                                        <p:attrNameLst>
                                          <p:attrName>ppt_w</p:attrName>
                                        </p:attrNameLst>
                                      </p:cBhvr>
                                      <p:tavLst>
                                        <p:tav tm="0">
                                          <p:val>
                                            <p:strVal val="2/3*#ppt_w"/>
                                          </p:val>
                                        </p:tav>
                                        <p:tav tm="100000">
                                          <p:val>
                                            <p:strVal val="#ppt_w"/>
                                          </p:val>
                                        </p:tav>
                                      </p:tavLst>
                                    </p:anim>
                                    <p:anim calcmode="lin" valueType="num">
                                      <p:cBhvr>
                                        <p:cTn id="68" dur="3250" fill="hold"/>
                                        <p:tgtEl>
                                          <p:spTgt spid="13"/>
                                        </p:tgtEl>
                                        <p:attrNameLst>
                                          <p:attrName>ppt_h</p:attrName>
                                        </p:attrNameLst>
                                      </p:cBhvr>
                                      <p:tavLst>
                                        <p:tav tm="0">
                                          <p:val>
                                            <p:strVal val="2/3*#ppt_h"/>
                                          </p:val>
                                        </p:tav>
                                        <p:tav tm="100000">
                                          <p:val>
                                            <p:strVal val="#ppt_h"/>
                                          </p:val>
                                        </p:tav>
                                      </p:tavLst>
                                    </p:anim>
                                  </p:childTnLst>
                                </p:cTn>
                              </p:par>
                              <p:par>
                                <p:cTn id="69" presetID="8" presetClass="emph" presetSubtype="0" repeatCount="indefinite" fill="hold" nodeType="withEffect">
                                  <p:stCondLst>
                                    <p:cond delay="0"/>
                                  </p:stCondLst>
                                  <p:childTnLst>
                                    <p:animRot by="-21600000">
                                      <p:cBhvr>
                                        <p:cTn id="70" dur="3250" fill="hold"/>
                                        <p:tgtEl>
                                          <p:spTgt spid="13"/>
                                        </p:tgtEl>
                                        <p:attrNameLst>
                                          <p:attrName>r</p:attrName>
                                        </p:attrNameLst>
                                      </p:cBhvr>
                                    </p:animRot>
                                  </p:childTnLst>
                                </p:cTn>
                              </p:par>
                              <p:par>
                                <p:cTn id="71" presetID="23" presetClass="entr" presetSubtype="272"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3250" fill="hold"/>
                                        <p:tgtEl>
                                          <p:spTgt spid="8"/>
                                        </p:tgtEl>
                                        <p:attrNameLst>
                                          <p:attrName>ppt_w</p:attrName>
                                        </p:attrNameLst>
                                      </p:cBhvr>
                                      <p:tavLst>
                                        <p:tav tm="0">
                                          <p:val>
                                            <p:strVal val="2/3*#ppt_w"/>
                                          </p:val>
                                        </p:tav>
                                        <p:tav tm="100000">
                                          <p:val>
                                            <p:strVal val="#ppt_w"/>
                                          </p:val>
                                        </p:tav>
                                      </p:tavLst>
                                    </p:anim>
                                    <p:anim calcmode="lin" valueType="num">
                                      <p:cBhvr>
                                        <p:cTn id="74" dur="3250" fill="hold"/>
                                        <p:tgtEl>
                                          <p:spTgt spid="8"/>
                                        </p:tgtEl>
                                        <p:attrNameLst>
                                          <p:attrName>ppt_h</p:attrName>
                                        </p:attrNameLst>
                                      </p:cBhvr>
                                      <p:tavLst>
                                        <p:tav tm="0">
                                          <p:val>
                                            <p:strVal val="2/3*#ppt_h"/>
                                          </p:val>
                                        </p:tav>
                                        <p:tav tm="100000">
                                          <p:val>
                                            <p:strVal val="#ppt_h"/>
                                          </p:val>
                                        </p:tav>
                                      </p:tavLst>
                                    </p:anim>
                                  </p:childTnLst>
                                </p:cTn>
                              </p:par>
                              <p:par>
                                <p:cTn id="75" presetID="8" presetClass="emph" presetSubtype="0" repeatCount="indefinite" fill="hold" nodeType="withEffect">
                                  <p:stCondLst>
                                    <p:cond delay="0"/>
                                  </p:stCondLst>
                                  <p:childTnLst>
                                    <p:animRot by="-21600000">
                                      <p:cBhvr>
                                        <p:cTn id="76" dur="3250" fill="hold"/>
                                        <p:tgtEl>
                                          <p:spTgt spid="8"/>
                                        </p:tgtEl>
                                        <p:attrNameLst>
                                          <p:attrName>r</p:attrName>
                                        </p:attrNameLst>
                                      </p:cBhvr>
                                    </p:animRot>
                                  </p:childTnLst>
                                </p:cTn>
                              </p:par>
                              <p:par>
                                <p:cTn id="77" presetID="23" presetClass="entr" presetSubtype="528"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250" fill="hold"/>
                                        <p:tgtEl>
                                          <p:spTgt spid="14"/>
                                        </p:tgtEl>
                                        <p:attrNameLst>
                                          <p:attrName>ppt_w</p:attrName>
                                        </p:attrNameLst>
                                      </p:cBhvr>
                                      <p:tavLst>
                                        <p:tav tm="0">
                                          <p:val>
                                            <p:fltVal val="0"/>
                                          </p:val>
                                        </p:tav>
                                        <p:tav tm="100000">
                                          <p:val>
                                            <p:strVal val="#ppt_w"/>
                                          </p:val>
                                        </p:tav>
                                      </p:tavLst>
                                    </p:anim>
                                    <p:anim calcmode="lin" valueType="num">
                                      <p:cBhvr>
                                        <p:cTn id="80" dur="3250" fill="hold"/>
                                        <p:tgtEl>
                                          <p:spTgt spid="14"/>
                                        </p:tgtEl>
                                        <p:attrNameLst>
                                          <p:attrName>ppt_h</p:attrName>
                                        </p:attrNameLst>
                                      </p:cBhvr>
                                      <p:tavLst>
                                        <p:tav tm="0">
                                          <p:val>
                                            <p:fltVal val="0"/>
                                          </p:val>
                                        </p:tav>
                                        <p:tav tm="100000">
                                          <p:val>
                                            <p:strVal val="#ppt_h"/>
                                          </p:val>
                                        </p:tav>
                                      </p:tavLst>
                                    </p:anim>
                                    <p:anim calcmode="lin" valueType="num">
                                      <p:cBhvr>
                                        <p:cTn id="81" dur="3250" fill="hold"/>
                                        <p:tgtEl>
                                          <p:spTgt spid="14"/>
                                        </p:tgtEl>
                                        <p:attrNameLst>
                                          <p:attrName>ppt_x</p:attrName>
                                        </p:attrNameLst>
                                      </p:cBhvr>
                                      <p:tavLst>
                                        <p:tav tm="0">
                                          <p:val>
                                            <p:fltVal val="0.5"/>
                                          </p:val>
                                        </p:tav>
                                        <p:tav tm="100000">
                                          <p:val>
                                            <p:strVal val="#ppt_x"/>
                                          </p:val>
                                        </p:tav>
                                      </p:tavLst>
                                    </p:anim>
                                    <p:anim calcmode="lin" valueType="num">
                                      <p:cBhvr>
                                        <p:cTn id="82" dur="3250" fill="hold"/>
                                        <p:tgtEl>
                                          <p:spTgt spid="14"/>
                                        </p:tgtEl>
                                        <p:attrNameLst>
                                          <p:attrName>ppt_y</p:attrName>
                                        </p:attrNameLst>
                                      </p:cBhvr>
                                      <p:tavLst>
                                        <p:tav tm="0">
                                          <p:val>
                                            <p:fltVal val="0.5"/>
                                          </p:val>
                                        </p:tav>
                                        <p:tav tm="100000">
                                          <p:val>
                                            <p:strVal val="#ppt_y"/>
                                          </p:val>
                                        </p:tav>
                                      </p:tavLst>
                                    </p:anim>
                                  </p:childTnLst>
                                </p:cTn>
                              </p:par>
                              <p:par>
                                <p:cTn id="83" presetID="8" presetClass="emph" presetSubtype="0" repeatCount="indefinite" fill="hold" nodeType="withEffect">
                                  <p:stCondLst>
                                    <p:cond delay="0"/>
                                  </p:stCondLst>
                                  <p:childTnLst>
                                    <p:animRot by="21600000">
                                      <p:cBhvr>
                                        <p:cTn id="84" dur="3250" fill="hold"/>
                                        <p:tgtEl>
                                          <p:spTgt spid="14"/>
                                        </p:tgtEl>
                                        <p:attrNameLst>
                                          <p:attrName>r</p:attrName>
                                        </p:attrNameLst>
                                      </p:cBhvr>
                                    </p:animRot>
                                  </p:childTnLst>
                                </p:cTn>
                              </p:par>
                              <p:par>
                                <p:cTn id="85" presetID="23" presetClass="entr" presetSubtype="528"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250" fill="hold"/>
                                        <p:tgtEl>
                                          <p:spTgt spid="15"/>
                                        </p:tgtEl>
                                        <p:attrNameLst>
                                          <p:attrName>ppt_w</p:attrName>
                                        </p:attrNameLst>
                                      </p:cBhvr>
                                      <p:tavLst>
                                        <p:tav tm="0">
                                          <p:val>
                                            <p:fltVal val="0"/>
                                          </p:val>
                                        </p:tav>
                                        <p:tav tm="100000">
                                          <p:val>
                                            <p:strVal val="#ppt_w"/>
                                          </p:val>
                                        </p:tav>
                                      </p:tavLst>
                                    </p:anim>
                                    <p:anim calcmode="lin" valueType="num">
                                      <p:cBhvr>
                                        <p:cTn id="88" dur="3250" fill="hold"/>
                                        <p:tgtEl>
                                          <p:spTgt spid="15"/>
                                        </p:tgtEl>
                                        <p:attrNameLst>
                                          <p:attrName>ppt_h</p:attrName>
                                        </p:attrNameLst>
                                      </p:cBhvr>
                                      <p:tavLst>
                                        <p:tav tm="0">
                                          <p:val>
                                            <p:fltVal val="0"/>
                                          </p:val>
                                        </p:tav>
                                        <p:tav tm="100000">
                                          <p:val>
                                            <p:strVal val="#ppt_h"/>
                                          </p:val>
                                        </p:tav>
                                      </p:tavLst>
                                    </p:anim>
                                    <p:anim calcmode="lin" valueType="num">
                                      <p:cBhvr>
                                        <p:cTn id="89" dur="3250" fill="hold"/>
                                        <p:tgtEl>
                                          <p:spTgt spid="15"/>
                                        </p:tgtEl>
                                        <p:attrNameLst>
                                          <p:attrName>ppt_x</p:attrName>
                                        </p:attrNameLst>
                                      </p:cBhvr>
                                      <p:tavLst>
                                        <p:tav tm="0">
                                          <p:val>
                                            <p:fltVal val="0.5"/>
                                          </p:val>
                                        </p:tav>
                                        <p:tav tm="100000">
                                          <p:val>
                                            <p:strVal val="#ppt_x"/>
                                          </p:val>
                                        </p:tav>
                                      </p:tavLst>
                                    </p:anim>
                                    <p:anim calcmode="lin" valueType="num">
                                      <p:cBhvr>
                                        <p:cTn id="90" dur="3250" fill="hold"/>
                                        <p:tgtEl>
                                          <p:spTgt spid="15"/>
                                        </p:tgtEl>
                                        <p:attrNameLst>
                                          <p:attrName>ppt_y</p:attrName>
                                        </p:attrNameLst>
                                      </p:cBhvr>
                                      <p:tavLst>
                                        <p:tav tm="0">
                                          <p:val>
                                            <p:fltVal val="0.5"/>
                                          </p:val>
                                        </p:tav>
                                        <p:tav tm="100000">
                                          <p:val>
                                            <p:strVal val="#ppt_y"/>
                                          </p:val>
                                        </p:tav>
                                      </p:tavLst>
                                    </p:anim>
                                  </p:childTnLst>
                                </p:cTn>
                              </p:par>
                              <p:par>
                                <p:cTn id="91" presetID="8" presetClass="emph" presetSubtype="0" repeatCount="indefinite" fill="hold" nodeType="withEffect">
                                  <p:stCondLst>
                                    <p:cond delay="0"/>
                                  </p:stCondLst>
                                  <p:childTnLst>
                                    <p:animRot by="21600000">
                                      <p:cBhvr>
                                        <p:cTn id="92" dur="3250" fill="hold"/>
                                        <p:tgtEl>
                                          <p:spTgt spid="15"/>
                                        </p:tgtEl>
                                        <p:attrNameLst>
                                          <p:attrName>r</p:attrName>
                                        </p:attrNameLst>
                                      </p:cBhvr>
                                    </p:animRot>
                                  </p:childTnLst>
                                </p:cTn>
                              </p:par>
                              <p:par>
                                <p:cTn id="93" presetID="23" presetClass="entr" presetSubtype="528"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250" fill="hold"/>
                                        <p:tgtEl>
                                          <p:spTgt spid="16"/>
                                        </p:tgtEl>
                                        <p:attrNameLst>
                                          <p:attrName>ppt_w</p:attrName>
                                        </p:attrNameLst>
                                      </p:cBhvr>
                                      <p:tavLst>
                                        <p:tav tm="0">
                                          <p:val>
                                            <p:fltVal val="0"/>
                                          </p:val>
                                        </p:tav>
                                        <p:tav tm="100000">
                                          <p:val>
                                            <p:strVal val="#ppt_w"/>
                                          </p:val>
                                        </p:tav>
                                      </p:tavLst>
                                    </p:anim>
                                    <p:anim calcmode="lin" valueType="num">
                                      <p:cBhvr>
                                        <p:cTn id="96" dur="3250" fill="hold"/>
                                        <p:tgtEl>
                                          <p:spTgt spid="16"/>
                                        </p:tgtEl>
                                        <p:attrNameLst>
                                          <p:attrName>ppt_h</p:attrName>
                                        </p:attrNameLst>
                                      </p:cBhvr>
                                      <p:tavLst>
                                        <p:tav tm="0">
                                          <p:val>
                                            <p:fltVal val="0"/>
                                          </p:val>
                                        </p:tav>
                                        <p:tav tm="100000">
                                          <p:val>
                                            <p:strVal val="#ppt_h"/>
                                          </p:val>
                                        </p:tav>
                                      </p:tavLst>
                                    </p:anim>
                                    <p:anim calcmode="lin" valueType="num">
                                      <p:cBhvr>
                                        <p:cTn id="97" dur="3250" fill="hold"/>
                                        <p:tgtEl>
                                          <p:spTgt spid="16"/>
                                        </p:tgtEl>
                                        <p:attrNameLst>
                                          <p:attrName>ppt_x</p:attrName>
                                        </p:attrNameLst>
                                      </p:cBhvr>
                                      <p:tavLst>
                                        <p:tav tm="0">
                                          <p:val>
                                            <p:fltVal val="0.5"/>
                                          </p:val>
                                        </p:tav>
                                        <p:tav tm="100000">
                                          <p:val>
                                            <p:strVal val="#ppt_x"/>
                                          </p:val>
                                        </p:tav>
                                      </p:tavLst>
                                    </p:anim>
                                    <p:anim calcmode="lin" valueType="num">
                                      <p:cBhvr>
                                        <p:cTn id="98" dur="3250" fill="hold"/>
                                        <p:tgtEl>
                                          <p:spTgt spid="16"/>
                                        </p:tgtEl>
                                        <p:attrNameLst>
                                          <p:attrName>ppt_y</p:attrName>
                                        </p:attrNameLst>
                                      </p:cBhvr>
                                      <p:tavLst>
                                        <p:tav tm="0">
                                          <p:val>
                                            <p:fltVal val="0.5"/>
                                          </p:val>
                                        </p:tav>
                                        <p:tav tm="100000">
                                          <p:val>
                                            <p:strVal val="#ppt_y"/>
                                          </p:val>
                                        </p:tav>
                                      </p:tavLst>
                                    </p:anim>
                                  </p:childTnLst>
                                </p:cTn>
                              </p:par>
                              <p:par>
                                <p:cTn id="99" presetID="8" presetClass="emph" presetSubtype="0" repeatCount="indefinite" fill="hold" nodeType="withEffect">
                                  <p:stCondLst>
                                    <p:cond delay="0"/>
                                  </p:stCondLst>
                                  <p:childTnLst>
                                    <p:animRot by="21600000">
                                      <p:cBhvr>
                                        <p:cTn id="100" dur="3250" fill="hold"/>
                                        <p:tgtEl>
                                          <p:spTgt spid="16"/>
                                        </p:tgtEl>
                                        <p:attrNameLst>
                                          <p:attrName>r</p:attrName>
                                        </p:attrNameLst>
                                      </p:cBhvr>
                                    </p:animRot>
                                  </p:childTnLst>
                                </p:cTn>
                              </p:par>
                              <p:par>
                                <p:cTn id="101" presetID="23" presetClass="entr" presetSubtype="528"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250" fill="hold"/>
                                        <p:tgtEl>
                                          <p:spTgt spid="17"/>
                                        </p:tgtEl>
                                        <p:attrNameLst>
                                          <p:attrName>ppt_w</p:attrName>
                                        </p:attrNameLst>
                                      </p:cBhvr>
                                      <p:tavLst>
                                        <p:tav tm="0">
                                          <p:val>
                                            <p:fltVal val="0"/>
                                          </p:val>
                                        </p:tav>
                                        <p:tav tm="100000">
                                          <p:val>
                                            <p:strVal val="#ppt_w"/>
                                          </p:val>
                                        </p:tav>
                                      </p:tavLst>
                                    </p:anim>
                                    <p:anim calcmode="lin" valueType="num">
                                      <p:cBhvr>
                                        <p:cTn id="104" dur="3250" fill="hold"/>
                                        <p:tgtEl>
                                          <p:spTgt spid="17"/>
                                        </p:tgtEl>
                                        <p:attrNameLst>
                                          <p:attrName>ppt_h</p:attrName>
                                        </p:attrNameLst>
                                      </p:cBhvr>
                                      <p:tavLst>
                                        <p:tav tm="0">
                                          <p:val>
                                            <p:fltVal val="0"/>
                                          </p:val>
                                        </p:tav>
                                        <p:tav tm="100000">
                                          <p:val>
                                            <p:strVal val="#ppt_h"/>
                                          </p:val>
                                        </p:tav>
                                      </p:tavLst>
                                    </p:anim>
                                    <p:anim calcmode="lin" valueType="num">
                                      <p:cBhvr>
                                        <p:cTn id="105" dur="3250" fill="hold"/>
                                        <p:tgtEl>
                                          <p:spTgt spid="17"/>
                                        </p:tgtEl>
                                        <p:attrNameLst>
                                          <p:attrName>ppt_x</p:attrName>
                                        </p:attrNameLst>
                                      </p:cBhvr>
                                      <p:tavLst>
                                        <p:tav tm="0">
                                          <p:val>
                                            <p:fltVal val="0.5"/>
                                          </p:val>
                                        </p:tav>
                                        <p:tav tm="100000">
                                          <p:val>
                                            <p:strVal val="#ppt_x"/>
                                          </p:val>
                                        </p:tav>
                                      </p:tavLst>
                                    </p:anim>
                                    <p:anim calcmode="lin" valueType="num">
                                      <p:cBhvr>
                                        <p:cTn id="106" dur="3250" fill="hold"/>
                                        <p:tgtEl>
                                          <p:spTgt spid="17"/>
                                        </p:tgtEl>
                                        <p:attrNameLst>
                                          <p:attrName>ppt_y</p:attrName>
                                        </p:attrNameLst>
                                      </p:cBhvr>
                                      <p:tavLst>
                                        <p:tav tm="0">
                                          <p:val>
                                            <p:fltVal val="0.5"/>
                                          </p:val>
                                        </p:tav>
                                        <p:tav tm="100000">
                                          <p:val>
                                            <p:strVal val="#ppt_y"/>
                                          </p:val>
                                        </p:tav>
                                      </p:tavLst>
                                    </p:anim>
                                  </p:childTnLst>
                                </p:cTn>
                              </p:par>
                              <p:par>
                                <p:cTn id="107" presetID="8" presetClass="emph" presetSubtype="0" repeatCount="indefinite" fill="hold" nodeType="withEffect">
                                  <p:stCondLst>
                                    <p:cond delay="0"/>
                                  </p:stCondLst>
                                  <p:childTnLst>
                                    <p:animRot by="21600000">
                                      <p:cBhvr>
                                        <p:cTn id="108" dur="3250" fill="hold"/>
                                        <p:tgtEl>
                                          <p:spTgt spid="17"/>
                                        </p:tgtEl>
                                        <p:attrNameLst>
                                          <p:attrName>r</p:attrName>
                                        </p:attrNameLst>
                                      </p:cBhvr>
                                    </p:animRot>
                                  </p:childTnLst>
                                </p:cTn>
                              </p:par>
                              <p:par>
                                <p:cTn id="109" presetID="23" presetClass="entr" presetSubtype="528"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250" fill="hold"/>
                                        <p:tgtEl>
                                          <p:spTgt spid="18"/>
                                        </p:tgtEl>
                                        <p:attrNameLst>
                                          <p:attrName>ppt_w</p:attrName>
                                        </p:attrNameLst>
                                      </p:cBhvr>
                                      <p:tavLst>
                                        <p:tav tm="0">
                                          <p:val>
                                            <p:fltVal val="0"/>
                                          </p:val>
                                        </p:tav>
                                        <p:tav tm="100000">
                                          <p:val>
                                            <p:strVal val="#ppt_w"/>
                                          </p:val>
                                        </p:tav>
                                      </p:tavLst>
                                    </p:anim>
                                    <p:anim calcmode="lin" valueType="num">
                                      <p:cBhvr>
                                        <p:cTn id="112" dur="3250" fill="hold"/>
                                        <p:tgtEl>
                                          <p:spTgt spid="18"/>
                                        </p:tgtEl>
                                        <p:attrNameLst>
                                          <p:attrName>ppt_h</p:attrName>
                                        </p:attrNameLst>
                                      </p:cBhvr>
                                      <p:tavLst>
                                        <p:tav tm="0">
                                          <p:val>
                                            <p:fltVal val="0"/>
                                          </p:val>
                                        </p:tav>
                                        <p:tav tm="100000">
                                          <p:val>
                                            <p:strVal val="#ppt_h"/>
                                          </p:val>
                                        </p:tav>
                                      </p:tavLst>
                                    </p:anim>
                                    <p:anim calcmode="lin" valueType="num">
                                      <p:cBhvr>
                                        <p:cTn id="113" dur="3250" fill="hold"/>
                                        <p:tgtEl>
                                          <p:spTgt spid="18"/>
                                        </p:tgtEl>
                                        <p:attrNameLst>
                                          <p:attrName>ppt_x</p:attrName>
                                        </p:attrNameLst>
                                      </p:cBhvr>
                                      <p:tavLst>
                                        <p:tav tm="0">
                                          <p:val>
                                            <p:fltVal val="0.5"/>
                                          </p:val>
                                        </p:tav>
                                        <p:tav tm="100000">
                                          <p:val>
                                            <p:strVal val="#ppt_x"/>
                                          </p:val>
                                        </p:tav>
                                      </p:tavLst>
                                    </p:anim>
                                    <p:anim calcmode="lin" valueType="num">
                                      <p:cBhvr>
                                        <p:cTn id="114" dur="3250" fill="hold"/>
                                        <p:tgtEl>
                                          <p:spTgt spid="18"/>
                                        </p:tgtEl>
                                        <p:attrNameLst>
                                          <p:attrName>ppt_y</p:attrName>
                                        </p:attrNameLst>
                                      </p:cBhvr>
                                      <p:tavLst>
                                        <p:tav tm="0">
                                          <p:val>
                                            <p:fltVal val="0.5"/>
                                          </p:val>
                                        </p:tav>
                                        <p:tav tm="100000">
                                          <p:val>
                                            <p:strVal val="#ppt_y"/>
                                          </p:val>
                                        </p:tav>
                                      </p:tavLst>
                                    </p:anim>
                                  </p:childTnLst>
                                </p:cTn>
                              </p:par>
                              <p:par>
                                <p:cTn id="115" presetID="8" presetClass="emph" presetSubtype="0" repeatCount="indefinite" fill="hold" nodeType="withEffect">
                                  <p:stCondLst>
                                    <p:cond delay="0"/>
                                  </p:stCondLst>
                                  <p:childTnLst>
                                    <p:animRot by="21600000">
                                      <p:cBhvr>
                                        <p:cTn id="116" dur="3250" fill="hold"/>
                                        <p:tgtEl>
                                          <p:spTgt spid="18"/>
                                        </p:tgtEl>
                                        <p:attrNameLst>
                                          <p:attrName>r</p:attrName>
                                        </p:attrNameLst>
                                      </p:cBhvr>
                                    </p:animRot>
                                  </p:childTnLst>
                                </p:cTn>
                              </p:par>
                              <p:par>
                                <p:cTn id="117" presetID="23" presetClass="entr" presetSubtype="528"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250" fill="hold"/>
                                        <p:tgtEl>
                                          <p:spTgt spid="19"/>
                                        </p:tgtEl>
                                        <p:attrNameLst>
                                          <p:attrName>ppt_w</p:attrName>
                                        </p:attrNameLst>
                                      </p:cBhvr>
                                      <p:tavLst>
                                        <p:tav tm="0">
                                          <p:val>
                                            <p:fltVal val="0"/>
                                          </p:val>
                                        </p:tav>
                                        <p:tav tm="100000">
                                          <p:val>
                                            <p:strVal val="#ppt_w"/>
                                          </p:val>
                                        </p:tav>
                                      </p:tavLst>
                                    </p:anim>
                                    <p:anim calcmode="lin" valueType="num">
                                      <p:cBhvr>
                                        <p:cTn id="120" dur="3250" fill="hold"/>
                                        <p:tgtEl>
                                          <p:spTgt spid="19"/>
                                        </p:tgtEl>
                                        <p:attrNameLst>
                                          <p:attrName>ppt_h</p:attrName>
                                        </p:attrNameLst>
                                      </p:cBhvr>
                                      <p:tavLst>
                                        <p:tav tm="0">
                                          <p:val>
                                            <p:fltVal val="0"/>
                                          </p:val>
                                        </p:tav>
                                        <p:tav tm="100000">
                                          <p:val>
                                            <p:strVal val="#ppt_h"/>
                                          </p:val>
                                        </p:tav>
                                      </p:tavLst>
                                    </p:anim>
                                    <p:anim calcmode="lin" valueType="num">
                                      <p:cBhvr>
                                        <p:cTn id="121" dur="3250" fill="hold"/>
                                        <p:tgtEl>
                                          <p:spTgt spid="19"/>
                                        </p:tgtEl>
                                        <p:attrNameLst>
                                          <p:attrName>ppt_x</p:attrName>
                                        </p:attrNameLst>
                                      </p:cBhvr>
                                      <p:tavLst>
                                        <p:tav tm="0">
                                          <p:val>
                                            <p:fltVal val="0.5"/>
                                          </p:val>
                                        </p:tav>
                                        <p:tav tm="100000">
                                          <p:val>
                                            <p:strVal val="#ppt_x"/>
                                          </p:val>
                                        </p:tav>
                                      </p:tavLst>
                                    </p:anim>
                                    <p:anim calcmode="lin" valueType="num">
                                      <p:cBhvr>
                                        <p:cTn id="122" dur="3250" fill="hold"/>
                                        <p:tgtEl>
                                          <p:spTgt spid="19"/>
                                        </p:tgtEl>
                                        <p:attrNameLst>
                                          <p:attrName>ppt_y</p:attrName>
                                        </p:attrNameLst>
                                      </p:cBhvr>
                                      <p:tavLst>
                                        <p:tav tm="0">
                                          <p:val>
                                            <p:fltVal val="0.5"/>
                                          </p:val>
                                        </p:tav>
                                        <p:tav tm="100000">
                                          <p:val>
                                            <p:strVal val="#ppt_y"/>
                                          </p:val>
                                        </p:tav>
                                      </p:tavLst>
                                    </p:anim>
                                  </p:childTnLst>
                                </p:cTn>
                              </p:par>
                              <p:par>
                                <p:cTn id="123" presetID="8" presetClass="emph" presetSubtype="0" repeatCount="indefinite" fill="hold" nodeType="withEffect">
                                  <p:stCondLst>
                                    <p:cond delay="0"/>
                                  </p:stCondLst>
                                  <p:childTnLst>
                                    <p:animRot by="21600000">
                                      <p:cBhvr>
                                        <p:cTn id="124" dur="3250" fill="hold"/>
                                        <p:tgtEl>
                                          <p:spTgt spid="19"/>
                                        </p:tgtEl>
                                        <p:attrNameLst>
                                          <p:attrName>r</p:attrName>
                                        </p:attrNameLst>
                                      </p:cBhvr>
                                    </p:animRot>
                                  </p:childTnLst>
                                </p:cTn>
                              </p:par>
                              <p:par>
                                <p:cTn id="125" presetID="23" presetClass="entr" presetSubtype="528" fill="hold" nodeType="withEffect">
                                  <p:stCondLst>
                                    <p:cond delay="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3250" fill="hold"/>
                                        <p:tgtEl>
                                          <p:spTgt spid="21"/>
                                        </p:tgtEl>
                                        <p:attrNameLst>
                                          <p:attrName>ppt_w</p:attrName>
                                        </p:attrNameLst>
                                      </p:cBhvr>
                                      <p:tavLst>
                                        <p:tav tm="0">
                                          <p:val>
                                            <p:fltVal val="0"/>
                                          </p:val>
                                        </p:tav>
                                        <p:tav tm="100000">
                                          <p:val>
                                            <p:strVal val="#ppt_w"/>
                                          </p:val>
                                        </p:tav>
                                      </p:tavLst>
                                    </p:anim>
                                    <p:anim calcmode="lin" valueType="num">
                                      <p:cBhvr>
                                        <p:cTn id="128" dur="3250" fill="hold"/>
                                        <p:tgtEl>
                                          <p:spTgt spid="21"/>
                                        </p:tgtEl>
                                        <p:attrNameLst>
                                          <p:attrName>ppt_h</p:attrName>
                                        </p:attrNameLst>
                                      </p:cBhvr>
                                      <p:tavLst>
                                        <p:tav tm="0">
                                          <p:val>
                                            <p:fltVal val="0"/>
                                          </p:val>
                                        </p:tav>
                                        <p:tav tm="100000">
                                          <p:val>
                                            <p:strVal val="#ppt_h"/>
                                          </p:val>
                                        </p:tav>
                                      </p:tavLst>
                                    </p:anim>
                                    <p:anim calcmode="lin" valueType="num">
                                      <p:cBhvr>
                                        <p:cTn id="129" dur="3250" fill="hold"/>
                                        <p:tgtEl>
                                          <p:spTgt spid="21"/>
                                        </p:tgtEl>
                                        <p:attrNameLst>
                                          <p:attrName>ppt_x</p:attrName>
                                        </p:attrNameLst>
                                      </p:cBhvr>
                                      <p:tavLst>
                                        <p:tav tm="0">
                                          <p:val>
                                            <p:fltVal val="0.5"/>
                                          </p:val>
                                        </p:tav>
                                        <p:tav tm="100000">
                                          <p:val>
                                            <p:strVal val="#ppt_x"/>
                                          </p:val>
                                        </p:tav>
                                      </p:tavLst>
                                    </p:anim>
                                    <p:anim calcmode="lin" valueType="num">
                                      <p:cBhvr>
                                        <p:cTn id="130" dur="3250" fill="hold"/>
                                        <p:tgtEl>
                                          <p:spTgt spid="21"/>
                                        </p:tgtEl>
                                        <p:attrNameLst>
                                          <p:attrName>ppt_y</p:attrName>
                                        </p:attrNameLst>
                                      </p:cBhvr>
                                      <p:tavLst>
                                        <p:tav tm="0">
                                          <p:val>
                                            <p:fltVal val="0.5"/>
                                          </p:val>
                                        </p:tav>
                                        <p:tav tm="100000">
                                          <p:val>
                                            <p:strVal val="#ppt_y"/>
                                          </p:val>
                                        </p:tav>
                                      </p:tavLst>
                                    </p:anim>
                                  </p:childTnLst>
                                </p:cTn>
                              </p:par>
                              <p:par>
                                <p:cTn id="131" presetID="8" presetClass="emph" presetSubtype="0" repeatCount="indefinite" fill="hold" nodeType="withEffect">
                                  <p:stCondLst>
                                    <p:cond delay="0"/>
                                  </p:stCondLst>
                                  <p:childTnLst>
                                    <p:animRot by="21600000">
                                      <p:cBhvr>
                                        <p:cTn id="132" dur="3250" fill="hold"/>
                                        <p:tgtEl>
                                          <p:spTgt spid="21"/>
                                        </p:tgtEl>
                                        <p:attrNameLst>
                                          <p:attrName>r</p:attrName>
                                        </p:attrNameLst>
                                      </p:cBhvr>
                                    </p:animRot>
                                  </p:childTnLst>
                                </p:cTn>
                              </p:par>
                              <p:par>
                                <p:cTn id="133" presetID="23" presetClass="entr" presetSubtype="528"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p:cTn id="135" dur="3250" fill="hold"/>
                                        <p:tgtEl>
                                          <p:spTgt spid="22"/>
                                        </p:tgtEl>
                                        <p:attrNameLst>
                                          <p:attrName>ppt_w</p:attrName>
                                        </p:attrNameLst>
                                      </p:cBhvr>
                                      <p:tavLst>
                                        <p:tav tm="0">
                                          <p:val>
                                            <p:fltVal val="0"/>
                                          </p:val>
                                        </p:tav>
                                        <p:tav tm="100000">
                                          <p:val>
                                            <p:strVal val="#ppt_w"/>
                                          </p:val>
                                        </p:tav>
                                      </p:tavLst>
                                    </p:anim>
                                    <p:anim calcmode="lin" valueType="num">
                                      <p:cBhvr>
                                        <p:cTn id="136" dur="3250" fill="hold"/>
                                        <p:tgtEl>
                                          <p:spTgt spid="22"/>
                                        </p:tgtEl>
                                        <p:attrNameLst>
                                          <p:attrName>ppt_h</p:attrName>
                                        </p:attrNameLst>
                                      </p:cBhvr>
                                      <p:tavLst>
                                        <p:tav tm="0">
                                          <p:val>
                                            <p:fltVal val="0"/>
                                          </p:val>
                                        </p:tav>
                                        <p:tav tm="100000">
                                          <p:val>
                                            <p:strVal val="#ppt_h"/>
                                          </p:val>
                                        </p:tav>
                                      </p:tavLst>
                                    </p:anim>
                                    <p:anim calcmode="lin" valueType="num">
                                      <p:cBhvr>
                                        <p:cTn id="137" dur="3250" fill="hold"/>
                                        <p:tgtEl>
                                          <p:spTgt spid="22"/>
                                        </p:tgtEl>
                                        <p:attrNameLst>
                                          <p:attrName>ppt_x</p:attrName>
                                        </p:attrNameLst>
                                      </p:cBhvr>
                                      <p:tavLst>
                                        <p:tav tm="0">
                                          <p:val>
                                            <p:fltVal val="0.5"/>
                                          </p:val>
                                        </p:tav>
                                        <p:tav tm="100000">
                                          <p:val>
                                            <p:strVal val="#ppt_x"/>
                                          </p:val>
                                        </p:tav>
                                      </p:tavLst>
                                    </p:anim>
                                    <p:anim calcmode="lin" valueType="num">
                                      <p:cBhvr>
                                        <p:cTn id="138" dur="3250" fill="hold"/>
                                        <p:tgtEl>
                                          <p:spTgt spid="22"/>
                                        </p:tgtEl>
                                        <p:attrNameLst>
                                          <p:attrName>ppt_y</p:attrName>
                                        </p:attrNameLst>
                                      </p:cBhvr>
                                      <p:tavLst>
                                        <p:tav tm="0">
                                          <p:val>
                                            <p:fltVal val="0.5"/>
                                          </p:val>
                                        </p:tav>
                                        <p:tav tm="100000">
                                          <p:val>
                                            <p:strVal val="#ppt_y"/>
                                          </p:val>
                                        </p:tav>
                                      </p:tavLst>
                                    </p:anim>
                                  </p:childTnLst>
                                </p:cTn>
                              </p:par>
                              <p:par>
                                <p:cTn id="139" presetID="8" presetClass="emph" presetSubtype="0" repeatCount="indefinite" fill="hold" nodeType="withEffect">
                                  <p:stCondLst>
                                    <p:cond delay="0"/>
                                  </p:stCondLst>
                                  <p:childTnLst>
                                    <p:animRot by="21600000">
                                      <p:cBhvr>
                                        <p:cTn id="140" dur="3250" fill="hold"/>
                                        <p:tgtEl>
                                          <p:spTgt spid="22"/>
                                        </p:tgtEl>
                                        <p:attrNameLst>
                                          <p:attrName>r</p:attrName>
                                        </p:attrNameLst>
                                      </p:cBhvr>
                                    </p:animRot>
                                  </p:childTnLst>
                                </p:cTn>
                              </p:par>
                              <p:par>
                                <p:cTn id="141" presetID="23" presetClass="entr" presetSubtype="528" fill="hold" nodeType="withEffect">
                                  <p:stCondLst>
                                    <p:cond delay="0"/>
                                  </p:stCondLst>
                                  <p:childTnLst>
                                    <p:set>
                                      <p:cBhvr>
                                        <p:cTn id="142" dur="1" fill="hold">
                                          <p:stCondLst>
                                            <p:cond delay="0"/>
                                          </p:stCondLst>
                                        </p:cTn>
                                        <p:tgtEl>
                                          <p:spTgt spid="23"/>
                                        </p:tgtEl>
                                        <p:attrNameLst>
                                          <p:attrName>style.visibility</p:attrName>
                                        </p:attrNameLst>
                                      </p:cBhvr>
                                      <p:to>
                                        <p:strVal val="visible"/>
                                      </p:to>
                                    </p:set>
                                    <p:anim calcmode="lin" valueType="num">
                                      <p:cBhvr>
                                        <p:cTn id="143" dur="3250" fill="hold"/>
                                        <p:tgtEl>
                                          <p:spTgt spid="23"/>
                                        </p:tgtEl>
                                        <p:attrNameLst>
                                          <p:attrName>ppt_w</p:attrName>
                                        </p:attrNameLst>
                                      </p:cBhvr>
                                      <p:tavLst>
                                        <p:tav tm="0">
                                          <p:val>
                                            <p:fltVal val="0"/>
                                          </p:val>
                                        </p:tav>
                                        <p:tav tm="100000">
                                          <p:val>
                                            <p:strVal val="#ppt_w"/>
                                          </p:val>
                                        </p:tav>
                                      </p:tavLst>
                                    </p:anim>
                                    <p:anim calcmode="lin" valueType="num">
                                      <p:cBhvr>
                                        <p:cTn id="144" dur="3250" fill="hold"/>
                                        <p:tgtEl>
                                          <p:spTgt spid="23"/>
                                        </p:tgtEl>
                                        <p:attrNameLst>
                                          <p:attrName>ppt_h</p:attrName>
                                        </p:attrNameLst>
                                      </p:cBhvr>
                                      <p:tavLst>
                                        <p:tav tm="0">
                                          <p:val>
                                            <p:fltVal val="0"/>
                                          </p:val>
                                        </p:tav>
                                        <p:tav tm="100000">
                                          <p:val>
                                            <p:strVal val="#ppt_h"/>
                                          </p:val>
                                        </p:tav>
                                      </p:tavLst>
                                    </p:anim>
                                    <p:anim calcmode="lin" valueType="num">
                                      <p:cBhvr>
                                        <p:cTn id="145" dur="3250" fill="hold"/>
                                        <p:tgtEl>
                                          <p:spTgt spid="23"/>
                                        </p:tgtEl>
                                        <p:attrNameLst>
                                          <p:attrName>ppt_x</p:attrName>
                                        </p:attrNameLst>
                                      </p:cBhvr>
                                      <p:tavLst>
                                        <p:tav tm="0">
                                          <p:val>
                                            <p:fltVal val="0.5"/>
                                          </p:val>
                                        </p:tav>
                                        <p:tav tm="100000">
                                          <p:val>
                                            <p:strVal val="#ppt_x"/>
                                          </p:val>
                                        </p:tav>
                                      </p:tavLst>
                                    </p:anim>
                                    <p:anim calcmode="lin" valueType="num">
                                      <p:cBhvr>
                                        <p:cTn id="146" dur="3250" fill="hold"/>
                                        <p:tgtEl>
                                          <p:spTgt spid="23"/>
                                        </p:tgtEl>
                                        <p:attrNameLst>
                                          <p:attrName>ppt_y</p:attrName>
                                        </p:attrNameLst>
                                      </p:cBhvr>
                                      <p:tavLst>
                                        <p:tav tm="0">
                                          <p:val>
                                            <p:fltVal val="0.5"/>
                                          </p:val>
                                        </p:tav>
                                        <p:tav tm="100000">
                                          <p:val>
                                            <p:strVal val="#ppt_y"/>
                                          </p:val>
                                        </p:tav>
                                      </p:tavLst>
                                    </p:anim>
                                  </p:childTnLst>
                                </p:cTn>
                              </p:par>
                              <p:par>
                                <p:cTn id="147" presetID="8" presetClass="emph" presetSubtype="0" repeatCount="indefinite" fill="hold" nodeType="withEffect">
                                  <p:stCondLst>
                                    <p:cond delay="0"/>
                                  </p:stCondLst>
                                  <p:childTnLst>
                                    <p:animRot by="21600000">
                                      <p:cBhvr>
                                        <p:cTn id="148" dur="3250" fill="hold"/>
                                        <p:tgtEl>
                                          <p:spTgt spid="23"/>
                                        </p:tgtEl>
                                        <p:attrNameLst>
                                          <p:attrName>r</p:attrName>
                                        </p:attrNameLst>
                                      </p:cBhvr>
                                    </p:animRot>
                                  </p:childTnLst>
                                </p:cTn>
                              </p:par>
                              <p:par>
                                <p:cTn id="149" presetID="23" presetClass="entr" presetSubtype="528" fill="hold" nodeType="withEffect">
                                  <p:stCondLst>
                                    <p:cond delay="0"/>
                                  </p:stCondLst>
                                  <p:childTnLst>
                                    <p:set>
                                      <p:cBhvr>
                                        <p:cTn id="150" dur="1" fill="hold">
                                          <p:stCondLst>
                                            <p:cond delay="0"/>
                                          </p:stCondLst>
                                        </p:cTn>
                                        <p:tgtEl>
                                          <p:spTgt spid="24"/>
                                        </p:tgtEl>
                                        <p:attrNameLst>
                                          <p:attrName>style.visibility</p:attrName>
                                        </p:attrNameLst>
                                      </p:cBhvr>
                                      <p:to>
                                        <p:strVal val="visible"/>
                                      </p:to>
                                    </p:set>
                                    <p:anim calcmode="lin" valueType="num">
                                      <p:cBhvr>
                                        <p:cTn id="151" dur="3250" fill="hold"/>
                                        <p:tgtEl>
                                          <p:spTgt spid="24"/>
                                        </p:tgtEl>
                                        <p:attrNameLst>
                                          <p:attrName>ppt_w</p:attrName>
                                        </p:attrNameLst>
                                      </p:cBhvr>
                                      <p:tavLst>
                                        <p:tav tm="0">
                                          <p:val>
                                            <p:fltVal val="0"/>
                                          </p:val>
                                        </p:tav>
                                        <p:tav tm="100000">
                                          <p:val>
                                            <p:strVal val="#ppt_w"/>
                                          </p:val>
                                        </p:tav>
                                      </p:tavLst>
                                    </p:anim>
                                    <p:anim calcmode="lin" valueType="num">
                                      <p:cBhvr>
                                        <p:cTn id="152" dur="3250" fill="hold"/>
                                        <p:tgtEl>
                                          <p:spTgt spid="24"/>
                                        </p:tgtEl>
                                        <p:attrNameLst>
                                          <p:attrName>ppt_h</p:attrName>
                                        </p:attrNameLst>
                                      </p:cBhvr>
                                      <p:tavLst>
                                        <p:tav tm="0">
                                          <p:val>
                                            <p:fltVal val="0"/>
                                          </p:val>
                                        </p:tav>
                                        <p:tav tm="100000">
                                          <p:val>
                                            <p:strVal val="#ppt_h"/>
                                          </p:val>
                                        </p:tav>
                                      </p:tavLst>
                                    </p:anim>
                                    <p:anim calcmode="lin" valueType="num">
                                      <p:cBhvr>
                                        <p:cTn id="153" dur="3250" fill="hold"/>
                                        <p:tgtEl>
                                          <p:spTgt spid="24"/>
                                        </p:tgtEl>
                                        <p:attrNameLst>
                                          <p:attrName>ppt_x</p:attrName>
                                        </p:attrNameLst>
                                      </p:cBhvr>
                                      <p:tavLst>
                                        <p:tav tm="0">
                                          <p:val>
                                            <p:fltVal val="0.5"/>
                                          </p:val>
                                        </p:tav>
                                        <p:tav tm="100000">
                                          <p:val>
                                            <p:strVal val="#ppt_x"/>
                                          </p:val>
                                        </p:tav>
                                      </p:tavLst>
                                    </p:anim>
                                    <p:anim calcmode="lin" valueType="num">
                                      <p:cBhvr>
                                        <p:cTn id="154" dur="3250" fill="hold"/>
                                        <p:tgtEl>
                                          <p:spTgt spid="24"/>
                                        </p:tgtEl>
                                        <p:attrNameLst>
                                          <p:attrName>ppt_y</p:attrName>
                                        </p:attrNameLst>
                                      </p:cBhvr>
                                      <p:tavLst>
                                        <p:tav tm="0">
                                          <p:val>
                                            <p:fltVal val="0.5"/>
                                          </p:val>
                                        </p:tav>
                                        <p:tav tm="100000">
                                          <p:val>
                                            <p:strVal val="#ppt_y"/>
                                          </p:val>
                                        </p:tav>
                                      </p:tavLst>
                                    </p:anim>
                                  </p:childTnLst>
                                </p:cTn>
                              </p:par>
                              <p:par>
                                <p:cTn id="155" presetID="8" presetClass="emph" presetSubtype="0" repeatCount="indefinite" fill="hold" nodeType="withEffect">
                                  <p:stCondLst>
                                    <p:cond delay="0"/>
                                  </p:stCondLst>
                                  <p:childTnLst>
                                    <p:animRot by="21600000">
                                      <p:cBhvr>
                                        <p:cTn id="156" dur="3250" fill="hold"/>
                                        <p:tgtEl>
                                          <p:spTgt spid="24"/>
                                        </p:tgtEl>
                                        <p:attrNameLst>
                                          <p:attrName>r</p:attrName>
                                        </p:attrNameLst>
                                      </p:cBhvr>
                                    </p:animRot>
                                  </p:childTnLst>
                                </p:cTn>
                              </p:par>
                              <p:par>
                                <p:cTn id="157" presetID="23" presetClass="entr" presetSubtype="528" fill="hold" nodeType="withEffect">
                                  <p:stCondLst>
                                    <p:cond delay="0"/>
                                  </p:stCondLst>
                                  <p:childTnLst>
                                    <p:set>
                                      <p:cBhvr>
                                        <p:cTn id="158" dur="1" fill="hold">
                                          <p:stCondLst>
                                            <p:cond delay="0"/>
                                          </p:stCondLst>
                                        </p:cTn>
                                        <p:tgtEl>
                                          <p:spTgt spid="25"/>
                                        </p:tgtEl>
                                        <p:attrNameLst>
                                          <p:attrName>style.visibility</p:attrName>
                                        </p:attrNameLst>
                                      </p:cBhvr>
                                      <p:to>
                                        <p:strVal val="visible"/>
                                      </p:to>
                                    </p:set>
                                    <p:anim calcmode="lin" valueType="num">
                                      <p:cBhvr>
                                        <p:cTn id="159" dur="3250" fill="hold"/>
                                        <p:tgtEl>
                                          <p:spTgt spid="25"/>
                                        </p:tgtEl>
                                        <p:attrNameLst>
                                          <p:attrName>ppt_w</p:attrName>
                                        </p:attrNameLst>
                                      </p:cBhvr>
                                      <p:tavLst>
                                        <p:tav tm="0">
                                          <p:val>
                                            <p:fltVal val="0"/>
                                          </p:val>
                                        </p:tav>
                                        <p:tav tm="100000">
                                          <p:val>
                                            <p:strVal val="#ppt_w"/>
                                          </p:val>
                                        </p:tav>
                                      </p:tavLst>
                                    </p:anim>
                                    <p:anim calcmode="lin" valueType="num">
                                      <p:cBhvr>
                                        <p:cTn id="160" dur="3250" fill="hold"/>
                                        <p:tgtEl>
                                          <p:spTgt spid="25"/>
                                        </p:tgtEl>
                                        <p:attrNameLst>
                                          <p:attrName>ppt_h</p:attrName>
                                        </p:attrNameLst>
                                      </p:cBhvr>
                                      <p:tavLst>
                                        <p:tav tm="0">
                                          <p:val>
                                            <p:fltVal val="0"/>
                                          </p:val>
                                        </p:tav>
                                        <p:tav tm="100000">
                                          <p:val>
                                            <p:strVal val="#ppt_h"/>
                                          </p:val>
                                        </p:tav>
                                      </p:tavLst>
                                    </p:anim>
                                    <p:anim calcmode="lin" valueType="num">
                                      <p:cBhvr>
                                        <p:cTn id="161" dur="3250" fill="hold"/>
                                        <p:tgtEl>
                                          <p:spTgt spid="25"/>
                                        </p:tgtEl>
                                        <p:attrNameLst>
                                          <p:attrName>ppt_x</p:attrName>
                                        </p:attrNameLst>
                                      </p:cBhvr>
                                      <p:tavLst>
                                        <p:tav tm="0">
                                          <p:val>
                                            <p:fltVal val="0.5"/>
                                          </p:val>
                                        </p:tav>
                                        <p:tav tm="100000">
                                          <p:val>
                                            <p:strVal val="#ppt_x"/>
                                          </p:val>
                                        </p:tav>
                                      </p:tavLst>
                                    </p:anim>
                                    <p:anim calcmode="lin" valueType="num">
                                      <p:cBhvr>
                                        <p:cTn id="162" dur="3250" fill="hold"/>
                                        <p:tgtEl>
                                          <p:spTgt spid="25"/>
                                        </p:tgtEl>
                                        <p:attrNameLst>
                                          <p:attrName>ppt_y</p:attrName>
                                        </p:attrNameLst>
                                      </p:cBhvr>
                                      <p:tavLst>
                                        <p:tav tm="0">
                                          <p:val>
                                            <p:fltVal val="0.5"/>
                                          </p:val>
                                        </p:tav>
                                        <p:tav tm="100000">
                                          <p:val>
                                            <p:strVal val="#ppt_y"/>
                                          </p:val>
                                        </p:tav>
                                      </p:tavLst>
                                    </p:anim>
                                  </p:childTnLst>
                                </p:cTn>
                              </p:par>
                              <p:par>
                                <p:cTn id="163" presetID="8" presetClass="emph" presetSubtype="0" repeatCount="indefinite" fill="hold" nodeType="withEffect">
                                  <p:stCondLst>
                                    <p:cond delay="0"/>
                                  </p:stCondLst>
                                  <p:childTnLst>
                                    <p:animRot by="21600000">
                                      <p:cBhvr>
                                        <p:cTn id="164" dur="3250" fill="hold"/>
                                        <p:tgtEl>
                                          <p:spTgt spid="25"/>
                                        </p:tgtEl>
                                        <p:attrNameLst>
                                          <p:attrName>r</p:attrName>
                                        </p:attrNameLst>
                                      </p:cBhvr>
                                    </p:animRot>
                                  </p:childTnLst>
                                </p:cTn>
                              </p:par>
                              <p:par>
                                <p:cTn id="165" presetID="23" presetClass="entr" presetSubtype="528" fill="hold"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3250" fill="hold"/>
                                        <p:tgtEl>
                                          <p:spTgt spid="20"/>
                                        </p:tgtEl>
                                        <p:attrNameLst>
                                          <p:attrName>ppt_w</p:attrName>
                                        </p:attrNameLst>
                                      </p:cBhvr>
                                      <p:tavLst>
                                        <p:tav tm="0">
                                          <p:val>
                                            <p:fltVal val="0"/>
                                          </p:val>
                                        </p:tav>
                                        <p:tav tm="100000">
                                          <p:val>
                                            <p:strVal val="#ppt_w"/>
                                          </p:val>
                                        </p:tav>
                                      </p:tavLst>
                                    </p:anim>
                                    <p:anim calcmode="lin" valueType="num">
                                      <p:cBhvr>
                                        <p:cTn id="168" dur="3250" fill="hold"/>
                                        <p:tgtEl>
                                          <p:spTgt spid="20"/>
                                        </p:tgtEl>
                                        <p:attrNameLst>
                                          <p:attrName>ppt_h</p:attrName>
                                        </p:attrNameLst>
                                      </p:cBhvr>
                                      <p:tavLst>
                                        <p:tav tm="0">
                                          <p:val>
                                            <p:fltVal val="0"/>
                                          </p:val>
                                        </p:tav>
                                        <p:tav tm="100000">
                                          <p:val>
                                            <p:strVal val="#ppt_h"/>
                                          </p:val>
                                        </p:tav>
                                      </p:tavLst>
                                    </p:anim>
                                    <p:anim calcmode="lin" valueType="num">
                                      <p:cBhvr>
                                        <p:cTn id="169" dur="3250" fill="hold"/>
                                        <p:tgtEl>
                                          <p:spTgt spid="20"/>
                                        </p:tgtEl>
                                        <p:attrNameLst>
                                          <p:attrName>ppt_x</p:attrName>
                                        </p:attrNameLst>
                                      </p:cBhvr>
                                      <p:tavLst>
                                        <p:tav tm="0">
                                          <p:val>
                                            <p:fltVal val="0.5"/>
                                          </p:val>
                                        </p:tav>
                                        <p:tav tm="100000">
                                          <p:val>
                                            <p:strVal val="#ppt_x"/>
                                          </p:val>
                                        </p:tav>
                                      </p:tavLst>
                                    </p:anim>
                                    <p:anim calcmode="lin" valueType="num">
                                      <p:cBhvr>
                                        <p:cTn id="170" dur="3250" fill="hold"/>
                                        <p:tgtEl>
                                          <p:spTgt spid="20"/>
                                        </p:tgtEl>
                                        <p:attrNameLst>
                                          <p:attrName>ppt_y</p:attrName>
                                        </p:attrNameLst>
                                      </p:cBhvr>
                                      <p:tavLst>
                                        <p:tav tm="0">
                                          <p:val>
                                            <p:fltVal val="0.5"/>
                                          </p:val>
                                        </p:tav>
                                        <p:tav tm="100000">
                                          <p:val>
                                            <p:strVal val="#ppt_y"/>
                                          </p:val>
                                        </p:tav>
                                      </p:tavLst>
                                    </p:anim>
                                  </p:childTnLst>
                                </p:cTn>
                              </p:par>
                              <p:par>
                                <p:cTn id="171" presetID="8" presetClass="emph" presetSubtype="0" repeatCount="indefinite" fill="hold" nodeType="withEffect">
                                  <p:stCondLst>
                                    <p:cond delay="0"/>
                                  </p:stCondLst>
                                  <p:childTnLst>
                                    <p:animRot by="21600000">
                                      <p:cBhvr>
                                        <p:cTn id="172" dur="3250" fill="hold"/>
                                        <p:tgtEl>
                                          <p:spTgt spid="20"/>
                                        </p:tgtEl>
                                        <p:attrNameLst>
                                          <p:attrName>r</p:attrName>
                                        </p:attrNameLst>
                                      </p:cBhvr>
                                    </p:animRot>
                                  </p:childTnLst>
                                </p:cTn>
                              </p:par>
                              <p:par>
                                <p:cTn id="173" presetID="9" presetClass="emph" presetSubtype="0" grpId="0" nodeType="withEffect">
                                  <p:stCondLst>
                                    <p:cond delay="0"/>
                                  </p:stCondLst>
                                  <p:childTnLst>
                                    <p:set>
                                      <p:cBhvr rctx="PPT">
                                        <p:cTn id="174" dur="indefinite"/>
                                        <p:tgtEl>
                                          <p:spTgt spid="33"/>
                                        </p:tgtEl>
                                        <p:attrNameLst>
                                          <p:attrName>style.opacity</p:attrName>
                                        </p:attrNameLst>
                                      </p:cBhvr>
                                      <p:to>
                                        <p:strVal val="0"/>
                                      </p:to>
                                    </p:set>
                                    <p:animEffect filter="image" prLst="opacity: 0">
                                      <p:cBhvr rctx="IE">
                                        <p:cTn id="175" dur="indefinite"/>
                                        <p:tgtEl>
                                          <p:spTgt spid="33"/>
                                        </p:tgtEl>
                                      </p:cBhvr>
                                    </p:animEffect>
                                  </p:childTnLst>
                                </p:cTn>
                              </p:par>
                            </p:childTnLst>
                          </p:cTn>
                        </p:par>
                        <p:par>
                          <p:cTn id="176" fill="hold">
                            <p:stCondLst>
                              <p:cond delay="3250"/>
                            </p:stCondLst>
                            <p:childTnLst>
                              <p:par>
                                <p:cTn id="177" presetID="23" presetClass="exit" presetSubtype="544" fill="hold" nodeType="afterEffect">
                                  <p:stCondLst>
                                    <p:cond delay="0"/>
                                  </p:stCondLst>
                                  <p:childTnLst>
                                    <p:anim calcmode="lin" valueType="num">
                                      <p:cBhvr>
                                        <p:cTn id="178" dur="4000"/>
                                        <p:tgtEl>
                                          <p:spTgt spid="20"/>
                                        </p:tgtEl>
                                        <p:attrNameLst>
                                          <p:attrName>ppt_w</p:attrName>
                                        </p:attrNameLst>
                                      </p:cBhvr>
                                      <p:tavLst>
                                        <p:tav tm="0">
                                          <p:val>
                                            <p:strVal val="ppt_w"/>
                                          </p:val>
                                        </p:tav>
                                        <p:tav tm="100000">
                                          <p:val>
                                            <p:fltVal val="0"/>
                                          </p:val>
                                        </p:tav>
                                      </p:tavLst>
                                    </p:anim>
                                    <p:anim calcmode="lin" valueType="num">
                                      <p:cBhvr>
                                        <p:cTn id="179" dur="4000"/>
                                        <p:tgtEl>
                                          <p:spTgt spid="20"/>
                                        </p:tgtEl>
                                        <p:attrNameLst>
                                          <p:attrName>ppt_h</p:attrName>
                                        </p:attrNameLst>
                                      </p:cBhvr>
                                      <p:tavLst>
                                        <p:tav tm="0">
                                          <p:val>
                                            <p:strVal val="ppt_h"/>
                                          </p:val>
                                        </p:tav>
                                        <p:tav tm="100000">
                                          <p:val>
                                            <p:fltVal val="0"/>
                                          </p:val>
                                        </p:tav>
                                      </p:tavLst>
                                    </p:anim>
                                    <p:anim calcmode="lin" valueType="num">
                                      <p:cBhvr>
                                        <p:cTn id="180" dur="4000"/>
                                        <p:tgtEl>
                                          <p:spTgt spid="20"/>
                                        </p:tgtEl>
                                        <p:attrNameLst>
                                          <p:attrName>ppt_x</p:attrName>
                                        </p:attrNameLst>
                                      </p:cBhvr>
                                      <p:tavLst>
                                        <p:tav tm="0">
                                          <p:val>
                                            <p:strVal val="ppt_x"/>
                                          </p:val>
                                        </p:tav>
                                        <p:tav tm="100000">
                                          <p:val>
                                            <p:fltVal val="0.5"/>
                                          </p:val>
                                        </p:tav>
                                      </p:tavLst>
                                    </p:anim>
                                    <p:anim calcmode="lin" valueType="num">
                                      <p:cBhvr>
                                        <p:cTn id="181" dur="4000"/>
                                        <p:tgtEl>
                                          <p:spTgt spid="20"/>
                                        </p:tgtEl>
                                        <p:attrNameLst>
                                          <p:attrName>ppt_y</p:attrName>
                                        </p:attrNameLst>
                                      </p:cBhvr>
                                      <p:tavLst>
                                        <p:tav tm="0">
                                          <p:val>
                                            <p:strVal val="ppt_y"/>
                                          </p:val>
                                        </p:tav>
                                        <p:tav tm="100000">
                                          <p:val>
                                            <p:fltVal val="0.5"/>
                                          </p:val>
                                        </p:tav>
                                      </p:tavLst>
                                    </p:anim>
                                    <p:set>
                                      <p:cBhvr>
                                        <p:cTn id="182" dur="1" fill="hold">
                                          <p:stCondLst>
                                            <p:cond delay="3999"/>
                                          </p:stCondLst>
                                        </p:cTn>
                                        <p:tgtEl>
                                          <p:spTgt spid="20"/>
                                        </p:tgtEl>
                                        <p:attrNameLst>
                                          <p:attrName>style.visibility</p:attrName>
                                        </p:attrNameLst>
                                      </p:cBhvr>
                                      <p:to>
                                        <p:strVal val="hidden"/>
                                      </p:to>
                                    </p:set>
                                  </p:childTnLst>
                                </p:cTn>
                              </p:par>
                              <p:par>
                                <p:cTn id="183" presetID="6" presetClass="emph" presetSubtype="0" fill="hold" nodeType="withEffect">
                                  <p:stCondLst>
                                    <p:cond delay="0"/>
                                  </p:stCondLst>
                                  <p:childTnLst>
                                    <p:animScale>
                                      <p:cBhvr>
                                        <p:cTn id="184" dur="4000" fill="hold"/>
                                        <p:tgtEl>
                                          <p:spTgt spid="20"/>
                                        </p:tgtEl>
                                      </p:cBhvr>
                                      <p:by x="150000" y="150000"/>
                                    </p:animScale>
                                  </p:childTnLst>
                                </p:cTn>
                              </p:par>
                              <p:par>
                                <p:cTn id="185" presetID="23" presetClass="exit" presetSubtype="544" fill="hold" nodeType="withEffect">
                                  <p:stCondLst>
                                    <p:cond delay="0"/>
                                  </p:stCondLst>
                                  <p:childTnLst>
                                    <p:anim calcmode="lin" valueType="num">
                                      <p:cBhvr>
                                        <p:cTn id="186" dur="4000"/>
                                        <p:tgtEl>
                                          <p:spTgt spid="25"/>
                                        </p:tgtEl>
                                        <p:attrNameLst>
                                          <p:attrName>ppt_w</p:attrName>
                                        </p:attrNameLst>
                                      </p:cBhvr>
                                      <p:tavLst>
                                        <p:tav tm="0">
                                          <p:val>
                                            <p:strVal val="ppt_w"/>
                                          </p:val>
                                        </p:tav>
                                        <p:tav tm="100000">
                                          <p:val>
                                            <p:fltVal val="0"/>
                                          </p:val>
                                        </p:tav>
                                      </p:tavLst>
                                    </p:anim>
                                    <p:anim calcmode="lin" valueType="num">
                                      <p:cBhvr>
                                        <p:cTn id="187" dur="4000"/>
                                        <p:tgtEl>
                                          <p:spTgt spid="25"/>
                                        </p:tgtEl>
                                        <p:attrNameLst>
                                          <p:attrName>ppt_h</p:attrName>
                                        </p:attrNameLst>
                                      </p:cBhvr>
                                      <p:tavLst>
                                        <p:tav tm="0">
                                          <p:val>
                                            <p:strVal val="ppt_h"/>
                                          </p:val>
                                        </p:tav>
                                        <p:tav tm="100000">
                                          <p:val>
                                            <p:fltVal val="0"/>
                                          </p:val>
                                        </p:tav>
                                      </p:tavLst>
                                    </p:anim>
                                    <p:anim calcmode="lin" valueType="num">
                                      <p:cBhvr>
                                        <p:cTn id="188" dur="4000"/>
                                        <p:tgtEl>
                                          <p:spTgt spid="25"/>
                                        </p:tgtEl>
                                        <p:attrNameLst>
                                          <p:attrName>ppt_x</p:attrName>
                                        </p:attrNameLst>
                                      </p:cBhvr>
                                      <p:tavLst>
                                        <p:tav tm="0">
                                          <p:val>
                                            <p:strVal val="ppt_x"/>
                                          </p:val>
                                        </p:tav>
                                        <p:tav tm="100000">
                                          <p:val>
                                            <p:fltVal val="0.5"/>
                                          </p:val>
                                        </p:tav>
                                      </p:tavLst>
                                    </p:anim>
                                    <p:anim calcmode="lin" valueType="num">
                                      <p:cBhvr>
                                        <p:cTn id="189" dur="4000"/>
                                        <p:tgtEl>
                                          <p:spTgt spid="25"/>
                                        </p:tgtEl>
                                        <p:attrNameLst>
                                          <p:attrName>ppt_y</p:attrName>
                                        </p:attrNameLst>
                                      </p:cBhvr>
                                      <p:tavLst>
                                        <p:tav tm="0">
                                          <p:val>
                                            <p:strVal val="ppt_y"/>
                                          </p:val>
                                        </p:tav>
                                        <p:tav tm="100000">
                                          <p:val>
                                            <p:fltVal val="0.5"/>
                                          </p:val>
                                        </p:tav>
                                      </p:tavLst>
                                    </p:anim>
                                    <p:set>
                                      <p:cBhvr>
                                        <p:cTn id="190" dur="1" fill="hold">
                                          <p:stCondLst>
                                            <p:cond delay="3999"/>
                                          </p:stCondLst>
                                        </p:cTn>
                                        <p:tgtEl>
                                          <p:spTgt spid="25"/>
                                        </p:tgtEl>
                                        <p:attrNameLst>
                                          <p:attrName>style.visibility</p:attrName>
                                        </p:attrNameLst>
                                      </p:cBhvr>
                                      <p:to>
                                        <p:strVal val="hidden"/>
                                      </p:to>
                                    </p:set>
                                  </p:childTnLst>
                                </p:cTn>
                              </p:par>
                              <p:par>
                                <p:cTn id="191" presetID="6" presetClass="emph" presetSubtype="0" fill="hold" nodeType="withEffect">
                                  <p:stCondLst>
                                    <p:cond delay="0"/>
                                  </p:stCondLst>
                                  <p:childTnLst>
                                    <p:animScale>
                                      <p:cBhvr>
                                        <p:cTn id="192" dur="4000" fill="hold"/>
                                        <p:tgtEl>
                                          <p:spTgt spid="25"/>
                                        </p:tgtEl>
                                      </p:cBhvr>
                                      <p:by x="150000" y="150000"/>
                                    </p:animScale>
                                  </p:childTnLst>
                                </p:cTn>
                              </p:par>
                              <p:par>
                                <p:cTn id="193" presetID="23" presetClass="exit" presetSubtype="544" fill="hold" nodeType="withEffect">
                                  <p:stCondLst>
                                    <p:cond delay="0"/>
                                  </p:stCondLst>
                                  <p:childTnLst>
                                    <p:anim calcmode="lin" valueType="num">
                                      <p:cBhvr>
                                        <p:cTn id="194" dur="4000"/>
                                        <p:tgtEl>
                                          <p:spTgt spid="24"/>
                                        </p:tgtEl>
                                        <p:attrNameLst>
                                          <p:attrName>ppt_w</p:attrName>
                                        </p:attrNameLst>
                                      </p:cBhvr>
                                      <p:tavLst>
                                        <p:tav tm="0">
                                          <p:val>
                                            <p:strVal val="ppt_w"/>
                                          </p:val>
                                        </p:tav>
                                        <p:tav tm="100000">
                                          <p:val>
                                            <p:fltVal val="0"/>
                                          </p:val>
                                        </p:tav>
                                      </p:tavLst>
                                    </p:anim>
                                    <p:anim calcmode="lin" valueType="num">
                                      <p:cBhvr>
                                        <p:cTn id="195" dur="4000"/>
                                        <p:tgtEl>
                                          <p:spTgt spid="24"/>
                                        </p:tgtEl>
                                        <p:attrNameLst>
                                          <p:attrName>ppt_h</p:attrName>
                                        </p:attrNameLst>
                                      </p:cBhvr>
                                      <p:tavLst>
                                        <p:tav tm="0">
                                          <p:val>
                                            <p:strVal val="ppt_h"/>
                                          </p:val>
                                        </p:tav>
                                        <p:tav tm="100000">
                                          <p:val>
                                            <p:fltVal val="0"/>
                                          </p:val>
                                        </p:tav>
                                      </p:tavLst>
                                    </p:anim>
                                    <p:anim calcmode="lin" valueType="num">
                                      <p:cBhvr>
                                        <p:cTn id="196" dur="4000"/>
                                        <p:tgtEl>
                                          <p:spTgt spid="24"/>
                                        </p:tgtEl>
                                        <p:attrNameLst>
                                          <p:attrName>ppt_x</p:attrName>
                                        </p:attrNameLst>
                                      </p:cBhvr>
                                      <p:tavLst>
                                        <p:tav tm="0">
                                          <p:val>
                                            <p:strVal val="ppt_x"/>
                                          </p:val>
                                        </p:tav>
                                        <p:tav tm="100000">
                                          <p:val>
                                            <p:fltVal val="0.5"/>
                                          </p:val>
                                        </p:tav>
                                      </p:tavLst>
                                    </p:anim>
                                    <p:anim calcmode="lin" valueType="num">
                                      <p:cBhvr>
                                        <p:cTn id="197" dur="4000"/>
                                        <p:tgtEl>
                                          <p:spTgt spid="24"/>
                                        </p:tgtEl>
                                        <p:attrNameLst>
                                          <p:attrName>ppt_y</p:attrName>
                                        </p:attrNameLst>
                                      </p:cBhvr>
                                      <p:tavLst>
                                        <p:tav tm="0">
                                          <p:val>
                                            <p:strVal val="ppt_y"/>
                                          </p:val>
                                        </p:tav>
                                        <p:tav tm="100000">
                                          <p:val>
                                            <p:fltVal val="0.5"/>
                                          </p:val>
                                        </p:tav>
                                      </p:tavLst>
                                    </p:anim>
                                    <p:set>
                                      <p:cBhvr>
                                        <p:cTn id="198" dur="1" fill="hold">
                                          <p:stCondLst>
                                            <p:cond delay="3999"/>
                                          </p:stCondLst>
                                        </p:cTn>
                                        <p:tgtEl>
                                          <p:spTgt spid="24"/>
                                        </p:tgtEl>
                                        <p:attrNameLst>
                                          <p:attrName>style.visibility</p:attrName>
                                        </p:attrNameLst>
                                      </p:cBhvr>
                                      <p:to>
                                        <p:strVal val="hidden"/>
                                      </p:to>
                                    </p:set>
                                  </p:childTnLst>
                                </p:cTn>
                              </p:par>
                              <p:par>
                                <p:cTn id="199" presetID="6" presetClass="emph" presetSubtype="0" fill="hold" nodeType="withEffect">
                                  <p:stCondLst>
                                    <p:cond delay="0"/>
                                  </p:stCondLst>
                                  <p:childTnLst>
                                    <p:animScale>
                                      <p:cBhvr>
                                        <p:cTn id="200" dur="4000" fill="hold"/>
                                        <p:tgtEl>
                                          <p:spTgt spid="24"/>
                                        </p:tgtEl>
                                      </p:cBhvr>
                                      <p:by x="150000" y="150000"/>
                                    </p:animScale>
                                  </p:childTnLst>
                                </p:cTn>
                              </p:par>
                              <p:par>
                                <p:cTn id="201" presetID="23" presetClass="exit" presetSubtype="544" fill="hold" nodeType="withEffect">
                                  <p:stCondLst>
                                    <p:cond delay="0"/>
                                  </p:stCondLst>
                                  <p:childTnLst>
                                    <p:anim calcmode="lin" valueType="num">
                                      <p:cBhvr>
                                        <p:cTn id="202" dur="4000"/>
                                        <p:tgtEl>
                                          <p:spTgt spid="23"/>
                                        </p:tgtEl>
                                        <p:attrNameLst>
                                          <p:attrName>ppt_w</p:attrName>
                                        </p:attrNameLst>
                                      </p:cBhvr>
                                      <p:tavLst>
                                        <p:tav tm="0">
                                          <p:val>
                                            <p:strVal val="ppt_w"/>
                                          </p:val>
                                        </p:tav>
                                        <p:tav tm="100000">
                                          <p:val>
                                            <p:fltVal val="0"/>
                                          </p:val>
                                        </p:tav>
                                      </p:tavLst>
                                    </p:anim>
                                    <p:anim calcmode="lin" valueType="num">
                                      <p:cBhvr>
                                        <p:cTn id="203" dur="4000"/>
                                        <p:tgtEl>
                                          <p:spTgt spid="23"/>
                                        </p:tgtEl>
                                        <p:attrNameLst>
                                          <p:attrName>ppt_h</p:attrName>
                                        </p:attrNameLst>
                                      </p:cBhvr>
                                      <p:tavLst>
                                        <p:tav tm="0">
                                          <p:val>
                                            <p:strVal val="ppt_h"/>
                                          </p:val>
                                        </p:tav>
                                        <p:tav tm="100000">
                                          <p:val>
                                            <p:fltVal val="0"/>
                                          </p:val>
                                        </p:tav>
                                      </p:tavLst>
                                    </p:anim>
                                    <p:anim calcmode="lin" valueType="num">
                                      <p:cBhvr>
                                        <p:cTn id="204" dur="4000"/>
                                        <p:tgtEl>
                                          <p:spTgt spid="23"/>
                                        </p:tgtEl>
                                        <p:attrNameLst>
                                          <p:attrName>ppt_x</p:attrName>
                                        </p:attrNameLst>
                                      </p:cBhvr>
                                      <p:tavLst>
                                        <p:tav tm="0">
                                          <p:val>
                                            <p:strVal val="ppt_x"/>
                                          </p:val>
                                        </p:tav>
                                        <p:tav tm="100000">
                                          <p:val>
                                            <p:fltVal val="0.5"/>
                                          </p:val>
                                        </p:tav>
                                      </p:tavLst>
                                    </p:anim>
                                    <p:anim calcmode="lin" valueType="num">
                                      <p:cBhvr>
                                        <p:cTn id="205" dur="4000"/>
                                        <p:tgtEl>
                                          <p:spTgt spid="23"/>
                                        </p:tgtEl>
                                        <p:attrNameLst>
                                          <p:attrName>ppt_y</p:attrName>
                                        </p:attrNameLst>
                                      </p:cBhvr>
                                      <p:tavLst>
                                        <p:tav tm="0">
                                          <p:val>
                                            <p:strVal val="ppt_y"/>
                                          </p:val>
                                        </p:tav>
                                        <p:tav tm="100000">
                                          <p:val>
                                            <p:fltVal val="0.5"/>
                                          </p:val>
                                        </p:tav>
                                      </p:tavLst>
                                    </p:anim>
                                    <p:set>
                                      <p:cBhvr>
                                        <p:cTn id="206" dur="1" fill="hold">
                                          <p:stCondLst>
                                            <p:cond delay="3999"/>
                                          </p:stCondLst>
                                        </p:cTn>
                                        <p:tgtEl>
                                          <p:spTgt spid="23"/>
                                        </p:tgtEl>
                                        <p:attrNameLst>
                                          <p:attrName>style.visibility</p:attrName>
                                        </p:attrNameLst>
                                      </p:cBhvr>
                                      <p:to>
                                        <p:strVal val="hidden"/>
                                      </p:to>
                                    </p:set>
                                  </p:childTnLst>
                                </p:cTn>
                              </p:par>
                              <p:par>
                                <p:cTn id="207" presetID="6" presetClass="emph" presetSubtype="0" fill="hold" nodeType="withEffect">
                                  <p:stCondLst>
                                    <p:cond delay="0"/>
                                  </p:stCondLst>
                                  <p:childTnLst>
                                    <p:animScale>
                                      <p:cBhvr>
                                        <p:cTn id="208" dur="4000" fill="hold"/>
                                        <p:tgtEl>
                                          <p:spTgt spid="23"/>
                                        </p:tgtEl>
                                      </p:cBhvr>
                                      <p:by x="150000" y="150000"/>
                                    </p:animScale>
                                  </p:childTnLst>
                                </p:cTn>
                              </p:par>
                              <p:par>
                                <p:cTn id="209" presetID="23" presetClass="exit" presetSubtype="544" fill="hold" nodeType="withEffect">
                                  <p:stCondLst>
                                    <p:cond delay="0"/>
                                  </p:stCondLst>
                                  <p:childTnLst>
                                    <p:anim calcmode="lin" valueType="num">
                                      <p:cBhvr>
                                        <p:cTn id="210" dur="4000"/>
                                        <p:tgtEl>
                                          <p:spTgt spid="22"/>
                                        </p:tgtEl>
                                        <p:attrNameLst>
                                          <p:attrName>ppt_w</p:attrName>
                                        </p:attrNameLst>
                                      </p:cBhvr>
                                      <p:tavLst>
                                        <p:tav tm="0">
                                          <p:val>
                                            <p:strVal val="ppt_w"/>
                                          </p:val>
                                        </p:tav>
                                        <p:tav tm="100000">
                                          <p:val>
                                            <p:fltVal val="0"/>
                                          </p:val>
                                        </p:tav>
                                      </p:tavLst>
                                    </p:anim>
                                    <p:anim calcmode="lin" valueType="num">
                                      <p:cBhvr>
                                        <p:cTn id="211" dur="4000"/>
                                        <p:tgtEl>
                                          <p:spTgt spid="22"/>
                                        </p:tgtEl>
                                        <p:attrNameLst>
                                          <p:attrName>ppt_h</p:attrName>
                                        </p:attrNameLst>
                                      </p:cBhvr>
                                      <p:tavLst>
                                        <p:tav tm="0">
                                          <p:val>
                                            <p:strVal val="ppt_h"/>
                                          </p:val>
                                        </p:tav>
                                        <p:tav tm="100000">
                                          <p:val>
                                            <p:fltVal val="0"/>
                                          </p:val>
                                        </p:tav>
                                      </p:tavLst>
                                    </p:anim>
                                    <p:anim calcmode="lin" valueType="num">
                                      <p:cBhvr>
                                        <p:cTn id="212" dur="4000"/>
                                        <p:tgtEl>
                                          <p:spTgt spid="22"/>
                                        </p:tgtEl>
                                        <p:attrNameLst>
                                          <p:attrName>ppt_x</p:attrName>
                                        </p:attrNameLst>
                                      </p:cBhvr>
                                      <p:tavLst>
                                        <p:tav tm="0">
                                          <p:val>
                                            <p:strVal val="ppt_x"/>
                                          </p:val>
                                        </p:tav>
                                        <p:tav tm="100000">
                                          <p:val>
                                            <p:fltVal val="0.5"/>
                                          </p:val>
                                        </p:tav>
                                      </p:tavLst>
                                    </p:anim>
                                    <p:anim calcmode="lin" valueType="num">
                                      <p:cBhvr>
                                        <p:cTn id="213" dur="4000"/>
                                        <p:tgtEl>
                                          <p:spTgt spid="22"/>
                                        </p:tgtEl>
                                        <p:attrNameLst>
                                          <p:attrName>ppt_y</p:attrName>
                                        </p:attrNameLst>
                                      </p:cBhvr>
                                      <p:tavLst>
                                        <p:tav tm="0">
                                          <p:val>
                                            <p:strVal val="ppt_y"/>
                                          </p:val>
                                        </p:tav>
                                        <p:tav tm="100000">
                                          <p:val>
                                            <p:fltVal val="0.5"/>
                                          </p:val>
                                        </p:tav>
                                      </p:tavLst>
                                    </p:anim>
                                    <p:set>
                                      <p:cBhvr>
                                        <p:cTn id="214" dur="1" fill="hold">
                                          <p:stCondLst>
                                            <p:cond delay="3999"/>
                                          </p:stCondLst>
                                        </p:cTn>
                                        <p:tgtEl>
                                          <p:spTgt spid="22"/>
                                        </p:tgtEl>
                                        <p:attrNameLst>
                                          <p:attrName>style.visibility</p:attrName>
                                        </p:attrNameLst>
                                      </p:cBhvr>
                                      <p:to>
                                        <p:strVal val="hidden"/>
                                      </p:to>
                                    </p:set>
                                  </p:childTnLst>
                                </p:cTn>
                              </p:par>
                              <p:par>
                                <p:cTn id="215" presetID="6" presetClass="emph" presetSubtype="0" fill="hold" nodeType="withEffect">
                                  <p:stCondLst>
                                    <p:cond delay="0"/>
                                  </p:stCondLst>
                                  <p:childTnLst>
                                    <p:animScale>
                                      <p:cBhvr>
                                        <p:cTn id="216" dur="4000" fill="hold"/>
                                        <p:tgtEl>
                                          <p:spTgt spid="22"/>
                                        </p:tgtEl>
                                      </p:cBhvr>
                                      <p:by x="150000" y="150000"/>
                                    </p:animScale>
                                  </p:childTnLst>
                                </p:cTn>
                              </p:par>
                              <p:par>
                                <p:cTn id="217" presetID="23" presetClass="exit" presetSubtype="544" fill="hold" nodeType="withEffect">
                                  <p:stCondLst>
                                    <p:cond delay="0"/>
                                  </p:stCondLst>
                                  <p:childTnLst>
                                    <p:anim calcmode="lin" valueType="num">
                                      <p:cBhvr>
                                        <p:cTn id="218" dur="4000"/>
                                        <p:tgtEl>
                                          <p:spTgt spid="21"/>
                                        </p:tgtEl>
                                        <p:attrNameLst>
                                          <p:attrName>ppt_w</p:attrName>
                                        </p:attrNameLst>
                                      </p:cBhvr>
                                      <p:tavLst>
                                        <p:tav tm="0">
                                          <p:val>
                                            <p:strVal val="ppt_w"/>
                                          </p:val>
                                        </p:tav>
                                        <p:tav tm="100000">
                                          <p:val>
                                            <p:fltVal val="0"/>
                                          </p:val>
                                        </p:tav>
                                      </p:tavLst>
                                    </p:anim>
                                    <p:anim calcmode="lin" valueType="num">
                                      <p:cBhvr>
                                        <p:cTn id="219" dur="4000"/>
                                        <p:tgtEl>
                                          <p:spTgt spid="21"/>
                                        </p:tgtEl>
                                        <p:attrNameLst>
                                          <p:attrName>ppt_h</p:attrName>
                                        </p:attrNameLst>
                                      </p:cBhvr>
                                      <p:tavLst>
                                        <p:tav tm="0">
                                          <p:val>
                                            <p:strVal val="ppt_h"/>
                                          </p:val>
                                        </p:tav>
                                        <p:tav tm="100000">
                                          <p:val>
                                            <p:fltVal val="0"/>
                                          </p:val>
                                        </p:tav>
                                      </p:tavLst>
                                    </p:anim>
                                    <p:anim calcmode="lin" valueType="num">
                                      <p:cBhvr>
                                        <p:cTn id="220" dur="4000"/>
                                        <p:tgtEl>
                                          <p:spTgt spid="21"/>
                                        </p:tgtEl>
                                        <p:attrNameLst>
                                          <p:attrName>ppt_x</p:attrName>
                                        </p:attrNameLst>
                                      </p:cBhvr>
                                      <p:tavLst>
                                        <p:tav tm="0">
                                          <p:val>
                                            <p:strVal val="ppt_x"/>
                                          </p:val>
                                        </p:tav>
                                        <p:tav tm="100000">
                                          <p:val>
                                            <p:fltVal val="0.5"/>
                                          </p:val>
                                        </p:tav>
                                      </p:tavLst>
                                    </p:anim>
                                    <p:anim calcmode="lin" valueType="num">
                                      <p:cBhvr>
                                        <p:cTn id="221" dur="4000"/>
                                        <p:tgtEl>
                                          <p:spTgt spid="21"/>
                                        </p:tgtEl>
                                        <p:attrNameLst>
                                          <p:attrName>ppt_y</p:attrName>
                                        </p:attrNameLst>
                                      </p:cBhvr>
                                      <p:tavLst>
                                        <p:tav tm="0">
                                          <p:val>
                                            <p:strVal val="ppt_y"/>
                                          </p:val>
                                        </p:tav>
                                        <p:tav tm="100000">
                                          <p:val>
                                            <p:fltVal val="0.5"/>
                                          </p:val>
                                        </p:tav>
                                      </p:tavLst>
                                    </p:anim>
                                    <p:set>
                                      <p:cBhvr>
                                        <p:cTn id="222" dur="1" fill="hold">
                                          <p:stCondLst>
                                            <p:cond delay="3999"/>
                                          </p:stCondLst>
                                        </p:cTn>
                                        <p:tgtEl>
                                          <p:spTgt spid="21"/>
                                        </p:tgtEl>
                                        <p:attrNameLst>
                                          <p:attrName>style.visibility</p:attrName>
                                        </p:attrNameLst>
                                      </p:cBhvr>
                                      <p:to>
                                        <p:strVal val="hidden"/>
                                      </p:to>
                                    </p:set>
                                  </p:childTnLst>
                                </p:cTn>
                              </p:par>
                              <p:par>
                                <p:cTn id="223" presetID="6" presetClass="emph" presetSubtype="0" fill="hold" nodeType="withEffect">
                                  <p:stCondLst>
                                    <p:cond delay="0"/>
                                  </p:stCondLst>
                                  <p:childTnLst>
                                    <p:animScale>
                                      <p:cBhvr>
                                        <p:cTn id="224" dur="4000" fill="hold"/>
                                        <p:tgtEl>
                                          <p:spTgt spid="21"/>
                                        </p:tgtEl>
                                      </p:cBhvr>
                                      <p:by x="150000" y="150000"/>
                                    </p:animScale>
                                  </p:childTnLst>
                                </p:cTn>
                              </p:par>
                              <p:par>
                                <p:cTn id="225" presetID="23" presetClass="exit" presetSubtype="544" fill="hold" nodeType="withEffect">
                                  <p:stCondLst>
                                    <p:cond delay="0"/>
                                  </p:stCondLst>
                                  <p:childTnLst>
                                    <p:anim calcmode="lin" valueType="num">
                                      <p:cBhvr>
                                        <p:cTn id="226" dur="4000"/>
                                        <p:tgtEl>
                                          <p:spTgt spid="19"/>
                                        </p:tgtEl>
                                        <p:attrNameLst>
                                          <p:attrName>ppt_w</p:attrName>
                                        </p:attrNameLst>
                                      </p:cBhvr>
                                      <p:tavLst>
                                        <p:tav tm="0">
                                          <p:val>
                                            <p:strVal val="ppt_w"/>
                                          </p:val>
                                        </p:tav>
                                        <p:tav tm="100000">
                                          <p:val>
                                            <p:fltVal val="0"/>
                                          </p:val>
                                        </p:tav>
                                      </p:tavLst>
                                    </p:anim>
                                    <p:anim calcmode="lin" valueType="num">
                                      <p:cBhvr>
                                        <p:cTn id="227" dur="4000"/>
                                        <p:tgtEl>
                                          <p:spTgt spid="19"/>
                                        </p:tgtEl>
                                        <p:attrNameLst>
                                          <p:attrName>ppt_h</p:attrName>
                                        </p:attrNameLst>
                                      </p:cBhvr>
                                      <p:tavLst>
                                        <p:tav tm="0">
                                          <p:val>
                                            <p:strVal val="ppt_h"/>
                                          </p:val>
                                        </p:tav>
                                        <p:tav tm="100000">
                                          <p:val>
                                            <p:fltVal val="0"/>
                                          </p:val>
                                        </p:tav>
                                      </p:tavLst>
                                    </p:anim>
                                    <p:anim calcmode="lin" valueType="num">
                                      <p:cBhvr>
                                        <p:cTn id="228" dur="4000"/>
                                        <p:tgtEl>
                                          <p:spTgt spid="19"/>
                                        </p:tgtEl>
                                        <p:attrNameLst>
                                          <p:attrName>ppt_x</p:attrName>
                                        </p:attrNameLst>
                                      </p:cBhvr>
                                      <p:tavLst>
                                        <p:tav tm="0">
                                          <p:val>
                                            <p:strVal val="ppt_x"/>
                                          </p:val>
                                        </p:tav>
                                        <p:tav tm="100000">
                                          <p:val>
                                            <p:fltVal val="0.5"/>
                                          </p:val>
                                        </p:tav>
                                      </p:tavLst>
                                    </p:anim>
                                    <p:anim calcmode="lin" valueType="num">
                                      <p:cBhvr>
                                        <p:cTn id="229" dur="4000"/>
                                        <p:tgtEl>
                                          <p:spTgt spid="19"/>
                                        </p:tgtEl>
                                        <p:attrNameLst>
                                          <p:attrName>ppt_y</p:attrName>
                                        </p:attrNameLst>
                                      </p:cBhvr>
                                      <p:tavLst>
                                        <p:tav tm="0">
                                          <p:val>
                                            <p:strVal val="ppt_y"/>
                                          </p:val>
                                        </p:tav>
                                        <p:tav tm="100000">
                                          <p:val>
                                            <p:fltVal val="0.5"/>
                                          </p:val>
                                        </p:tav>
                                      </p:tavLst>
                                    </p:anim>
                                    <p:set>
                                      <p:cBhvr>
                                        <p:cTn id="230" dur="1" fill="hold">
                                          <p:stCondLst>
                                            <p:cond delay="3999"/>
                                          </p:stCondLst>
                                        </p:cTn>
                                        <p:tgtEl>
                                          <p:spTgt spid="19"/>
                                        </p:tgtEl>
                                        <p:attrNameLst>
                                          <p:attrName>style.visibility</p:attrName>
                                        </p:attrNameLst>
                                      </p:cBhvr>
                                      <p:to>
                                        <p:strVal val="hidden"/>
                                      </p:to>
                                    </p:set>
                                  </p:childTnLst>
                                </p:cTn>
                              </p:par>
                              <p:par>
                                <p:cTn id="231" presetID="6" presetClass="emph" presetSubtype="0" fill="hold" nodeType="withEffect">
                                  <p:stCondLst>
                                    <p:cond delay="0"/>
                                  </p:stCondLst>
                                  <p:childTnLst>
                                    <p:animScale>
                                      <p:cBhvr>
                                        <p:cTn id="232" dur="4000" fill="hold"/>
                                        <p:tgtEl>
                                          <p:spTgt spid="19"/>
                                        </p:tgtEl>
                                      </p:cBhvr>
                                      <p:by x="150000" y="150000"/>
                                    </p:animScale>
                                  </p:childTnLst>
                                </p:cTn>
                              </p:par>
                              <p:par>
                                <p:cTn id="233" presetID="23" presetClass="exit" presetSubtype="544" fill="hold" nodeType="withEffect">
                                  <p:stCondLst>
                                    <p:cond delay="0"/>
                                  </p:stCondLst>
                                  <p:childTnLst>
                                    <p:anim calcmode="lin" valueType="num">
                                      <p:cBhvr>
                                        <p:cTn id="234" dur="4000"/>
                                        <p:tgtEl>
                                          <p:spTgt spid="18"/>
                                        </p:tgtEl>
                                        <p:attrNameLst>
                                          <p:attrName>ppt_w</p:attrName>
                                        </p:attrNameLst>
                                      </p:cBhvr>
                                      <p:tavLst>
                                        <p:tav tm="0">
                                          <p:val>
                                            <p:strVal val="ppt_w"/>
                                          </p:val>
                                        </p:tav>
                                        <p:tav tm="100000">
                                          <p:val>
                                            <p:fltVal val="0"/>
                                          </p:val>
                                        </p:tav>
                                      </p:tavLst>
                                    </p:anim>
                                    <p:anim calcmode="lin" valueType="num">
                                      <p:cBhvr>
                                        <p:cTn id="235" dur="4000"/>
                                        <p:tgtEl>
                                          <p:spTgt spid="18"/>
                                        </p:tgtEl>
                                        <p:attrNameLst>
                                          <p:attrName>ppt_h</p:attrName>
                                        </p:attrNameLst>
                                      </p:cBhvr>
                                      <p:tavLst>
                                        <p:tav tm="0">
                                          <p:val>
                                            <p:strVal val="ppt_h"/>
                                          </p:val>
                                        </p:tav>
                                        <p:tav tm="100000">
                                          <p:val>
                                            <p:fltVal val="0"/>
                                          </p:val>
                                        </p:tav>
                                      </p:tavLst>
                                    </p:anim>
                                    <p:anim calcmode="lin" valueType="num">
                                      <p:cBhvr>
                                        <p:cTn id="236" dur="4000"/>
                                        <p:tgtEl>
                                          <p:spTgt spid="18"/>
                                        </p:tgtEl>
                                        <p:attrNameLst>
                                          <p:attrName>ppt_x</p:attrName>
                                        </p:attrNameLst>
                                      </p:cBhvr>
                                      <p:tavLst>
                                        <p:tav tm="0">
                                          <p:val>
                                            <p:strVal val="ppt_x"/>
                                          </p:val>
                                        </p:tav>
                                        <p:tav tm="100000">
                                          <p:val>
                                            <p:fltVal val="0.5"/>
                                          </p:val>
                                        </p:tav>
                                      </p:tavLst>
                                    </p:anim>
                                    <p:anim calcmode="lin" valueType="num">
                                      <p:cBhvr>
                                        <p:cTn id="237" dur="4000"/>
                                        <p:tgtEl>
                                          <p:spTgt spid="18"/>
                                        </p:tgtEl>
                                        <p:attrNameLst>
                                          <p:attrName>ppt_y</p:attrName>
                                        </p:attrNameLst>
                                      </p:cBhvr>
                                      <p:tavLst>
                                        <p:tav tm="0">
                                          <p:val>
                                            <p:strVal val="ppt_y"/>
                                          </p:val>
                                        </p:tav>
                                        <p:tav tm="100000">
                                          <p:val>
                                            <p:fltVal val="0.5"/>
                                          </p:val>
                                        </p:tav>
                                      </p:tavLst>
                                    </p:anim>
                                    <p:set>
                                      <p:cBhvr>
                                        <p:cTn id="238" dur="1" fill="hold">
                                          <p:stCondLst>
                                            <p:cond delay="3999"/>
                                          </p:stCondLst>
                                        </p:cTn>
                                        <p:tgtEl>
                                          <p:spTgt spid="18"/>
                                        </p:tgtEl>
                                        <p:attrNameLst>
                                          <p:attrName>style.visibility</p:attrName>
                                        </p:attrNameLst>
                                      </p:cBhvr>
                                      <p:to>
                                        <p:strVal val="hidden"/>
                                      </p:to>
                                    </p:set>
                                  </p:childTnLst>
                                </p:cTn>
                              </p:par>
                              <p:par>
                                <p:cTn id="239" presetID="6" presetClass="emph" presetSubtype="0" fill="hold" nodeType="withEffect">
                                  <p:stCondLst>
                                    <p:cond delay="0"/>
                                  </p:stCondLst>
                                  <p:childTnLst>
                                    <p:animScale>
                                      <p:cBhvr>
                                        <p:cTn id="240" dur="4000" fill="hold"/>
                                        <p:tgtEl>
                                          <p:spTgt spid="18"/>
                                        </p:tgtEl>
                                      </p:cBhvr>
                                      <p:by x="150000" y="150000"/>
                                    </p:animScale>
                                  </p:childTnLst>
                                </p:cTn>
                              </p:par>
                              <p:par>
                                <p:cTn id="241" presetID="23" presetClass="exit" presetSubtype="544" fill="hold" nodeType="withEffect">
                                  <p:stCondLst>
                                    <p:cond delay="0"/>
                                  </p:stCondLst>
                                  <p:childTnLst>
                                    <p:anim calcmode="lin" valueType="num">
                                      <p:cBhvr>
                                        <p:cTn id="242" dur="4000"/>
                                        <p:tgtEl>
                                          <p:spTgt spid="17"/>
                                        </p:tgtEl>
                                        <p:attrNameLst>
                                          <p:attrName>ppt_w</p:attrName>
                                        </p:attrNameLst>
                                      </p:cBhvr>
                                      <p:tavLst>
                                        <p:tav tm="0">
                                          <p:val>
                                            <p:strVal val="ppt_w"/>
                                          </p:val>
                                        </p:tav>
                                        <p:tav tm="100000">
                                          <p:val>
                                            <p:fltVal val="0"/>
                                          </p:val>
                                        </p:tav>
                                      </p:tavLst>
                                    </p:anim>
                                    <p:anim calcmode="lin" valueType="num">
                                      <p:cBhvr>
                                        <p:cTn id="243" dur="4000"/>
                                        <p:tgtEl>
                                          <p:spTgt spid="17"/>
                                        </p:tgtEl>
                                        <p:attrNameLst>
                                          <p:attrName>ppt_h</p:attrName>
                                        </p:attrNameLst>
                                      </p:cBhvr>
                                      <p:tavLst>
                                        <p:tav tm="0">
                                          <p:val>
                                            <p:strVal val="ppt_h"/>
                                          </p:val>
                                        </p:tav>
                                        <p:tav tm="100000">
                                          <p:val>
                                            <p:fltVal val="0"/>
                                          </p:val>
                                        </p:tav>
                                      </p:tavLst>
                                    </p:anim>
                                    <p:anim calcmode="lin" valueType="num">
                                      <p:cBhvr>
                                        <p:cTn id="244" dur="4000"/>
                                        <p:tgtEl>
                                          <p:spTgt spid="17"/>
                                        </p:tgtEl>
                                        <p:attrNameLst>
                                          <p:attrName>ppt_x</p:attrName>
                                        </p:attrNameLst>
                                      </p:cBhvr>
                                      <p:tavLst>
                                        <p:tav tm="0">
                                          <p:val>
                                            <p:strVal val="ppt_x"/>
                                          </p:val>
                                        </p:tav>
                                        <p:tav tm="100000">
                                          <p:val>
                                            <p:fltVal val="0.5"/>
                                          </p:val>
                                        </p:tav>
                                      </p:tavLst>
                                    </p:anim>
                                    <p:anim calcmode="lin" valueType="num">
                                      <p:cBhvr>
                                        <p:cTn id="245" dur="4000"/>
                                        <p:tgtEl>
                                          <p:spTgt spid="17"/>
                                        </p:tgtEl>
                                        <p:attrNameLst>
                                          <p:attrName>ppt_y</p:attrName>
                                        </p:attrNameLst>
                                      </p:cBhvr>
                                      <p:tavLst>
                                        <p:tav tm="0">
                                          <p:val>
                                            <p:strVal val="ppt_y"/>
                                          </p:val>
                                        </p:tav>
                                        <p:tav tm="100000">
                                          <p:val>
                                            <p:fltVal val="0.5"/>
                                          </p:val>
                                        </p:tav>
                                      </p:tavLst>
                                    </p:anim>
                                    <p:set>
                                      <p:cBhvr>
                                        <p:cTn id="246" dur="1" fill="hold">
                                          <p:stCondLst>
                                            <p:cond delay="3999"/>
                                          </p:stCondLst>
                                        </p:cTn>
                                        <p:tgtEl>
                                          <p:spTgt spid="17"/>
                                        </p:tgtEl>
                                        <p:attrNameLst>
                                          <p:attrName>style.visibility</p:attrName>
                                        </p:attrNameLst>
                                      </p:cBhvr>
                                      <p:to>
                                        <p:strVal val="hidden"/>
                                      </p:to>
                                    </p:set>
                                  </p:childTnLst>
                                </p:cTn>
                              </p:par>
                              <p:par>
                                <p:cTn id="247" presetID="6" presetClass="emph" presetSubtype="0" fill="hold" nodeType="withEffect">
                                  <p:stCondLst>
                                    <p:cond delay="0"/>
                                  </p:stCondLst>
                                  <p:childTnLst>
                                    <p:animScale>
                                      <p:cBhvr>
                                        <p:cTn id="248" dur="4000" fill="hold"/>
                                        <p:tgtEl>
                                          <p:spTgt spid="17"/>
                                        </p:tgtEl>
                                      </p:cBhvr>
                                      <p:by x="150000" y="150000"/>
                                    </p:animScale>
                                  </p:childTnLst>
                                </p:cTn>
                              </p:par>
                              <p:par>
                                <p:cTn id="249" presetID="23" presetClass="exit" presetSubtype="544" fill="hold" nodeType="withEffect">
                                  <p:stCondLst>
                                    <p:cond delay="0"/>
                                  </p:stCondLst>
                                  <p:childTnLst>
                                    <p:anim calcmode="lin" valueType="num">
                                      <p:cBhvr>
                                        <p:cTn id="250" dur="4000"/>
                                        <p:tgtEl>
                                          <p:spTgt spid="16"/>
                                        </p:tgtEl>
                                        <p:attrNameLst>
                                          <p:attrName>ppt_w</p:attrName>
                                        </p:attrNameLst>
                                      </p:cBhvr>
                                      <p:tavLst>
                                        <p:tav tm="0">
                                          <p:val>
                                            <p:strVal val="ppt_w"/>
                                          </p:val>
                                        </p:tav>
                                        <p:tav tm="100000">
                                          <p:val>
                                            <p:fltVal val="0"/>
                                          </p:val>
                                        </p:tav>
                                      </p:tavLst>
                                    </p:anim>
                                    <p:anim calcmode="lin" valueType="num">
                                      <p:cBhvr>
                                        <p:cTn id="251" dur="4000"/>
                                        <p:tgtEl>
                                          <p:spTgt spid="16"/>
                                        </p:tgtEl>
                                        <p:attrNameLst>
                                          <p:attrName>ppt_h</p:attrName>
                                        </p:attrNameLst>
                                      </p:cBhvr>
                                      <p:tavLst>
                                        <p:tav tm="0">
                                          <p:val>
                                            <p:strVal val="ppt_h"/>
                                          </p:val>
                                        </p:tav>
                                        <p:tav tm="100000">
                                          <p:val>
                                            <p:fltVal val="0"/>
                                          </p:val>
                                        </p:tav>
                                      </p:tavLst>
                                    </p:anim>
                                    <p:anim calcmode="lin" valueType="num">
                                      <p:cBhvr>
                                        <p:cTn id="252" dur="4000"/>
                                        <p:tgtEl>
                                          <p:spTgt spid="16"/>
                                        </p:tgtEl>
                                        <p:attrNameLst>
                                          <p:attrName>ppt_x</p:attrName>
                                        </p:attrNameLst>
                                      </p:cBhvr>
                                      <p:tavLst>
                                        <p:tav tm="0">
                                          <p:val>
                                            <p:strVal val="ppt_x"/>
                                          </p:val>
                                        </p:tav>
                                        <p:tav tm="100000">
                                          <p:val>
                                            <p:fltVal val="0.5"/>
                                          </p:val>
                                        </p:tav>
                                      </p:tavLst>
                                    </p:anim>
                                    <p:anim calcmode="lin" valueType="num">
                                      <p:cBhvr>
                                        <p:cTn id="253" dur="4000"/>
                                        <p:tgtEl>
                                          <p:spTgt spid="16"/>
                                        </p:tgtEl>
                                        <p:attrNameLst>
                                          <p:attrName>ppt_y</p:attrName>
                                        </p:attrNameLst>
                                      </p:cBhvr>
                                      <p:tavLst>
                                        <p:tav tm="0">
                                          <p:val>
                                            <p:strVal val="ppt_y"/>
                                          </p:val>
                                        </p:tav>
                                        <p:tav tm="100000">
                                          <p:val>
                                            <p:fltVal val="0.5"/>
                                          </p:val>
                                        </p:tav>
                                      </p:tavLst>
                                    </p:anim>
                                    <p:set>
                                      <p:cBhvr>
                                        <p:cTn id="254" dur="1" fill="hold">
                                          <p:stCondLst>
                                            <p:cond delay="3999"/>
                                          </p:stCondLst>
                                        </p:cTn>
                                        <p:tgtEl>
                                          <p:spTgt spid="16"/>
                                        </p:tgtEl>
                                        <p:attrNameLst>
                                          <p:attrName>style.visibility</p:attrName>
                                        </p:attrNameLst>
                                      </p:cBhvr>
                                      <p:to>
                                        <p:strVal val="hidden"/>
                                      </p:to>
                                    </p:set>
                                  </p:childTnLst>
                                </p:cTn>
                              </p:par>
                              <p:par>
                                <p:cTn id="255" presetID="6" presetClass="emph" presetSubtype="0" fill="hold" nodeType="withEffect">
                                  <p:stCondLst>
                                    <p:cond delay="0"/>
                                  </p:stCondLst>
                                  <p:childTnLst>
                                    <p:animScale>
                                      <p:cBhvr>
                                        <p:cTn id="256" dur="4000" fill="hold"/>
                                        <p:tgtEl>
                                          <p:spTgt spid="16"/>
                                        </p:tgtEl>
                                      </p:cBhvr>
                                      <p:by x="150000" y="150000"/>
                                    </p:animScale>
                                  </p:childTnLst>
                                </p:cTn>
                              </p:par>
                              <p:par>
                                <p:cTn id="257" presetID="23" presetClass="exit" presetSubtype="544" fill="hold" nodeType="withEffect">
                                  <p:stCondLst>
                                    <p:cond delay="0"/>
                                  </p:stCondLst>
                                  <p:childTnLst>
                                    <p:anim calcmode="lin" valueType="num">
                                      <p:cBhvr>
                                        <p:cTn id="258" dur="4000"/>
                                        <p:tgtEl>
                                          <p:spTgt spid="15"/>
                                        </p:tgtEl>
                                        <p:attrNameLst>
                                          <p:attrName>ppt_w</p:attrName>
                                        </p:attrNameLst>
                                      </p:cBhvr>
                                      <p:tavLst>
                                        <p:tav tm="0">
                                          <p:val>
                                            <p:strVal val="ppt_w"/>
                                          </p:val>
                                        </p:tav>
                                        <p:tav tm="100000">
                                          <p:val>
                                            <p:fltVal val="0"/>
                                          </p:val>
                                        </p:tav>
                                      </p:tavLst>
                                    </p:anim>
                                    <p:anim calcmode="lin" valueType="num">
                                      <p:cBhvr>
                                        <p:cTn id="259" dur="4000"/>
                                        <p:tgtEl>
                                          <p:spTgt spid="15"/>
                                        </p:tgtEl>
                                        <p:attrNameLst>
                                          <p:attrName>ppt_h</p:attrName>
                                        </p:attrNameLst>
                                      </p:cBhvr>
                                      <p:tavLst>
                                        <p:tav tm="0">
                                          <p:val>
                                            <p:strVal val="ppt_h"/>
                                          </p:val>
                                        </p:tav>
                                        <p:tav tm="100000">
                                          <p:val>
                                            <p:fltVal val="0"/>
                                          </p:val>
                                        </p:tav>
                                      </p:tavLst>
                                    </p:anim>
                                    <p:anim calcmode="lin" valueType="num">
                                      <p:cBhvr>
                                        <p:cTn id="260" dur="4000"/>
                                        <p:tgtEl>
                                          <p:spTgt spid="15"/>
                                        </p:tgtEl>
                                        <p:attrNameLst>
                                          <p:attrName>ppt_x</p:attrName>
                                        </p:attrNameLst>
                                      </p:cBhvr>
                                      <p:tavLst>
                                        <p:tav tm="0">
                                          <p:val>
                                            <p:strVal val="ppt_x"/>
                                          </p:val>
                                        </p:tav>
                                        <p:tav tm="100000">
                                          <p:val>
                                            <p:fltVal val="0.5"/>
                                          </p:val>
                                        </p:tav>
                                      </p:tavLst>
                                    </p:anim>
                                    <p:anim calcmode="lin" valueType="num">
                                      <p:cBhvr>
                                        <p:cTn id="261" dur="4000"/>
                                        <p:tgtEl>
                                          <p:spTgt spid="15"/>
                                        </p:tgtEl>
                                        <p:attrNameLst>
                                          <p:attrName>ppt_y</p:attrName>
                                        </p:attrNameLst>
                                      </p:cBhvr>
                                      <p:tavLst>
                                        <p:tav tm="0">
                                          <p:val>
                                            <p:strVal val="ppt_y"/>
                                          </p:val>
                                        </p:tav>
                                        <p:tav tm="100000">
                                          <p:val>
                                            <p:fltVal val="0.5"/>
                                          </p:val>
                                        </p:tav>
                                      </p:tavLst>
                                    </p:anim>
                                    <p:set>
                                      <p:cBhvr>
                                        <p:cTn id="262" dur="1" fill="hold">
                                          <p:stCondLst>
                                            <p:cond delay="3999"/>
                                          </p:stCondLst>
                                        </p:cTn>
                                        <p:tgtEl>
                                          <p:spTgt spid="15"/>
                                        </p:tgtEl>
                                        <p:attrNameLst>
                                          <p:attrName>style.visibility</p:attrName>
                                        </p:attrNameLst>
                                      </p:cBhvr>
                                      <p:to>
                                        <p:strVal val="hidden"/>
                                      </p:to>
                                    </p:set>
                                  </p:childTnLst>
                                </p:cTn>
                              </p:par>
                              <p:par>
                                <p:cTn id="263" presetID="6" presetClass="emph" presetSubtype="0" fill="hold" nodeType="withEffect">
                                  <p:stCondLst>
                                    <p:cond delay="0"/>
                                  </p:stCondLst>
                                  <p:childTnLst>
                                    <p:animScale>
                                      <p:cBhvr>
                                        <p:cTn id="264" dur="4000" fill="hold"/>
                                        <p:tgtEl>
                                          <p:spTgt spid="15"/>
                                        </p:tgtEl>
                                      </p:cBhvr>
                                      <p:by x="150000" y="150000"/>
                                    </p:animScale>
                                  </p:childTnLst>
                                </p:cTn>
                              </p:par>
                              <p:par>
                                <p:cTn id="265" presetID="23" presetClass="exit" presetSubtype="544" fill="hold" nodeType="withEffect">
                                  <p:stCondLst>
                                    <p:cond delay="0"/>
                                  </p:stCondLst>
                                  <p:childTnLst>
                                    <p:anim calcmode="lin" valueType="num">
                                      <p:cBhvr>
                                        <p:cTn id="266" dur="4000"/>
                                        <p:tgtEl>
                                          <p:spTgt spid="14"/>
                                        </p:tgtEl>
                                        <p:attrNameLst>
                                          <p:attrName>ppt_w</p:attrName>
                                        </p:attrNameLst>
                                      </p:cBhvr>
                                      <p:tavLst>
                                        <p:tav tm="0">
                                          <p:val>
                                            <p:strVal val="ppt_w"/>
                                          </p:val>
                                        </p:tav>
                                        <p:tav tm="100000">
                                          <p:val>
                                            <p:fltVal val="0"/>
                                          </p:val>
                                        </p:tav>
                                      </p:tavLst>
                                    </p:anim>
                                    <p:anim calcmode="lin" valueType="num">
                                      <p:cBhvr>
                                        <p:cTn id="267" dur="4000"/>
                                        <p:tgtEl>
                                          <p:spTgt spid="14"/>
                                        </p:tgtEl>
                                        <p:attrNameLst>
                                          <p:attrName>ppt_h</p:attrName>
                                        </p:attrNameLst>
                                      </p:cBhvr>
                                      <p:tavLst>
                                        <p:tav tm="0">
                                          <p:val>
                                            <p:strVal val="ppt_h"/>
                                          </p:val>
                                        </p:tav>
                                        <p:tav tm="100000">
                                          <p:val>
                                            <p:fltVal val="0"/>
                                          </p:val>
                                        </p:tav>
                                      </p:tavLst>
                                    </p:anim>
                                    <p:anim calcmode="lin" valueType="num">
                                      <p:cBhvr>
                                        <p:cTn id="268" dur="4000"/>
                                        <p:tgtEl>
                                          <p:spTgt spid="14"/>
                                        </p:tgtEl>
                                        <p:attrNameLst>
                                          <p:attrName>ppt_x</p:attrName>
                                        </p:attrNameLst>
                                      </p:cBhvr>
                                      <p:tavLst>
                                        <p:tav tm="0">
                                          <p:val>
                                            <p:strVal val="ppt_x"/>
                                          </p:val>
                                        </p:tav>
                                        <p:tav tm="100000">
                                          <p:val>
                                            <p:fltVal val="0.5"/>
                                          </p:val>
                                        </p:tav>
                                      </p:tavLst>
                                    </p:anim>
                                    <p:anim calcmode="lin" valueType="num">
                                      <p:cBhvr>
                                        <p:cTn id="269" dur="4000"/>
                                        <p:tgtEl>
                                          <p:spTgt spid="14"/>
                                        </p:tgtEl>
                                        <p:attrNameLst>
                                          <p:attrName>ppt_y</p:attrName>
                                        </p:attrNameLst>
                                      </p:cBhvr>
                                      <p:tavLst>
                                        <p:tav tm="0">
                                          <p:val>
                                            <p:strVal val="ppt_y"/>
                                          </p:val>
                                        </p:tav>
                                        <p:tav tm="100000">
                                          <p:val>
                                            <p:fltVal val="0.5"/>
                                          </p:val>
                                        </p:tav>
                                      </p:tavLst>
                                    </p:anim>
                                    <p:set>
                                      <p:cBhvr>
                                        <p:cTn id="270" dur="1" fill="hold">
                                          <p:stCondLst>
                                            <p:cond delay="3999"/>
                                          </p:stCondLst>
                                        </p:cTn>
                                        <p:tgtEl>
                                          <p:spTgt spid="14"/>
                                        </p:tgtEl>
                                        <p:attrNameLst>
                                          <p:attrName>style.visibility</p:attrName>
                                        </p:attrNameLst>
                                      </p:cBhvr>
                                      <p:to>
                                        <p:strVal val="hidden"/>
                                      </p:to>
                                    </p:set>
                                  </p:childTnLst>
                                </p:cTn>
                              </p:par>
                              <p:par>
                                <p:cTn id="271" presetID="6" presetClass="emph" presetSubtype="0" fill="hold" nodeType="withEffect">
                                  <p:stCondLst>
                                    <p:cond delay="0"/>
                                  </p:stCondLst>
                                  <p:childTnLst>
                                    <p:animScale>
                                      <p:cBhvr>
                                        <p:cTn id="272" dur="4000" fill="hold"/>
                                        <p:tgtEl>
                                          <p:spTgt spid="14"/>
                                        </p:tgtEl>
                                      </p:cBhvr>
                                      <p:by x="150000" y="150000"/>
                                    </p:animScale>
                                  </p:childTnLst>
                                </p:cTn>
                              </p:par>
                              <p:par>
                                <p:cTn id="273" presetID="23" presetClass="exit" presetSubtype="32" fill="hold" nodeType="withEffect">
                                  <p:stCondLst>
                                    <p:cond delay="0"/>
                                  </p:stCondLst>
                                  <p:childTnLst>
                                    <p:anim calcmode="lin" valueType="num">
                                      <p:cBhvr>
                                        <p:cTn id="274" dur="4000"/>
                                        <p:tgtEl>
                                          <p:spTgt spid="8"/>
                                        </p:tgtEl>
                                        <p:attrNameLst>
                                          <p:attrName>ppt_w</p:attrName>
                                        </p:attrNameLst>
                                      </p:cBhvr>
                                      <p:tavLst>
                                        <p:tav tm="0">
                                          <p:val>
                                            <p:strVal val="ppt_w"/>
                                          </p:val>
                                        </p:tav>
                                        <p:tav tm="100000">
                                          <p:val>
                                            <p:fltVal val="0"/>
                                          </p:val>
                                        </p:tav>
                                      </p:tavLst>
                                    </p:anim>
                                    <p:anim calcmode="lin" valueType="num">
                                      <p:cBhvr>
                                        <p:cTn id="275" dur="4000"/>
                                        <p:tgtEl>
                                          <p:spTgt spid="8"/>
                                        </p:tgtEl>
                                        <p:attrNameLst>
                                          <p:attrName>ppt_h</p:attrName>
                                        </p:attrNameLst>
                                      </p:cBhvr>
                                      <p:tavLst>
                                        <p:tav tm="0">
                                          <p:val>
                                            <p:strVal val="ppt_h"/>
                                          </p:val>
                                        </p:tav>
                                        <p:tav tm="100000">
                                          <p:val>
                                            <p:fltVal val="0"/>
                                          </p:val>
                                        </p:tav>
                                      </p:tavLst>
                                    </p:anim>
                                    <p:set>
                                      <p:cBhvr>
                                        <p:cTn id="276" dur="1" fill="hold">
                                          <p:stCondLst>
                                            <p:cond delay="3999"/>
                                          </p:stCondLst>
                                        </p:cTn>
                                        <p:tgtEl>
                                          <p:spTgt spid="8"/>
                                        </p:tgtEl>
                                        <p:attrNameLst>
                                          <p:attrName>style.visibility</p:attrName>
                                        </p:attrNameLst>
                                      </p:cBhvr>
                                      <p:to>
                                        <p:strVal val="hidden"/>
                                      </p:to>
                                    </p:set>
                                  </p:childTnLst>
                                </p:cTn>
                              </p:par>
                              <p:par>
                                <p:cTn id="277" presetID="6" presetClass="emph" presetSubtype="0" fill="hold" nodeType="withEffect">
                                  <p:stCondLst>
                                    <p:cond delay="0"/>
                                  </p:stCondLst>
                                  <p:childTnLst>
                                    <p:animScale>
                                      <p:cBhvr>
                                        <p:cTn id="278" dur="4000" fill="hold"/>
                                        <p:tgtEl>
                                          <p:spTgt spid="8"/>
                                        </p:tgtEl>
                                      </p:cBhvr>
                                      <p:by x="150000" y="150000"/>
                                    </p:animScale>
                                  </p:childTnLst>
                                </p:cTn>
                              </p:par>
                              <p:par>
                                <p:cTn id="279" presetID="23" presetClass="exit" presetSubtype="32" fill="hold" nodeType="withEffect">
                                  <p:stCondLst>
                                    <p:cond delay="0"/>
                                  </p:stCondLst>
                                  <p:childTnLst>
                                    <p:anim calcmode="lin" valueType="num">
                                      <p:cBhvr>
                                        <p:cTn id="280" dur="4000"/>
                                        <p:tgtEl>
                                          <p:spTgt spid="13"/>
                                        </p:tgtEl>
                                        <p:attrNameLst>
                                          <p:attrName>ppt_w</p:attrName>
                                        </p:attrNameLst>
                                      </p:cBhvr>
                                      <p:tavLst>
                                        <p:tav tm="0">
                                          <p:val>
                                            <p:strVal val="ppt_w"/>
                                          </p:val>
                                        </p:tav>
                                        <p:tav tm="100000">
                                          <p:val>
                                            <p:fltVal val="0"/>
                                          </p:val>
                                        </p:tav>
                                      </p:tavLst>
                                    </p:anim>
                                    <p:anim calcmode="lin" valueType="num">
                                      <p:cBhvr>
                                        <p:cTn id="281" dur="4000"/>
                                        <p:tgtEl>
                                          <p:spTgt spid="13"/>
                                        </p:tgtEl>
                                        <p:attrNameLst>
                                          <p:attrName>ppt_h</p:attrName>
                                        </p:attrNameLst>
                                      </p:cBhvr>
                                      <p:tavLst>
                                        <p:tav tm="0">
                                          <p:val>
                                            <p:strVal val="ppt_h"/>
                                          </p:val>
                                        </p:tav>
                                        <p:tav tm="100000">
                                          <p:val>
                                            <p:fltVal val="0"/>
                                          </p:val>
                                        </p:tav>
                                      </p:tavLst>
                                    </p:anim>
                                    <p:set>
                                      <p:cBhvr>
                                        <p:cTn id="282" dur="1" fill="hold">
                                          <p:stCondLst>
                                            <p:cond delay="3999"/>
                                          </p:stCondLst>
                                        </p:cTn>
                                        <p:tgtEl>
                                          <p:spTgt spid="13"/>
                                        </p:tgtEl>
                                        <p:attrNameLst>
                                          <p:attrName>style.visibility</p:attrName>
                                        </p:attrNameLst>
                                      </p:cBhvr>
                                      <p:to>
                                        <p:strVal val="hidden"/>
                                      </p:to>
                                    </p:set>
                                  </p:childTnLst>
                                </p:cTn>
                              </p:par>
                              <p:par>
                                <p:cTn id="283" presetID="6" presetClass="emph" presetSubtype="0" fill="hold" nodeType="withEffect">
                                  <p:stCondLst>
                                    <p:cond delay="0"/>
                                  </p:stCondLst>
                                  <p:childTnLst>
                                    <p:animScale>
                                      <p:cBhvr>
                                        <p:cTn id="284" dur="4000" fill="hold"/>
                                        <p:tgtEl>
                                          <p:spTgt spid="13"/>
                                        </p:tgtEl>
                                      </p:cBhvr>
                                      <p:by x="150000" y="150000"/>
                                    </p:animScale>
                                  </p:childTnLst>
                                </p:cTn>
                              </p:par>
                              <p:par>
                                <p:cTn id="285" presetID="23" presetClass="exit" presetSubtype="32" fill="hold" nodeType="withEffect">
                                  <p:stCondLst>
                                    <p:cond delay="0"/>
                                  </p:stCondLst>
                                  <p:childTnLst>
                                    <p:anim calcmode="lin" valueType="num">
                                      <p:cBhvr>
                                        <p:cTn id="286" dur="4000"/>
                                        <p:tgtEl>
                                          <p:spTgt spid="12"/>
                                        </p:tgtEl>
                                        <p:attrNameLst>
                                          <p:attrName>ppt_w</p:attrName>
                                        </p:attrNameLst>
                                      </p:cBhvr>
                                      <p:tavLst>
                                        <p:tav tm="0">
                                          <p:val>
                                            <p:strVal val="ppt_w"/>
                                          </p:val>
                                        </p:tav>
                                        <p:tav tm="100000">
                                          <p:val>
                                            <p:fltVal val="0"/>
                                          </p:val>
                                        </p:tav>
                                      </p:tavLst>
                                    </p:anim>
                                    <p:anim calcmode="lin" valueType="num">
                                      <p:cBhvr>
                                        <p:cTn id="287" dur="4000"/>
                                        <p:tgtEl>
                                          <p:spTgt spid="12"/>
                                        </p:tgtEl>
                                        <p:attrNameLst>
                                          <p:attrName>ppt_h</p:attrName>
                                        </p:attrNameLst>
                                      </p:cBhvr>
                                      <p:tavLst>
                                        <p:tav tm="0">
                                          <p:val>
                                            <p:strVal val="ppt_h"/>
                                          </p:val>
                                        </p:tav>
                                        <p:tav tm="100000">
                                          <p:val>
                                            <p:fltVal val="0"/>
                                          </p:val>
                                        </p:tav>
                                      </p:tavLst>
                                    </p:anim>
                                    <p:set>
                                      <p:cBhvr>
                                        <p:cTn id="288" dur="1" fill="hold">
                                          <p:stCondLst>
                                            <p:cond delay="3999"/>
                                          </p:stCondLst>
                                        </p:cTn>
                                        <p:tgtEl>
                                          <p:spTgt spid="12"/>
                                        </p:tgtEl>
                                        <p:attrNameLst>
                                          <p:attrName>style.visibility</p:attrName>
                                        </p:attrNameLst>
                                      </p:cBhvr>
                                      <p:to>
                                        <p:strVal val="hidden"/>
                                      </p:to>
                                    </p:set>
                                  </p:childTnLst>
                                </p:cTn>
                              </p:par>
                              <p:par>
                                <p:cTn id="289" presetID="6" presetClass="emph" presetSubtype="0" fill="hold" nodeType="withEffect">
                                  <p:stCondLst>
                                    <p:cond delay="0"/>
                                  </p:stCondLst>
                                  <p:childTnLst>
                                    <p:animScale>
                                      <p:cBhvr>
                                        <p:cTn id="290" dur="4000" fill="hold"/>
                                        <p:tgtEl>
                                          <p:spTgt spid="12"/>
                                        </p:tgtEl>
                                      </p:cBhvr>
                                      <p:by x="150000" y="150000"/>
                                    </p:animScale>
                                  </p:childTnLst>
                                </p:cTn>
                              </p:par>
                              <p:par>
                                <p:cTn id="291" presetID="23" presetClass="exit" presetSubtype="32" fill="hold" nodeType="withEffect">
                                  <p:stCondLst>
                                    <p:cond delay="0"/>
                                  </p:stCondLst>
                                  <p:childTnLst>
                                    <p:anim calcmode="lin" valueType="num">
                                      <p:cBhvr>
                                        <p:cTn id="292" dur="4000"/>
                                        <p:tgtEl>
                                          <p:spTgt spid="11"/>
                                        </p:tgtEl>
                                        <p:attrNameLst>
                                          <p:attrName>ppt_w</p:attrName>
                                        </p:attrNameLst>
                                      </p:cBhvr>
                                      <p:tavLst>
                                        <p:tav tm="0">
                                          <p:val>
                                            <p:strVal val="ppt_w"/>
                                          </p:val>
                                        </p:tav>
                                        <p:tav tm="100000">
                                          <p:val>
                                            <p:fltVal val="0"/>
                                          </p:val>
                                        </p:tav>
                                      </p:tavLst>
                                    </p:anim>
                                    <p:anim calcmode="lin" valueType="num">
                                      <p:cBhvr>
                                        <p:cTn id="293" dur="4000"/>
                                        <p:tgtEl>
                                          <p:spTgt spid="11"/>
                                        </p:tgtEl>
                                        <p:attrNameLst>
                                          <p:attrName>ppt_h</p:attrName>
                                        </p:attrNameLst>
                                      </p:cBhvr>
                                      <p:tavLst>
                                        <p:tav tm="0">
                                          <p:val>
                                            <p:strVal val="ppt_h"/>
                                          </p:val>
                                        </p:tav>
                                        <p:tav tm="100000">
                                          <p:val>
                                            <p:fltVal val="0"/>
                                          </p:val>
                                        </p:tav>
                                      </p:tavLst>
                                    </p:anim>
                                    <p:set>
                                      <p:cBhvr>
                                        <p:cTn id="294" dur="1" fill="hold">
                                          <p:stCondLst>
                                            <p:cond delay="3999"/>
                                          </p:stCondLst>
                                        </p:cTn>
                                        <p:tgtEl>
                                          <p:spTgt spid="11"/>
                                        </p:tgtEl>
                                        <p:attrNameLst>
                                          <p:attrName>style.visibility</p:attrName>
                                        </p:attrNameLst>
                                      </p:cBhvr>
                                      <p:to>
                                        <p:strVal val="hidden"/>
                                      </p:to>
                                    </p:set>
                                  </p:childTnLst>
                                </p:cTn>
                              </p:par>
                              <p:par>
                                <p:cTn id="295" presetID="6" presetClass="emph" presetSubtype="0" fill="hold" nodeType="withEffect">
                                  <p:stCondLst>
                                    <p:cond delay="0"/>
                                  </p:stCondLst>
                                  <p:childTnLst>
                                    <p:animScale>
                                      <p:cBhvr>
                                        <p:cTn id="296" dur="4000" fill="hold"/>
                                        <p:tgtEl>
                                          <p:spTgt spid="11"/>
                                        </p:tgtEl>
                                      </p:cBhvr>
                                      <p:by x="150000" y="150000"/>
                                    </p:animScale>
                                  </p:childTnLst>
                                </p:cTn>
                              </p:par>
                              <p:par>
                                <p:cTn id="297" presetID="23" presetClass="exit" presetSubtype="32" fill="hold" nodeType="withEffect">
                                  <p:stCondLst>
                                    <p:cond delay="0"/>
                                  </p:stCondLst>
                                  <p:childTnLst>
                                    <p:anim calcmode="lin" valueType="num">
                                      <p:cBhvr>
                                        <p:cTn id="298" dur="4000"/>
                                        <p:tgtEl>
                                          <p:spTgt spid="10"/>
                                        </p:tgtEl>
                                        <p:attrNameLst>
                                          <p:attrName>ppt_w</p:attrName>
                                        </p:attrNameLst>
                                      </p:cBhvr>
                                      <p:tavLst>
                                        <p:tav tm="0">
                                          <p:val>
                                            <p:strVal val="ppt_w"/>
                                          </p:val>
                                        </p:tav>
                                        <p:tav tm="100000">
                                          <p:val>
                                            <p:fltVal val="0"/>
                                          </p:val>
                                        </p:tav>
                                      </p:tavLst>
                                    </p:anim>
                                    <p:anim calcmode="lin" valueType="num">
                                      <p:cBhvr>
                                        <p:cTn id="299" dur="4000"/>
                                        <p:tgtEl>
                                          <p:spTgt spid="10"/>
                                        </p:tgtEl>
                                        <p:attrNameLst>
                                          <p:attrName>ppt_h</p:attrName>
                                        </p:attrNameLst>
                                      </p:cBhvr>
                                      <p:tavLst>
                                        <p:tav tm="0">
                                          <p:val>
                                            <p:strVal val="ppt_h"/>
                                          </p:val>
                                        </p:tav>
                                        <p:tav tm="100000">
                                          <p:val>
                                            <p:fltVal val="0"/>
                                          </p:val>
                                        </p:tav>
                                      </p:tavLst>
                                    </p:anim>
                                    <p:set>
                                      <p:cBhvr>
                                        <p:cTn id="300" dur="1" fill="hold">
                                          <p:stCondLst>
                                            <p:cond delay="3999"/>
                                          </p:stCondLst>
                                        </p:cTn>
                                        <p:tgtEl>
                                          <p:spTgt spid="10"/>
                                        </p:tgtEl>
                                        <p:attrNameLst>
                                          <p:attrName>style.visibility</p:attrName>
                                        </p:attrNameLst>
                                      </p:cBhvr>
                                      <p:to>
                                        <p:strVal val="hidden"/>
                                      </p:to>
                                    </p:set>
                                  </p:childTnLst>
                                </p:cTn>
                              </p:par>
                              <p:par>
                                <p:cTn id="301" presetID="6" presetClass="emph" presetSubtype="0" fill="hold" nodeType="withEffect">
                                  <p:stCondLst>
                                    <p:cond delay="0"/>
                                  </p:stCondLst>
                                  <p:childTnLst>
                                    <p:animScale>
                                      <p:cBhvr>
                                        <p:cTn id="302" dur="4000" fill="hold"/>
                                        <p:tgtEl>
                                          <p:spTgt spid="10"/>
                                        </p:tgtEl>
                                      </p:cBhvr>
                                      <p:by x="150000" y="150000"/>
                                    </p:animScale>
                                  </p:childTnLst>
                                </p:cTn>
                              </p:par>
                              <p:par>
                                <p:cTn id="303" presetID="23" presetClass="exit" presetSubtype="32" fill="hold" nodeType="withEffect">
                                  <p:stCondLst>
                                    <p:cond delay="0"/>
                                  </p:stCondLst>
                                  <p:childTnLst>
                                    <p:anim calcmode="lin" valueType="num">
                                      <p:cBhvr>
                                        <p:cTn id="304" dur="4000"/>
                                        <p:tgtEl>
                                          <p:spTgt spid="9"/>
                                        </p:tgtEl>
                                        <p:attrNameLst>
                                          <p:attrName>ppt_w</p:attrName>
                                        </p:attrNameLst>
                                      </p:cBhvr>
                                      <p:tavLst>
                                        <p:tav tm="0">
                                          <p:val>
                                            <p:strVal val="ppt_w"/>
                                          </p:val>
                                        </p:tav>
                                        <p:tav tm="100000">
                                          <p:val>
                                            <p:fltVal val="0"/>
                                          </p:val>
                                        </p:tav>
                                      </p:tavLst>
                                    </p:anim>
                                    <p:anim calcmode="lin" valueType="num">
                                      <p:cBhvr>
                                        <p:cTn id="305" dur="4000"/>
                                        <p:tgtEl>
                                          <p:spTgt spid="9"/>
                                        </p:tgtEl>
                                        <p:attrNameLst>
                                          <p:attrName>ppt_h</p:attrName>
                                        </p:attrNameLst>
                                      </p:cBhvr>
                                      <p:tavLst>
                                        <p:tav tm="0">
                                          <p:val>
                                            <p:strVal val="ppt_h"/>
                                          </p:val>
                                        </p:tav>
                                        <p:tav tm="100000">
                                          <p:val>
                                            <p:fltVal val="0"/>
                                          </p:val>
                                        </p:tav>
                                      </p:tavLst>
                                    </p:anim>
                                    <p:set>
                                      <p:cBhvr>
                                        <p:cTn id="306" dur="1" fill="hold">
                                          <p:stCondLst>
                                            <p:cond delay="3999"/>
                                          </p:stCondLst>
                                        </p:cTn>
                                        <p:tgtEl>
                                          <p:spTgt spid="9"/>
                                        </p:tgtEl>
                                        <p:attrNameLst>
                                          <p:attrName>style.visibility</p:attrName>
                                        </p:attrNameLst>
                                      </p:cBhvr>
                                      <p:to>
                                        <p:strVal val="hidden"/>
                                      </p:to>
                                    </p:set>
                                  </p:childTnLst>
                                </p:cTn>
                              </p:par>
                              <p:par>
                                <p:cTn id="307" presetID="6" presetClass="emph" presetSubtype="0" fill="hold" nodeType="withEffect">
                                  <p:stCondLst>
                                    <p:cond delay="0"/>
                                  </p:stCondLst>
                                  <p:childTnLst>
                                    <p:animScale>
                                      <p:cBhvr>
                                        <p:cTn id="308" dur="4000" fill="hold"/>
                                        <p:tgtEl>
                                          <p:spTgt spid="9"/>
                                        </p:tgtEl>
                                      </p:cBhvr>
                                      <p:by x="150000" y="150000"/>
                                    </p:animScale>
                                  </p:childTnLst>
                                </p:cTn>
                              </p:par>
                              <p:par>
                                <p:cTn id="309" presetID="23" presetClass="exit" presetSubtype="32" fill="hold" nodeType="withEffect">
                                  <p:stCondLst>
                                    <p:cond delay="0"/>
                                  </p:stCondLst>
                                  <p:childTnLst>
                                    <p:anim calcmode="lin" valueType="num">
                                      <p:cBhvr>
                                        <p:cTn id="310" dur="4000"/>
                                        <p:tgtEl>
                                          <p:spTgt spid="7"/>
                                        </p:tgtEl>
                                        <p:attrNameLst>
                                          <p:attrName>ppt_w</p:attrName>
                                        </p:attrNameLst>
                                      </p:cBhvr>
                                      <p:tavLst>
                                        <p:tav tm="0">
                                          <p:val>
                                            <p:strVal val="ppt_w"/>
                                          </p:val>
                                        </p:tav>
                                        <p:tav tm="100000">
                                          <p:val>
                                            <p:fltVal val="0"/>
                                          </p:val>
                                        </p:tav>
                                      </p:tavLst>
                                    </p:anim>
                                    <p:anim calcmode="lin" valueType="num">
                                      <p:cBhvr>
                                        <p:cTn id="311" dur="4000"/>
                                        <p:tgtEl>
                                          <p:spTgt spid="7"/>
                                        </p:tgtEl>
                                        <p:attrNameLst>
                                          <p:attrName>ppt_h</p:attrName>
                                        </p:attrNameLst>
                                      </p:cBhvr>
                                      <p:tavLst>
                                        <p:tav tm="0">
                                          <p:val>
                                            <p:strVal val="ppt_h"/>
                                          </p:val>
                                        </p:tav>
                                        <p:tav tm="100000">
                                          <p:val>
                                            <p:fltVal val="0"/>
                                          </p:val>
                                        </p:tav>
                                      </p:tavLst>
                                    </p:anim>
                                    <p:set>
                                      <p:cBhvr>
                                        <p:cTn id="312" dur="1" fill="hold">
                                          <p:stCondLst>
                                            <p:cond delay="3999"/>
                                          </p:stCondLst>
                                        </p:cTn>
                                        <p:tgtEl>
                                          <p:spTgt spid="7"/>
                                        </p:tgtEl>
                                        <p:attrNameLst>
                                          <p:attrName>style.visibility</p:attrName>
                                        </p:attrNameLst>
                                      </p:cBhvr>
                                      <p:to>
                                        <p:strVal val="hidden"/>
                                      </p:to>
                                    </p:set>
                                  </p:childTnLst>
                                </p:cTn>
                              </p:par>
                              <p:par>
                                <p:cTn id="313" presetID="6" presetClass="emph" presetSubtype="0" fill="hold" nodeType="withEffect">
                                  <p:stCondLst>
                                    <p:cond delay="0"/>
                                  </p:stCondLst>
                                  <p:childTnLst>
                                    <p:animScale>
                                      <p:cBhvr>
                                        <p:cTn id="314" dur="4000" fill="hold"/>
                                        <p:tgtEl>
                                          <p:spTgt spid="7"/>
                                        </p:tgtEl>
                                      </p:cBhvr>
                                      <p:by x="150000" y="150000"/>
                                    </p:animScale>
                                  </p:childTnLst>
                                </p:cTn>
                              </p:par>
                              <p:par>
                                <p:cTn id="315" presetID="23" presetClass="exit" presetSubtype="32" fill="hold" nodeType="withEffect">
                                  <p:stCondLst>
                                    <p:cond delay="0"/>
                                  </p:stCondLst>
                                  <p:childTnLst>
                                    <p:anim calcmode="lin" valueType="num">
                                      <p:cBhvr>
                                        <p:cTn id="316" dur="4000"/>
                                        <p:tgtEl>
                                          <p:spTgt spid="6"/>
                                        </p:tgtEl>
                                        <p:attrNameLst>
                                          <p:attrName>ppt_w</p:attrName>
                                        </p:attrNameLst>
                                      </p:cBhvr>
                                      <p:tavLst>
                                        <p:tav tm="0">
                                          <p:val>
                                            <p:strVal val="ppt_w"/>
                                          </p:val>
                                        </p:tav>
                                        <p:tav tm="100000">
                                          <p:val>
                                            <p:fltVal val="0"/>
                                          </p:val>
                                        </p:tav>
                                      </p:tavLst>
                                    </p:anim>
                                    <p:anim calcmode="lin" valueType="num">
                                      <p:cBhvr>
                                        <p:cTn id="317" dur="4000"/>
                                        <p:tgtEl>
                                          <p:spTgt spid="6"/>
                                        </p:tgtEl>
                                        <p:attrNameLst>
                                          <p:attrName>ppt_h</p:attrName>
                                        </p:attrNameLst>
                                      </p:cBhvr>
                                      <p:tavLst>
                                        <p:tav tm="0">
                                          <p:val>
                                            <p:strVal val="ppt_h"/>
                                          </p:val>
                                        </p:tav>
                                        <p:tav tm="100000">
                                          <p:val>
                                            <p:fltVal val="0"/>
                                          </p:val>
                                        </p:tav>
                                      </p:tavLst>
                                    </p:anim>
                                    <p:set>
                                      <p:cBhvr>
                                        <p:cTn id="318" dur="1" fill="hold">
                                          <p:stCondLst>
                                            <p:cond delay="3999"/>
                                          </p:stCondLst>
                                        </p:cTn>
                                        <p:tgtEl>
                                          <p:spTgt spid="6"/>
                                        </p:tgtEl>
                                        <p:attrNameLst>
                                          <p:attrName>style.visibility</p:attrName>
                                        </p:attrNameLst>
                                      </p:cBhvr>
                                      <p:to>
                                        <p:strVal val="hidden"/>
                                      </p:to>
                                    </p:set>
                                  </p:childTnLst>
                                </p:cTn>
                              </p:par>
                              <p:par>
                                <p:cTn id="319" presetID="6" presetClass="emph" presetSubtype="0" fill="hold" nodeType="withEffect">
                                  <p:stCondLst>
                                    <p:cond delay="0"/>
                                  </p:stCondLst>
                                  <p:childTnLst>
                                    <p:animScale>
                                      <p:cBhvr>
                                        <p:cTn id="320" dur="4000" fill="hold"/>
                                        <p:tgtEl>
                                          <p:spTgt spid="6"/>
                                        </p:tgtEl>
                                      </p:cBhvr>
                                      <p:by x="150000" y="150000"/>
                                    </p:animScale>
                                  </p:childTnLst>
                                </p:cTn>
                              </p:par>
                              <p:par>
                                <p:cTn id="321" presetID="23" presetClass="exit" presetSubtype="32" fill="hold" nodeType="withEffect">
                                  <p:stCondLst>
                                    <p:cond delay="0"/>
                                  </p:stCondLst>
                                  <p:childTnLst>
                                    <p:anim calcmode="lin" valueType="num">
                                      <p:cBhvr>
                                        <p:cTn id="322" dur="4000"/>
                                        <p:tgtEl>
                                          <p:spTgt spid="5"/>
                                        </p:tgtEl>
                                        <p:attrNameLst>
                                          <p:attrName>ppt_w</p:attrName>
                                        </p:attrNameLst>
                                      </p:cBhvr>
                                      <p:tavLst>
                                        <p:tav tm="0">
                                          <p:val>
                                            <p:strVal val="ppt_w"/>
                                          </p:val>
                                        </p:tav>
                                        <p:tav tm="100000">
                                          <p:val>
                                            <p:fltVal val="0"/>
                                          </p:val>
                                        </p:tav>
                                      </p:tavLst>
                                    </p:anim>
                                    <p:anim calcmode="lin" valueType="num">
                                      <p:cBhvr>
                                        <p:cTn id="323" dur="4000"/>
                                        <p:tgtEl>
                                          <p:spTgt spid="5"/>
                                        </p:tgtEl>
                                        <p:attrNameLst>
                                          <p:attrName>ppt_h</p:attrName>
                                        </p:attrNameLst>
                                      </p:cBhvr>
                                      <p:tavLst>
                                        <p:tav tm="0">
                                          <p:val>
                                            <p:strVal val="ppt_h"/>
                                          </p:val>
                                        </p:tav>
                                        <p:tav tm="100000">
                                          <p:val>
                                            <p:fltVal val="0"/>
                                          </p:val>
                                        </p:tav>
                                      </p:tavLst>
                                    </p:anim>
                                    <p:set>
                                      <p:cBhvr>
                                        <p:cTn id="324" dur="1" fill="hold">
                                          <p:stCondLst>
                                            <p:cond delay="3999"/>
                                          </p:stCondLst>
                                        </p:cTn>
                                        <p:tgtEl>
                                          <p:spTgt spid="5"/>
                                        </p:tgtEl>
                                        <p:attrNameLst>
                                          <p:attrName>style.visibility</p:attrName>
                                        </p:attrNameLst>
                                      </p:cBhvr>
                                      <p:to>
                                        <p:strVal val="hidden"/>
                                      </p:to>
                                    </p:set>
                                  </p:childTnLst>
                                </p:cTn>
                              </p:par>
                              <p:par>
                                <p:cTn id="325" presetID="6" presetClass="emph" presetSubtype="0" fill="hold" nodeType="withEffect">
                                  <p:stCondLst>
                                    <p:cond delay="0"/>
                                  </p:stCondLst>
                                  <p:childTnLst>
                                    <p:animScale>
                                      <p:cBhvr>
                                        <p:cTn id="326" dur="4000" fill="hold"/>
                                        <p:tgtEl>
                                          <p:spTgt spid="5"/>
                                        </p:tgtEl>
                                      </p:cBhvr>
                                      <p:by x="150000" y="150000"/>
                                    </p:animScale>
                                  </p:childTnLst>
                                </p:cTn>
                              </p:par>
                              <p:par>
                                <p:cTn id="327" presetID="23" presetClass="exit" presetSubtype="32" fill="hold" nodeType="withEffect">
                                  <p:stCondLst>
                                    <p:cond delay="0"/>
                                  </p:stCondLst>
                                  <p:childTnLst>
                                    <p:anim calcmode="lin" valueType="num">
                                      <p:cBhvr>
                                        <p:cTn id="328" dur="4000"/>
                                        <p:tgtEl>
                                          <p:spTgt spid="4"/>
                                        </p:tgtEl>
                                        <p:attrNameLst>
                                          <p:attrName>ppt_w</p:attrName>
                                        </p:attrNameLst>
                                      </p:cBhvr>
                                      <p:tavLst>
                                        <p:tav tm="0">
                                          <p:val>
                                            <p:strVal val="ppt_w"/>
                                          </p:val>
                                        </p:tav>
                                        <p:tav tm="100000">
                                          <p:val>
                                            <p:fltVal val="0"/>
                                          </p:val>
                                        </p:tav>
                                      </p:tavLst>
                                    </p:anim>
                                    <p:anim calcmode="lin" valueType="num">
                                      <p:cBhvr>
                                        <p:cTn id="329" dur="4000"/>
                                        <p:tgtEl>
                                          <p:spTgt spid="4"/>
                                        </p:tgtEl>
                                        <p:attrNameLst>
                                          <p:attrName>ppt_h</p:attrName>
                                        </p:attrNameLst>
                                      </p:cBhvr>
                                      <p:tavLst>
                                        <p:tav tm="0">
                                          <p:val>
                                            <p:strVal val="ppt_h"/>
                                          </p:val>
                                        </p:tav>
                                        <p:tav tm="100000">
                                          <p:val>
                                            <p:fltVal val="0"/>
                                          </p:val>
                                        </p:tav>
                                      </p:tavLst>
                                    </p:anim>
                                    <p:set>
                                      <p:cBhvr>
                                        <p:cTn id="330" dur="1" fill="hold">
                                          <p:stCondLst>
                                            <p:cond delay="3999"/>
                                          </p:stCondLst>
                                        </p:cTn>
                                        <p:tgtEl>
                                          <p:spTgt spid="4"/>
                                        </p:tgtEl>
                                        <p:attrNameLst>
                                          <p:attrName>style.visibility</p:attrName>
                                        </p:attrNameLst>
                                      </p:cBhvr>
                                      <p:to>
                                        <p:strVal val="hidden"/>
                                      </p:to>
                                    </p:set>
                                  </p:childTnLst>
                                </p:cTn>
                              </p:par>
                              <p:par>
                                <p:cTn id="331" presetID="6" presetClass="emph" presetSubtype="0" fill="hold" nodeType="withEffect">
                                  <p:stCondLst>
                                    <p:cond delay="0"/>
                                  </p:stCondLst>
                                  <p:childTnLst>
                                    <p:animScale>
                                      <p:cBhvr>
                                        <p:cTn id="332" dur="4000" fill="hold"/>
                                        <p:tgtEl>
                                          <p:spTgt spid="4"/>
                                        </p:tgtEl>
                                      </p:cBhvr>
                                      <p:by x="150000" y="150000"/>
                                    </p:animScale>
                                  </p:childTnLst>
                                </p:cTn>
                              </p:par>
                              <p:par>
                                <p:cTn id="333" presetID="23" presetClass="exit" presetSubtype="32" fill="hold" nodeType="withEffect">
                                  <p:stCondLst>
                                    <p:cond delay="0"/>
                                  </p:stCondLst>
                                  <p:childTnLst>
                                    <p:anim calcmode="lin" valueType="num">
                                      <p:cBhvr>
                                        <p:cTn id="334" dur="4000"/>
                                        <p:tgtEl>
                                          <p:spTgt spid="3"/>
                                        </p:tgtEl>
                                        <p:attrNameLst>
                                          <p:attrName>ppt_w</p:attrName>
                                        </p:attrNameLst>
                                      </p:cBhvr>
                                      <p:tavLst>
                                        <p:tav tm="0">
                                          <p:val>
                                            <p:strVal val="ppt_w"/>
                                          </p:val>
                                        </p:tav>
                                        <p:tav tm="100000">
                                          <p:val>
                                            <p:fltVal val="0"/>
                                          </p:val>
                                        </p:tav>
                                      </p:tavLst>
                                    </p:anim>
                                    <p:anim calcmode="lin" valueType="num">
                                      <p:cBhvr>
                                        <p:cTn id="335" dur="4000"/>
                                        <p:tgtEl>
                                          <p:spTgt spid="3"/>
                                        </p:tgtEl>
                                        <p:attrNameLst>
                                          <p:attrName>ppt_h</p:attrName>
                                        </p:attrNameLst>
                                      </p:cBhvr>
                                      <p:tavLst>
                                        <p:tav tm="0">
                                          <p:val>
                                            <p:strVal val="ppt_h"/>
                                          </p:val>
                                        </p:tav>
                                        <p:tav tm="100000">
                                          <p:val>
                                            <p:fltVal val="0"/>
                                          </p:val>
                                        </p:tav>
                                      </p:tavLst>
                                    </p:anim>
                                    <p:set>
                                      <p:cBhvr>
                                        <p:cTn id="336" dur="1" fill="hold">
                                          <p:stCondLst>
                                            <p:cond delay="3999"/>
                                          </p:stCondLst>
                                        </p:cTn>
                                        <p:tgtEl>
                                          <p:spTgt spid="3"/>
                                        </p:tgtEl>
                                        <p:attrNameLst>
                                          <p:attrName>style.visibility</p:attrName>
                                        </p:attrNameLst>
                                      </p:cBhvr>
                                      <p:to>
                                        <p:strVal val="hidden"/>
                                      </p:to>
                                    </p:set>
                                  </p:childTnLst>
                                </p:cTn>
                              </p:par>
                              <p:par>
                                <p:cTn id="337" presetID="6" presetClass="emph" presetSubtype="0" fill="hold" nodeType="withEffect">
                                  <p:stCondLst>
                                    <p:cond delay="0"/>
                                  </p:stCondLst>
                                  <p:childTnLst>
                                    <p:animScale>
                                      <p:cBhvr>
                                        <p:cTn id="338" dur="4000" fill="hold"/>
                                        <p:tgtEl>
                                          <p:spTgt spid="3"/>
                                        </p:tgtEl>
                                      </p:cBhvr>
                                      <p:by x="150000" y="150000"/>
                                    </p:animScale>
                                  </p:childTnLst>
                                </p:cTn>
                              </p:par>
                              <p:par>
                                <p:cTn id="339" presetID="23" presetClass="exit" presetSubtype="32" fill="hold" nodeType="withEffect">
                                  <p:stCondLst>
                                    <p:cond delay="0"/>
                                  </p:stCondLst>
                                  <p:childTnLst>
                                    <p:anim calcmode="lin" valueType="num">
                                      <p:cBhvr>
                                        <p:cTn id="340" dur="4000"/>
                                        <p:tgtEl>
                                          <p:spTgt spid="1026"/>
                                        </p:tgtEl>
                                        <p:attrNameLst>
                                          <p:attrName>ppt_w</p:attrName>
                                        </p:attrNameLst>
                                      </p:cBhvr>
                                      <p:tavLst>
                                        <p:tav tm="0">
                                          <p:val>
                                            <p:strVal val="ppt_w"/>
                                          </p:val>
                                        </p:tav>
                                        <p:tav tm="100000">
                                          <p:val>
                                            <p:fltVal val="0"/>
                                          </p:val>
                                        </p:tav>
                                      </p:tavLst>
                                    </p:anim>
                                    <p:anim calcmode="lin" valueType="num">
                                      <p:cBhvr>
                                        <p:cTn id="341" dur="4000"/>
                                        <p:tgtEl>
                                          <p:spTgt spid="1026"/>
                                        </p:tgtEl>
                                        <p:attrNameLst>
                                          <p:attrName>ppt_h</p:attrName>
                                        </p:attrNameLst>
                                      </p:cBhvr>
                                      <p:tavLst>
                                        <p:tav tm="0">
                                          <p:val>
                                            <p:strVal val="ppt_h"/>
                                          </p:val>
                                        </p:tav>
                                        <p:tav tm="100000">
                                          <p:val>
                                            <p:fltVal val="0"/>
                                          </p:val>
                                        </p:tav>
                                      </p:tavLst>
                                    </p:anim>
                                    <p:set>
                                      <p:cBhvr>
                                        <p:cTn id="342" dur="1" fill="hold">
                                          <p:stCondLst>
                                            <p:cond delay="3999"/>
                                          </p:stCondLst>
                                        </p:cTn>
                                        <p:tgtEl>
                                          <p:spTgt spid="1026"/>
                                        </p:tgtEl>
                                        <p:attrNameLst>
                                          <p:attrName>style.visibility</p:attrName>
                                        </p:attrNameLst>
                                      </p:cBhvr>
                                      <p:to>
                                        <p:strVal val="hidden"/>
                                      </p:to>
                                    </p:set>
                                  </p:childTnLst>
                                </p:cTn>
                              </p:par>
                              <p:par>
                                <p:cTn id="343" presetID="6" presetClass="emph" presetSubtype="0" fill="hold" nodeType="withEffect">
                                  <p:stCondLst>
                                    <p:cond delay="0"/>
                                  </p:stCondLst>
                                  <p:childTnLst>
                                    <p:animScale>
                                      <p:cBhvr>
                                        <p:cTn id="344" dur="4000" fill="hold"/>
                                        <p:tgtEl>
                                          <p:spTgt spid="1026"/>
                                        </p:tgtEl>
                                      </p:cBhvr>
                                      <p:by x="150000" y="150000"/>
                                    </p:animScale>
                                  </p:childTnLst>
                                </p:cTn>
                              </p:par>
                              <p:par>
                                <p:cTn id="345" presetID="21" presetClass="entr" presetSubtype="8" fill="hold" nodeType="withEffect">
                                  <p:stCondLst>
                                    <p:cond delay="0"/>
                                  </p:stCondLst>
                                  <p:childTnLst>
                                    <p:set>
                                      <p:cBhvr>
                                        <p:cTn id="346" dur="1" fill="hold">
                                          <p:stCondLst>
                                            <p:cond delay="0"/>
                                          </p:stCondLst>
                                        </p:cTn>
                                        <p:tgtEl>
                                          <p:spTgt spid="32"/>
                                        </p:tgtEl>
                                        <p:attrNameLst>
                                          <p:attrName>style.visibility</p:attrName>
                                        </p:attrNameLst>
                                      </p:cBhvr>
                                      <p:to>
                                        <p:strVal val="visible"/>
                                      </p:to>
                                    </p:set>
                                    <p:animEffect transition="in" filter="wheel(8)">
                                      <p:cBhvr>
                                        <p:cTn id="347" dur="3750"/>
                                        <p:tgtEl>
                                          <p:spTgt spid="32"/>
                                        </p:tgtEl>
                                      </p:cBhvr>
                                    </p:animEffect>
                                  </p:childTnLst>
                                </p:cTn>
                              </p:par>
                              <p:par>
                                <p:cTn id="348" presetID="23" presetClass="entr" presetSubtype="288" fill="hold" nodeType="withEffect">
                                  <p:stCondLst>
                                    <p:cond delay="0"/>
                                  </p:stCondLst>
                                  <p:childTnLst>
                                    <p:set>
                                      <p:cBhvr>
                                        <p:cTn id="349" dur="1" fill="hold">
                                          <p:stCondLst>
                                            <p:cond delay="0"/>
                                          </p:stCondLst>
                                        </p:cTn>
                                        <p:tgtEl>
                                          <p:spTgt spid="32"/>
                                        </p:tgtEl>
                                        <p:attrNameLst>
                                          <p:attrName>style.visibility</p:attrName>
                                        </p:attrNameLst>
                                      </p:cBhvr>
                                      <p:to>
                                        <p:strVal val="visible"/>
                                      </p:to>
                                    </p:set>
                                    <p:anim calcmode="lin" valueType="num">
                                      <p:cBhvr>
                                        <p:cTn id="350" dur="3750" fill="hold"/>
                                        <p:tgtEl>
                                          <p:spTgt spid="32"/>
                                        </p:tgtEl>
                                        <p:attrNameLst>
                                          <p:attrName>ppt_w</p:attrName>
                                        </p:attrNameLst>
                                      </p:cBhvr>
                                      <p:tavLst>
                                        <p:tav tm="0">
                                          <p:val>
                                            <p:strVal val="4/3*#ppt_w"/>
                                          </p:val>
                                        </p:tav>
                                        <p:tav tm="100000">
                                          <p:val>
                                            <p:strVal val="#ppt_w"/>
                                          </p:val>
                                        </p:tav>
                                      </p:tavLst>
                                    </p:anim>
                                    <p:anim calcmode="lin" valueType="num">
                                      <p:cBhvr>
                                        <p:cTn id="351" dur="3750" fill="hold"/>
                                        <p:tgtEl>
                                          <p:spTgt spid="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40 Grupo"/>
          <p:cNvGrpSpPr/>
          <p:nvPr/>
        </p:nvGrpSpPr>
        <p:grpSpPr>
          <a:xfrm>
            <a:off x="0" y="21694"/>
            <a:ext cx="9144000" cy="5143500"/>
            <a:chOff x="0" y="0"/>
            <a:chExt cx="9144000" cy="5143500"/>
          </a:xfrm>
        </p:grpSpPr>
        <p:sp>
          <p:nvSpPr>
            <p:cNvPr id="42" name="4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0" name="39 Imagen" descr="Diapositiva1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3703"/>
            <a:ext cx="9144000" cy="5143500"/>
          </a:xfrm>
          <a:prstGeom prst="rect">
            <a:avLst/>
          </a:prstGeom>
          <a:noFill/>
          <a:ln>
            <a:noFill/>
          </a:ln>
        </p:spPr>
      </p:pic>
      <p:pic>
        <p:nvPicPr>
          <p:cNvPr id="2" name="1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0" y="-5106"/>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3" name="2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9005" y="-12100"/>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7" name="6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2617945" y="-3663"/>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8" name="7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926948" y="-10657"/>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9" name="8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5236242" y="1888"/>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10" name="9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545246" y="-5106"/>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12" name="11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7854021" y="-5106"/>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15" name="14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326895"/>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16" name="15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1309005" y="1319901"/>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17" name="16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17945" y="1328338"/>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18" name="17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926948" y="1321344"/>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19" name="18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236242" y="1333889"/>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20" name="19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545246" y="1326895"/>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21" name="20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854021" y="1326895"/>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23" name="22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2178" y="2658895"/>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24" name="23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6827" y="2651901"/>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25" name="24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2615766" y="2660338"/>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26" name="25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924770" y="2653344"/>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27" name="26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5234064" y="2665889"/>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28" name="27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543068" y="2658895"/>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29" name="28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7851843" y="2658895"/>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31" name="30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4007685"/>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32" name="31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1309005" y="4000691"/>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33" name="32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17945" y="4009128"/>
            <a:ext cx="1199857" cy="1138926"/>
          </a:xfrm>
          <a:prstGeom prst="ellipse">
            <a:avLst/>
          </a:prstGeom>
          <a:noFill/>
          <a:ln w="25400" cmpd="sng">
            <a:noFill/>
            <a:prstDash val="sysDot"/>
          </a:ln>
          <a:effectLst>
            <a:outerShdw blurRad="50800" dist="50800" dir="2700000" algn="ctr" rotWithShape="0">
              <a:srgbClr val="92D050">
                <a:alpha val="10000"/>
              </a:srgbClr>
            </a:outerShdw>
            <a:reflection stA="0" endPos="5000" dir="5400000" sy="-100000" algn="bl" rotWithShape="0"/>
          </a:effectLst>
          <a:scene3d>
            <a:camera prst="orthographicFront"/>
            <a:lightRig rig="threePt" dir="t"/>
          </a:scene3d>
          <a:sp3d>
            <a:bevelT w="165100" prst="coolSlant"/>
          </a:sp3d>
        </p:spPr>
      </p:pic>
      <p:pic>
        <p:nvPicPr>
          <p:cNvPr id="34" name="33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926948" y="4002134"/>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35" name="34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236242" y="4014679"/>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pic>
        <p:nvPicPr>
          <p:cNvPr id="36" name="35 Imagen"/>
          <p:cNvPicPr>
            <a:picLocks noChangeAspect="1"/>
          </p:cNvPicPr>
          <p:nvPr/>
        </p:nvPicPr>
        <p:blipFill rotWithShape="1">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545246" y="4007685"/>
            <a:ext cx="1199857" cy="1138926"/>
          </a:xfrm>
          <a:prstGeom prst="ellipse">
            <a:avLst/>
          </a:prstGeom>
          <a:noFill/>
          <a:ln w="25400" cmpd="sng">
            <a:noFill/>
            <a:prstDash val="sysDot"/>
          </a:ln>
          <a:effectLst>
            <a:outerShdw blurRad="50800" dist="50800" dir="2700000" algn="ctr" rotWithShape="0">
              <a:srgbClr val="FFC000">
                <a:alpha val="0"/>
              </a:srgbClr>
            </a:outerShdw>
            <a:reflection stA="0" endPos="5000" dir="5400000" sy="-100000" algn="bl" rotWithShape="0"/>
          </a:effectLst>
          <a:scene3d>
            <a:camera prst="orthographicFront"/>
            <a:lightRig rig="threePt" dir="t"/>
          </a:scene3d>
          <a:sp3d>
            <a:bevelT w="165100" prst="coolSlant"/>
          </a:sp3d>
        </p:spPr>
      </p:pic>
      <p:pic>
        <p:nvPicPr>
          <p:cNvPr id="37" name="36 Imagen"/>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854021" y="4007685"/>
            <a:ext cx="1199857" cy="1138926"/>
          </a:xfrm>
          <a:prstGeom prst="ellipse">
            <a:avLst/>
          </a:prstGeom>
          <a:noFill/>
          <a:ln w="25400" cmpd="sng">
            <a:noFill/>
            <a:prstDash val="sysDot"/>
          </a:ln>
          <a:effectLst>
            <a:outerShdw blurRad="50800" dist="50800" dir="2700000" algn="ctr" rotWithShape="0">
              <a:srgbClr val="FFC000">
                <a:alpha val="10000"/>
              </a:srgbClr>
            </a:outerShdw>
            <a:reflection stA="0" endPos="5000" dir="5400000" sy="-100000" algn="bl" rotWithShape="0"/>
          </a:effectLst>
          <a:scene3d>
            <a:camera prst="orthographicFront"/>
            <a:lightRig rig="threePt" dir="t"/>
          </a:scene3d>
          <a:sp3d>
            <a:bevelT w="165100" prst="coolSlant"/>
          </a:sp3d>
        </p:spPr>
      </p:pic>
      <p:sp>
        <p:nvSpPr>
          <p:cNvPr id="39" name="38 Rectángulo"/>
          <p:cNvSpPr/>
          <p:nvPr/>
        </p:nvSpPr>
        <p:spPr>
          <a:xfrm>
            <a:off x="0" y="0"/>
            <a:ext cx="925252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0523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200" fill="hold"/>
                                        <p:tgtEl>
                                          <p:spTgt spid="2"/>
                                        </p:tgtEl>
                                        <p:attrNameLst>
                                          <p:attrName>ppt_x</p:attrName>
                                        </p:attrNameLst>
                                      </p:cBhvr>
                                      <p:tavLst>
                                        <p:tav tm="0">
                                          <p:val>
                                            <p:strVal val="#ppt_x"/>
                                          </p:val>
                                        </p:tav>
                                        <p:tav tm="100000">
                                          <p:val>
                                            <p:strVal val="#ppt_x"/>
                                          </p:val>
                                        </p:tav>
                                      </p:tavLst>
                                    </p:anim>
                                    <p:anim calcmode="lin" valueType="num">
                                      <p:cBhvr additive="base">
                                        <p:cTn id="8" dur="22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2200" fill="hold"/>
                                        <p:tgtEl>
                                          <p:spTgt spid="2"/>
                                        </p:tgtEl>
                                        <p:attrNameLst>
                                          <p:attrName>r</p:attrName>
                                        </p:attrNameLst>
                                      </p:cBhvr>
                                    </p:animRot>
                                  </p:childTnLst>
                                </p:cTn>
                              </p:par>
                              <p:par>
                                <p:cTn id="11" presetID="2" presetClass="entr" presetSubtype="4"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200" fill="hold"/>
                                        <p:tgtEl>
                                          <p:spTgt spid="15"/>
                                        </p:tgtEl>
                                        <p:attrNameLst>
                                          <p:attrName>ppt_x</p:attrName>
                                        </p:attrNameLst>
                                      </p:cBhvr>
                                      <p:tavLst>
                                        <p:tav tm="0">
                                          <p:val>
                                            <p:strVal val="#ppt_x"/>
                                          </p:val>
                                        </p:tav>
                                        <p:tav tm="100000">
                                          <p:val>
                                            <p:strVal val="#ppt_x"/>
                                          </p:val>
                                        </p:tav>
                                      </p:tavLst>
                                    </p:anim>
                                    <p:anim calcmode="lin" valueType="num">
                                      <p:cBhvr additive="base">
                                        <p:cTn id="14" dur="2200" fill="hold"/>
                                        <p:tgtEl>
                                          <p:spTgt spid="15"/>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2200" fill="hold"/>
                                        <p:tgtEl>
                                          <p:spTgt spid="15"/>
                                        </p:tgtEl>
                                        <p:attrNameLst>
                                          <p:attrName>r</p:attrName>
                                        </p:attrNameLst>
                                      </p:cBhvr>
                                    </p:animRot>
                                  </p:childTnLst>
                                </p:cTn>
                              </p:par>
                              <p:par>
                                <p:cTn id="17" presetID="2" presetClass="entr" presetSubtype="4"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2200" fill="hold"/>
                                        <p:tgtEl>
                                          <p:spTgt spid="23"/>
                                        </p:tgtEl>
                                        <p:attrNameLst>
                                          <p:attrName>ppt_x</p:attrName>
                                        </p:attrNameLst>
                                      </p:cBhvr>
                                      <p:tavLst>
                                        <p:tav tm="0">
                                          <p:val>
                                            <p:strVal val="#ppt_x"/>
                                          </p:val>
                                        </p:tav>
                                        <p:tav tm="100000">
                                          <p:val>
                                            <p:strVal val="#ppt_x"/>
                                          </p:val>
                                        </p:tav>
                                      </p:tavLst>
                                    </p:anim>
                                    <p:anim calcmode="lin" valueType="num">
                                      <p:cBhvr additive="base">
                                        <p:cTn id="20" dur="2200" fill="hold"/>
                                        <p:tgtEl>
                                          <p:spTgt spid="23"/>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2200" fill="hold"/>
                                        <p:tgtEl>
                                          <p:spTgt spid="23"/>
                                        </p:tgtEl>
                                        <p:attrNameLst>
                                          <p:attrName>r</p:attrName>
                                        </p:attrNameLst>
                                      </p:cBhvr>
                                    </p:animRot>
                                  </p:childTnLst>
                                </p:cTn>
                              </p:par>
                              <p:par>
                                <p:cTn id="23" presetID="2" presetClass="entr" presetSubtype="4"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2200" fill="hold"/>
                                        <p:tgtEl>
                                          <p:spTgt spid="31"/>
                                        </p:tgtEl>
                                        <p:attrNameLst>
                                          <p:attrName>ppt_x</p:attrName>
                                        </p:attrNameLst>
                                      </p:cBhvr>
                                      <p:tavLst>
                                        <p:tav tm="0">
                                          <p:val>
                                            <p:strVal val="#ppt_x"/>
                                          </p:val>
                                        </p:tav>
                                        <p:tav tm="100000">
                                          <p:val>
                                            <p:strVal val="#ppt_x"/>
                                          </p:val>
                                        </p:tav>
                                      </p:tavLst>
                                    </p:anim>
                                    <p:anim calcmode="lin" valueType="num">
                                      <p:cBhvr additive="base">
                                        <p:cTn id="26" dur="2200" fill="hold"/>
                                        <p:tgtEl>
                                          <p:spTgt spid="31"/>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2200" fill="hold"/>
                                        <p:tgtEl>
                                          <p:spTgt spid="31"/>
                                        </p:tgtEl>
                                        <p:attrNameLst>
                                          <p:attrName>r</p:attrName>
                                        </p:attrNameLst>
                                      </p:cBhvr>
                                    </p:animRot>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200" fill="hold"/>
                                        <p:tgtEl>
                                          <p:spTgt spid="7"/>
                                        </p:tgtEl>
                                        <p:attrNameLst>
                                          <p:attrName>ppt_x</p:attrName>
                                        </p:attrNameLst>
                                      </p:cBhvr>
                                      <p:tavLst>
                                        <p:tav tm="0">
                                          <p:val>
                                            <p:strVal val="#ppt_x"/>
                                          </p:val>
                                        </p:tav>
                                        <p:tav tm="100000">
                                          <p:val>
                                            <p:strVal val="#ppt_x"/>
                                          </p:val>
                                        </p:tav>
                                      </p:tavLst>
                                    </p:anim>
                                    <p:anim calcmode="lin" valueType="num">
                                      <p:cBhvr additive="base">
                                        <p:cTn id="32" dur="2200" fill="hold"/>
                                        <p:tgtEl>
                                          <p:spTgt spid="7"/>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2200" fill="hold"/>
                                        <p:tgtEl>
                                          <p:spTgt spid="7"/>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200" fill="hold"/>
                                        <p:tgtEl>
                                          <p:spTgt spid="17"/>
                                        </p:tgtEl>
                                        <p:attrNameLst>
                                          <p:attrName>ppt_x</p:attrName>
                                        </p:attrNameLst>
                                      </p:cBhvr>
                                      <p:tavLst>
                                        <p:tav tm="0">
                                          <p:val>
                                            <p:strVal val="#ppt_x"/>
                                          </p:val>
                                        </p:tav>
                                        <p:tav tm="100000">
                                          <p:val>
                                            <p:strVal val="#ppt_x"/>
                                          </p:val>
                                        </p:tav>
                                      </p:tavLst>
                                    </p:anim>
                                    <p:anim calcmode="lin" valueType="num">
                                      <p:cBhvr additive="base">
                                        <p:cTn id="38" dur="2200" fill="hold"/>
                                        <p:tgtEl>
                                          <p:spTgt spid="17"/>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2200" fill="hold"/>
                                        <p:tgtEl>
                                          <p:spTgt spid="17"/>
                                        </p:tgtEl>
                                        <p:attrNameLst>
                                          <p:attrName>r</p:attrName>
                                        </p:attrNameLst>
                                      </p:cBhvr>
                                    </p:animRot>
                                  </p:childTnLst>
                                </p:cTn>
                              </p:par>
                              <p:par>
                                <p:cTn id="41" presetID="2" presetClass="entr" presetSubtype="4"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2200" fill="hold"/>
                                        <p:tgtEl>
                                          <p:spTgt spid="25"/>
                                        </p:tgtEl>
                                        <p:attrNameLst>
                                          <p:attrName>ppt_x</p:attrName>
                                        </p:attrNameLst>
                                      </p:cBhvr>
                                      <p:tavLst>
                                        <p:tav tm="0">
                                          <p:val>
                                            <p:strVal val="#ppt_x"/>
                                          </p:val>
                                        </p:tav>
                                        <p:tav tm="100000">
                                          <p:val>
                                            <p:strVal val="#ppt_x"/>
                                          </p:val>
                                        </p:tav>
                                      </p:tavLst>
                                    </p:anim>
                                    <p:anim calcmode="lin" valueType="num">
                                      <p:cBhvr additive="base">
                                        <p:cTn id="44" dur="2200" fill="hold"/>
                                        <p:tgtEl>
                                          <p:spTgt spid="25"/>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2200" fill="hold"/>
                                        <p:tgtEl>
                                          <p:spTgt spid="25"/>
                                        </p:tgtEl>
                                        <p:attrNameLst>
                                          <p:attrName>r</p:attrName>
                                        </p:attrNameLst>
                                      </p:cBhvr>
                                    </p:animRot>
                                  </p:childTnLst>
                                </p:cTn>
                              </p:par>
                              <p:par>
                                <p:cTn id="47" presetID="2" presetClass="entr" presetSubtype="4"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2200" fill="hold"/>
                                        <p:tgtEl>
                                          <p:spTgt spid="33"/>
                                        </p:tgtEl>
                                        <p:attrNameLst>
                                          <p:attrName>ppt_x</p:attrName>
                                        </p:attrNameLst>
                                      </p:cBhvr>
                                      <p:tavLst>
                                        <p:tav tm="0">
                                          <p:val>
                                            <p:strVal val="#ppt_x"/>
                                          </p:val>
                                        </p:tav>
                                        <p:tav tm="100000">
                                          <p:val>
                                            <p:strVal val="#ppt_x"/>
                                          </p:val>
                                        </p:tav>
                                      </p:tavLst>
                                    </p:anim>
                                    <p:anim calcmode="lin" valueType="num">
                                      <p:cBhvr additive="base">
                                        <p:cTn id="50" dur="2200" fill="hold"/>
                                        <p:tgtEl>
                                          <p:spTgt spid="33"/>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2200" fill="hold"/>
                                        <p:tgtEl>
                                          <p:spTgt spid="33"/>
                                        </p:tgtEl>
                                        <p:attrNameLst>
                                          <p:attrName>r</p:attrName>
                                        </p:attrNameLst>
                                      </p:cBhvr>
                                    </p:animRot>
                                  </p:childTnLst>
                                </p:cTn>
                              </p:par>
                              <p:par>
                                <p:cTn id="53" presetID="2" presetClass="entr" presetSubtype="4"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200" fill="hold"/>
                                        <p:tgtEl>
                                          <p:spTgt spid="9"/>
                                        </p:tgtEl>
                                        <p:attrNameLst>
                                          <p:attrName>ppt_x</p:attrName>
                                        </p:attrNameLst>
                                      </p:cBhvr>
                                      <p:tavLst>
                                        <p:tav tm="0">
                                          <p:val>
                                            <p:strVal val="#ppt_x"/>
                                          </p:val>
                                        </p:tav>
                                        <p:tav tm="100000">
                                          <p:val>
                                            <p:strVal val="#ppt_x"/>
                                          </p:val>
                                        </p:tav>
                                      </p:tavLst>
                                    </p:anim>
                                    <p:anim calcmode="lin" valueType="num">
                                      <p:cBhvr additive="base">
                                        <p:cTn id="56" dur="2200" fill="hold"/>
                                        <p:tgtEl>
                                          <p:spTgt spid="9"/>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2200" fill="hold"/>
                                        <p:tgtEl>
                                          <p:spTgt spid="9"/>
                                        </p:tgtEl>
                                        <p:attrNameLst>
                                          <p:attrName>r</p:attrName>
                                        </p:attrNameLst>
                                      </p:cBhvr>
                                    </p:animRot>
                                  </p:childTnLst>
                                </p:cTn>
                              </p:par>
                              <p:par>
                                <p:cTn id="59" presetID="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200" fill="hold"/>
                                        <p:tgtEl>
                                          <p:spTgt spid="19"/>
                                        </p:tgtEl>
                                        <p:attrNameLst>
                                          <p:attrName>ppt_x</p:attrName>
                                        </p:attrNameLst>
                                      </p:cBhvr>
                                      <p:tavLst>
                                        <p:tav tm="0">
                                          <p:val>
                                            <p:strVal val="#ppt_x"/>
                                          </p:val>
                                        </p:tav>
                                        <p:tav tm="100000">
                                          <p:val>
                                            <p:strVal val="#ppt_x"/>
                                          </p:val>
                                        </p:tav>
                                      </p:tavLst>
                                    </p:anim>
                                    <p:anim calcmode="lin" valueType="num">
                                      <p:cBhvr additive="base">
                                        <p:cTn id="62" dur="2200" fill="hold"/>
                                        <p:tgtEl>
                                          <p:spTgt spid="19"/>
                                        </p:tgtEl>
                                        <p:attrNameLst>
                                          <p:attrName>ppt_y</p:attrName>
                                        </p:attrNameLst>
                                      </p:cBhvr>
                                      <p:tavLst>
                                        <p:tav tm="0">
                                          <p:val>
                                            <p:strVal val="1+#ppt_h/2"/>
                                          </p:val>
                                        </p:tav>
                                        <p:tav tm="100000">
                                          <p:val>
                                            <p:strVal val="#ppt_y"/>
                                          </p:val>
                                        </p:tav>
                                      </p:tavLst>
                                    </p:anim>
                                  </p:childTnLst>
                                </p:cTn>
                              </p:par>
                              <p:par>
                                <p:cTn id="63" presetID="8" presetClass="emph" presetSubtype="0" fill="hold" nodeType="withEffect">
                                  <p:stCondLst>
                                    <p:cond delay="0"/>
                                  </p:stCondLst>
                                  <p:childTnLst>
                                    <p:animRot by="-21600000">
                                      <p:cBhvr>
                                        <p:cTn id="64" dur="2200" fill="hold"/>
                                        <p:tgtEl>
                                          <p:spTgt spid="19"/>
                                        </p:tgtEl>
                                        <p:attrNameLst>
                                          <p:attrName>r</p:attrName>
                                        </p:attrNameLst>
                                      </p:cBhvr>
                                    </p:animRot>
                                  </p:childTnLst>
                                </p:cTn>
                              </p:par>
                              <p:par>
                                <p:cTn id="65" presetID="2" presetClass="entr" presetSubtype="4"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2200" fill="hold"/>
                                        <p:tgtEl>
                                          <p:spTgt spid="27"/>
                                        </p:tgtEl>
                                        <p:attrNameLst>
                                          <p:attrName>ppt_x</p:attrName>
                                        </p:attrNameLst>
                                      </p:cBhvr>
                                      <p:tavLst>
                                        <p:tav tm="0">
                                          <p:val>
                                            <p:strVal val="#ppt_x"/>
                                          </p:val>
                                        </p:tav>
                                        <p:tav tm="100000">
                                          <p:val>
                                            <p:strVal val="#ppt_x"/>
                                          </p:val>
                                        </p:tav>
                                      </p:tavLst>
                                    </p:anim>
                                    <p:anim calcmode="lin" valueType="num">
                                      <p:cBhvr additive="base">
                                        <p:cTn id="68" dur="2200" fill="hold"/>
                                        <p:tgtEl>
                                          <p:spTgt spid="27"/>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2200" fill="hold"/>
                                        <p:tgtEl>
                                          <p:spTgt spid="27"/>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200" fill="hold"/>
                                        <p:tgtEl>
                                          <p:spTgt spid="35"/>
                                        </p:tgtEl>
                                        <p:attrNameLst>
                                          <p:attrName>ppt_x</p:attrName>
                                        </p:attrNameLst>
                                      </p:cBhvr>
                                      <p:tavLst>
                                        <p:tav tm="0">
                                          <p:val>
                                            <p:strVal val="#ppt_x"/>
                                          </p:val>
                                        </p:tav>
                                        <p:tav tm="100000">
                                          <p:val>
                                            <p:strVal val="#ppt_x"/>
                                          </p:val>
                                        </p:tav>
                                      </p:tavLst>
                                    </p:anim>
                                    <p:anim calcmode="lin" valueType="num">
                                      <p:cBhvr additive="base">
                                        <p:cTn id="74" dur="2200" fill="hold"/>
                                        <p:tgtEl>
                                          <p:spTgt spid="35"/>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2200" fill="hold"/>
                                        <p:tgtEl>
                                          <p:spTgt spid="35"/>
                                        </p:tgtEl>
                                        <p:attrNameLst>
                                          <p:attrName>r</p:attrName>
                                        </p:attrNameLst>
                                      </p:cBhvr>
                                    </p:animRot>
                                  </p:childTnLst>
                                </p:cTn>
                              </p:par>
                              <p:par>
                                <p:cTn id="77" presetID="2" presetClass="entr" presetSubtype="4"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2200" fill="hold"/>
                                        <p:tgtEl>
                                          <p:spTgt spid="12"/>
                                        </p:tgtEl>
                                        <p:attrNameLst>
                                          <p:attrName>ppt_x</p:attrName>
                                        </p:attrNameLst>
                                      </p:cBhvr>
                                      <p:tavLst>
                                        <p:tav tm="0">
                                          <p:val>
                                            <p:strVal val="#ppt_x"/>
                                          </p:val>
                                        </p:tav>
                                        <p:tav tm="100000">
                                          <p:val>
                                            <p:strVal val="#ppt_x"/>
                                          </p:val>
                                        </p:tav>
                                      </p:tavLst>
                                    </p:anim>
                                    <p:anim calcmode="lin" valueType="num">
                                      <p:cBhvr additive="base">
                                        <p:cTn id="80" dur="2200" fill="hold"/>
                                        <p:tgtEl>
                                          <p:spTgt spid="12"/>
                                        </p:tgtEl>
                                        <p:attrNameLst>
                                          <p:attrName>ppt_y</p:attrName>
                                        </p:attrNameLst>
                                      </p:cBhvr>
                                      <p:tavLst>
                                        <p:tav tm="0">
                                          <p:val>
                                            <p:strVal val="1+#ppt_h/2"/>
                                          </p:val>
                                        </p:tav>
                                        <p:tav tm="100000">
                                          <p:val>
                                            <p:strVal val="#ppt_y"/>
                                          </p:val>
                                        </p:tav>
                                      </p:tavLst>
                                    </p:anim>
                                  </p:childTnLst>
                                </p:cTn>
                              </p:par>
                              <p:par>
                                <p:cTn id="81" presetID="8" presetClass="emph" presetSubtype="0" fill="hold" nodeType="withEffect">
                                  <p:stCondLst>
                                    <p:cond delay="0"/>
                                  </p:stCondLst>
                                  <p:childTnLst>
                                    <p:animRot by="-21600000">
                                      <p:cBhvr>
                                        <p:cTn id="82" dur="2200" fill="hold"/>
                                        <p:tgtEl>
                                          <p:spTgt spid="12"/>
                                        </p:tgtEl>
                                        <p:attrNameLst>
                                          <p:attrName>r</p:attrName>
                                        </p:attrNameLst>
                                      </p:cBhvr>
                                    </p:animRot>
                                  </p:childTnLst>
                                </p:cTn>
                              </p:par>
                              <p:par>
                                <p:cTn id="83" presetID="2" presetClass="entr" presetSubtype="4"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200" fill="hold"/>
                                        <p:tgtEl>
                                          <p:spTgt spid="21"/>
                                        </p:tgtEl>
                                        <p:attrNameLst>
                                          <p:attrName>ppt_x</p:attrName>
                                        </p:attrNameLst>
                                      </p:cBhvr>
                                      <p:tavLst>
                                        <p:tav tm="0">
                                          <p:val>
                                            <p:strVal val="#ppt_x"/>
                                          </p:val>
                                        </p:tav>
                                        <p:tav tm="100000">
                                          <p:val>
                                            <p:strVal val="#ppt_x"/>
                                          </p:val>
                                        </p:tav>
                                      </p:tavLst>
                                    </p:anim>
                                    <p:anim calcmode="lin" valueType="num">
                                      <p:cBhvr additive="base">
                                        <p:cTn id="86" dur="2200" fill="hold"/>
                                        <p:tgtEl>
                                          <p:spTgt spid="21"/>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200" fill="hold"/>
                                        <p:tgtEl>
                                          <p:spTgt spid="21"/>
                                        </p:tgtEl>
                                        <p:attrNameLst>
                                          <p:attrName>r</p:attrName>
                                        </p:attrNameLst>
                                      </p:cBhvr>
                                    </p:animRot>
                                  </p:childTnLst>
                                </p:cTn>
                              </p:par>
                              <p:par>
                                <p:cTn id="89" presetID="2" presetClass="entr" presetSubtype="4"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2200" fill="hold"/>
                                        <p:tgtEl>
                                          <p:spTgt spid="29"/>
                                        </p:tgtEl>
                                        <p:attrNameLst>
                                          <p:attrName>ppt_x</p:attrName>
                                        </p:attrNameLst>
                                      </p:cBhvr>
                                      <p:tavLst>
                                        <p:tav tm="0">
                                          <p:val>
                                            <p:strVal val="#ppt_x"/>
                                          </p:val>
                                        </p:tav>
                                        <p:tav tm="100000">
                                          <p:val>
                                            <p:strVal val="#ppt_x"/>
                                          </p:val>
                                        </p:tav>
                                      </p:tavLst>
                                    </p:anim>
                                    <p:anim calcmode="lin" valueType="num">
                                      <p:cBhvr additive="base">
                                        <p:cTn id="92" dur="2200" fill="hold"/>
                                        <p:tgtEl>
                                          <p:spTgt spid="29"/>
                                        </p:tgtEl>
                                        <p:attrNameLst>
                                          <p:attrName>ppt_y</p:attrName>
                                        </p:attrNameLst>
                                      </p:cBhvr>
                                      <p:tavLst>
                                        <p:tav tm="0">
                                          <p:val>
                                            <p:strVal val="1+#ppt_h/2"/>
                                          </p:val>
                                        </p:tav>
                                        <p:tav tm="100000">
                                          <p:val>
                                            <p:strVal val="#ppt_y"/>
                                          </p:val>
                                        </p:tav>
                                      </p:tavLst>
                                    </p:anim>
                                  </p:childTnLst>
                                </p:cTn>
                              </p:par>
                              <p:par>
                                <p:cTn id="93" presetID="8" presetClass="emph" presetSubtype="0" fill="hold" nodeType="withEffect">
                                  <p:stCondLst>
                                    <p:cond delay="0"/>
                                  </p:stCondLst>
                                  <p:childTnLst>
                                    <p:animRot by="-21600000">
                                      <p:cBhvr>
                                        <p:cTn id="94" dur="2200" fill="hold"/>
                                        <p:tgtEl>
                                          <p:spTgt spid="29"/>
                                        </p:tgtEl>
                                        <p:attrNameLst>
                                          <p:attrName>r</p:attrName>
                                        </p:attrNameLst>
                                      </p:cBhvr>
                                    </p:animRot>
                                  </p:childTnLst>
                                </p:cTn>
                              </p:par>
                              <p:par>
                                <p:cTn id="95" presetID="2" presetClass="entr" presetSubtype="4"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2200" fill="hold"/>
                                        <p:tgtEl>
                                          <p:spTgt spid="37"/>
                                        </p:tgtEl>
                                        <p:attrNameLst>
                                          <p:attrName>ppt_x</p:attrName>
                                        </p:attrNameLst>
                                      </p:cBhvr>
                                      <p:tavLst>
                                        <p:tav tm="0">
                                          <p:val>
                                            <p:strVal val="#ppt_x"/>
                                          </p:val>
                                        </p:tav>
                                        <p:tav tm="100000">
                                          <p:val>
                                            <p:strVal val="#ppt_x"/>
                                          </p:val>
                                        </p:tav>
                                      </p:tavLst>
                                    </p:anim>
                                    <p:anim calcmode="lin" valueType="num">
                                      <p:cBhvr additive="base">
                                        <p:cTn id="98" dur="2200" fill="hold"/>
                                        <p:tgtEl>
                                          <p:spTgt spid="37"/>
                                        </p:tgtEl>
                                        <p:attrNameLst>
                                          <p:attrName>ppt_y</p:attrName>
                                        </p:attrNameLst>
                                      </p:cBhvr>
                                      <p:tavLst>
                                        <p:tav tm="0">
                                          <p:val>
                                            <p:strVal val="1+#ppt_h/2"/>
                                          </p:val>
                                        </p:tav>
                                        <p:tav tm="100000">
                                          <p:val>
                                            <p:strVal val="#ppt_y"/>
                                          </p:val>
                                        </p:tav>
                                      </p:tavLst>
                                    </p:anim>
                                  </p:childTnLst>
                                </p:cTn>
                              </p:par>
                              <p:par>
                                <p:cTn id="99" presetID="8" presetClass="emph" presetSubtype="0" fill="hold" nodeType="withEffect">
                                  <p:stCondLst>
                                    <p:cond delay="0"/>
                                  </p:stCondLst>
                                  <p:childTnLst>
                                    <p:animRot by="-21600000">
                                      <p:cBhvr>
                                        <p:cTn id="100" dur="2200" fill="hold"/>
                                        <p:tgtEl>
                                          <p:spTgt spid="37"/>
                                        </p:tgtEl>
                                        <p:attrNameLst>
                                          <p:attrName>r</p:attrName>
                                        </p:attrNameLst>
                                      </p:cBhvr>
                                    </p:animRot>
                                  </p:childTnLst>
                                </p:cTn>
                              </p:par>
                              <p:par>
                                <p:cTn id="101" presetID="2" presetClass="entr" presetSubtype="1" fill="hold" nodeType="withEffect">
                                  <p:stCondLst>
                                    <p:cond delay="0"/>
                                  </p:stCondLst>
                                  <p:childTnLst>
                                    <p:set>
                                      <p:cBhvr>
                                        <p:cTn id="102" dur="1" fill="hold">
                                          <p:stCondLst>
                                            <p:cond delay="0"/>
                                          </p:stCondLst>
                                        </p:cTn>
                                        <p:tgtEl>
                                          <p:spTgt spid="3"/>
                                        </p:tgtEl>
                                        <p:attrNameLst>
                                          <p:attrName>style.visibility</p:attrName>
                                        </p:attrNameLst>
                                      </p:cBhvr>
                                      <p:to>
                                        <p:strVal val="visible"/>
                                      </p:to>
                                    </p:set>
                                    <p:anim calcmode="lin" valueType="num">
                                      <p:cBhvr additive="base">
                                        <p:cTn id="103" dur="2200" fill="hold"/>
                                        <p:tgtEl>
                                          <p:spTgt spid="3"/>
                                        </p:tgtEl>
                                        <p:attrNameLst>
                                          <p:attrName>ppt_x</p:attrName>
                                        </p:attrNameLst>
                                      </p:cBhvr>
                                      <p:tavLst>
                                        <p:tav tm="0">
                                          <p:val>
                                            <p:strVal val="#ppt_x"/>
                                          </p:val>
                                        </p:tav>
                                        <p:tav tm="100000">
                                          <p:val>
                                            <p:strVal val="#ppt_x"/>
                                          </p:val>
                                        </p:tav>
                                      </p:tavLst>
                                    </p:anim>
                                    <p:anim calcmode="lin" valueType="num">
                                      <p:cBhvr additive="base">
                                        <p:cTn id="104" dur="2200" fill="hold"/>
                                        <p:tgtEl>
                                          <p:spTgt spid="3"/>
                                        </p:tgtEl>
                                        <p:attrNameLst>
                                          <p:attrName>ppt_y</p:attrName>
                                        </p:attrNameLst>
                                      </p:cBhvr>
                                      <p:tavLst>
                                        <p:tav tm="0">
                                          <p:val>
                                            <p:strVal val="0-#ppt_h/2"/>
                                          </p:val>
                                        </p:tav>
                                        <p:tav tm="100000">
                                          <p:val>
                                            <p:strVal val="#ppt_y"/>
                                          </p:val>
                                        </p:tav>
                                      </p:tavLst>
                                    </p:anim>
                                  </p:childTnLst>
                                </p:cTn>
                              </p:par>
                              <p:par>
                                <p:cTn id="105" presetID="8" presetClass="emph" presetSubtype="0" fill="hold" nodeType="withEffect">
                                  <p:stCondLst>
                                    <p:cond delay="0"/>
                                  </p:stCondLst>
                                  <p:childTnLst>
                                    <p:animRot by="-21600000">
                                      <p:cBhvr>
                                        <p:cTn id="106" dur="2200" fill="hold"/>
                                        <p:tgtEl>
                                          <p:spTgt spid="3"/>
                                        </p:tgtEl>
                                        <p:attrNameLst>
                                          <p:attrName>r</p:attrName>
                                        </p:attrNameLst>
                                      </p:cBhvr>
                                    </p:animRot>
                                  </p:childTnLst>
                                </p:cTn>
                              </p:par>
                              <p:par>
                                <p:cTn id="107" presetID="2" presetClass="entr" presetSubtype="1" fill="hold" nodeType="withEffect">
                                  <p:stCondLst>
                                    <p:cond delay="0"/>
                                  </p:stCondLst>
                                  <p:childTnLst>
                                    <p:set>
                                      <p:cBhvr>
                                        <p:cTn id="108" dur="1" fill="hold">
                                          <p:stCondLst>
                                            <p:cond delay="0"/>
                                          </p:stCondLst>
                                        </p:cTn>
                                        <p:tgtEl>
                                          <p:spTgt spid="16"/>
                                        </p:tgtEl>
                                        <p:attrNameLst>
                                          <p:attrName>style.visibility</p:attrName>
                                        </p:attrNameLst>
                                      </p:cBhvr>
                                      <p:to>
                                        <p:strVal val="visible"/>
                                      </p:to>
                                    </p:set>
                                    <p:anim calcmode="lin" valueType="num">
                                      <p:cBhvr additive="base">
                                        <p:cTn id="109" dur="2200" fill="hold"/>
                                        <p:tgtEl>
                                          <p:spTgt spid="16"/>
                                        </p:tgtEl>
                                        <p:attrNameLst>
                                          <p:attrName>ppt_x</p:attrName>
                                        </p:attrNameLst>
                                      </p:cBhvr>
                                      <p:tavLst>
                                        <p:tav tm="0">
                                          <p:val>
                                            <p:strVal val="#ppt_x"/>
                                          </p:val>
                                        </p:tav>
                                        <p:tav tm="100000">
                                          <p:val>
                                            <p:strVal val="#ppt_x"/>
                                          </p:val>
                                        </p:tav>
                                      </p:tavLst>
                                    </p:anim>
                                    <p:anim calcmode="lin" valueType="num">
                                      <p:cBhvr additive="base">
                                        <p:cTn id="110" dur="2200" fill="hold"/>
                                        <p:tgtEl>
                                          <p:spTgt spid="16"/>
                                        </p:tgtEl>
                                        <p:attrNameLst>
                                          <p:attrName>ppt_y</p:attrName>
                                        </p:attrNameLst>
                                      </p:cBhvr>
                                      <p:tavLst>
                                        <p:tav tm="0">
                                          <p:val>
                                            <p:strVal val="0-#ppt_h/2"/>
                                          </p:val>
                                        </p:tav>
                                        <p:tav tm="100000">
                                          <p:val>
                                            <p:strVal val="#ppt_y"/>
                                          </p:val>
                                        </p:tav>
                                      </p:tavLst>
                                    </p:anim>
                                  </p:childTnLst>
                                </p:cTn>
                              </p:par>
                              <p:par>
                                <p:cTn id="111" presetID="8" presetClass="emph" presetSubtype="0" fill="hold" nodeType="withEffect">
                                  <p:stCondLst>
                                    <p:cond delay="0"/>
                                  </p:stCondLst>
                                  <p:childTnLst>
                                    <p:animRot by="-21600000">
                                      <p:cBhvr>
                                        <p:cTn id="112" dur="2200" fill="hold"/>
                                        <p:tgtEl>
                                          <p:spTgt spid="16"/>
                                        </p:tgtEl>
                                        <p:attrNameLst>
                                          <p:attrName>r</p:attrName>
                                        </p:attrNameLst>
                                      </p:cBhvr>
                                    </p:animRot>
                                  </p:childTnLst>
                                </p:cTn>
                              </p:par>
                              <p:par>
                                <p:cTn id="113" presetID="2" presetClass="entr" presetSubtype="1" fill="hold" nodeType="withEffect">
                                  <p:stCondLst>
                                    <p:cond delay="0"/>
                                  </p:stCondLst>
                                  <p:childTnLst>
                                    <p:set>
                                      <p:cBhvr>
                                        <p:cTn id="114" dur="1" fill="hold">
                                          <p:stCondLst>
                                            <p:cond delay="0"/>
                                          </p:stCondLst>
                                        </p:cTn>
                                        <p:tgtEl>
                                          <p:spTgt spid="24"/>
                                        </p:tgtEl>
                                        <p:attrNameLst>
                                          <p:attrName>style.visibility</p:attrName>
                                        </p:attrNameLst>
                                      </p:cBhvr>
                                      <p:to>
                                        <p:strVal val="visible"/>
                                      </p:to>
                                    </p:set>
                                    <p:anim calcmode="lin" valueType="num">
                                      <p:cBhvr additive="base">
                                        <p:cTn id="115" dur="2200" fill="hold"/>
                                        <p:tgtEl>
                                          <p:spTgt spid="24"/>
                                        </p:tgtEl>
                                        <p:attrNameLst>
                                          <p:attrName>ppt_x</p:attrName>
                                        </p:attrNameLst>
                                      </p:cBhvr>
                                      <p:tavLst>
                                        <p:tav tm="0">
                                          <p:val>
                                            <p:strVal val="#ppt_x"/>
                                          </p:val>
                                        </p:tav>
                                        <p:tav tm="100000">
                                          <p:val>
                                            <p:strVal val="#ppt_x"/>
                                          </p:val>
                                        </p:tav>
                                      </p:tavLst>
                                    </p:anim>
                                    <p:anim calcmode="lin" valueType="num">
                                      <p:cBhvr additive="base">
                                        <p:cTn id="116" dur="2200" fill="hold"/>
                                        <p:tgtEl>
                                          <p:spTgt spid="24"/>
                                        </p:tgtEl>
                                        <p:attrNameLst>
                                          <p:attrName>ppt_y</p:attrName>
                                        </p:attrNameLst>
                                      </p:cBhvr>
                                      <p:tavLst>
                                        <p:tav tm="0">
                                          <p:val>
                                            <p:strVal val="0-#ppt_h/2"/>
                                          </p:val>
                                        </p:tav>
                                        <p:tav tm="100000">
                                          <p:val>
                                            <p:strVal val="#ppt_y"/>
                                          </p:val>
                                        </p:tav>
                                      </p:tavLst>
                                    </p:anim>
                                  </p:childTnLst>
                                </p:cTn>
                              </p:par>
                              <p:par>
                                <p:cTn id="117" presetID="8" presetClass="emph" presetSubtype="0" fill="hold" nodeType="withEffect">
                                  <p:stCondLst>
                                    <p:cond delay="0"/>
                                  </p:stCondLst>
                                  <p:childTnLst>
                                    <p:animRot by="-21600000">
                                      <p:cBhvr>
                                        <p:cTn id="118" dur="2200" fill="hold"/>
                                        <p:tgtEl>
                                          <p:spTgt spid="24"/>
                                        </p:tgtEl>
                                        <p:attrNameLst>
                                          <p:attrName>r</p:attrName>
                                        </p:attrNameLst>
                                      </p:cBhvr>
                                    </p:animRot>
                                  </p:childTnLst>
                                </p:cTn>
                              </p:par>
                              <p:par>
                                <p:cTn id="119" presetID="2" presetClass="entr" presetSubtype="1"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200" fill="hold"/>
                                        <p:tgtEl>
                                          <p:spTgt spid="32"/>
                                        </p:tgtEl>
                                        <p:attrNameLst>
                                          <p:attrName>ppt_x</p:attrName>
                                        </p:attrNameLst>
                                      </p:cBhvr>
                                      <p:tavLst>
                                        <p:tav tm="0">
                                          <p:val>
                                            <p:strVal val="#ppt_x"/>
                                          </p:val>
                                        </p:tav>
                                        <p:tav tm="100000">
                                          <p:val>
                                            <p:strVal val="#ppt_x"/>
                                          </p:val>
                                        </p:tav>
                                      </p:tavLst>
                                    </p:anim>
                                    <p:anim calcmode="lin" valueType="num">
                                      <p:cBhvr additive="base">
                                        <p:cTn id="122" dur="2200" fill="hold"/>
                                        <p:tgtEl>
                                          <p:spTgt spid="32"/>
                                        </p:tgtEl>
                                        <p:attrNameLst>
                                          <p:attrName>ppt_y</p:attrName>
                                        </p:attrNameLst>
                                      </p:cBhvr>
                                      <p:tavLst>
                                        <p:tav tm="0">
                                          <p:val>
                                            <p:strVal val="0-#ppt_h/2"/>
                                          </p:val>
                                        </p:tav>
                                        <p:tav tm="100000">
                                          <p:val>
                                            <p:strVal val="#ppt_y"/>
                                          </p:val>
                                        </p:tav>
                                      </p:tavLst>
                                    </p:anim>
                                  </p:childTnLst>
                                </p:cTn>
                              </p:par>
                              <p:par>
                                <p:cTn id="123" presetID="8" presetClass="emph" presetSubtype="0" fill="hold" nodeType="withEffect">
                                  <p:stCondLst>
                                    <p:cond delay="0"/>
                                  </p:stCondLst>
                                  <p:childTnLst>
                                    <p:animRot by="-21600000">
                                      <p:cBhvr>
                                        <p:cTn id="124" dur="2200" fill="hold"/>
                                        <p:tgtEl>
                                          <p:spTgt spid="32"/>
                                        </p:tgtEl>
                                        <p:attrNameLst>
                                          <p:attrName>r</p:attrName>
                                        </p:attrNameLst>
                                      </p:cBhvr>
                                    </p:animRot>
                                  </p:childTnLst>
                                </p:cTn>
                              </p:par>
                              <p:par>
                                <p:cTn id="125" presetID="2" presetClass="entr" presetSubtype="1" fill="hold" nodeType="withEffect">
                                  <p:stCondLst>
                                    <p:cond delay="0"/>
                                  </p:stCondLst>
                                  <p:childTnLst>
                                    <p:set>
                                      <p:cBhvr>
                                        <p:cTn id="126" dur="1" fill="hold">
                                          <p:stCondLst>
                                            <p:cond delay="0"/>
                                          </p:stCondLst>
                                        </p:cTn>
                                        <p:tgtEl>
                                          <p:spTgt spid="8"/>
                                        </p:tgtEl>
                                        <p:attrNameLst>
                                          <p:attrName>style.visibility</p:attrName>
                                        </p:attrNameLst>
                                      </p:cBhvr>
                                      <p:to>
                                        <p:strVal val="visible"/>
                                      </p:to>
                                    </p:set>
                                    <p:anim calcmode="lin" valueType="num">
                                      <p:cBhvr additive="base">
                                        <p:cTn id="127" dur="2200" fill="hold"/>
                                        <p:tgtEl>
                                          <p:spTgt spid="8"/>
                                        </p:tgtEl>
                                        <p:attrNameLst>
                                          <p:attrName>ppt_x</p:attrName>
                                        </p:attrNameLst>
                                      </p:cBhvr>
                                      <p:tavLst>
                                        <p:tav tm="0">
                                          <p:val>
                                            <p:strVal val="#ppt_x"/>
                                          </p:val>
                                        </p:tav>
                                        <p:tav tm="100000">
                                          <p:val>
                                            <p:strVal val="#ppt_x"/>
                                          </p:val>
                                        </p:tav>
                                      </p:tavLst>
                                    </p:anim>
                                    <p:anim calcmode="lin" valueType="num">
                                      <p:cBhvr additive="base">
                                        <p:cTn id="128" dur="2200" fill="hold"/>
                                        <p:tgtEl>
                                          <p:spTgt spid="8"/>
                                        </p:tgtEl>
                                        <p:attrNameLst>
                                          <p:attrName>ppt_y</p:attrName>
                                        </p:attrNameLst>
                                      </p:cBhvr>
                                      <p:tavLst>
                                        <p:tav tm="0">
                                          <p:val>
                                            <p:strVal val="0-#ppt_h/2"/>
                                          </p:val>
                                        </p:tav>
                                        <p:tav tm="100000">
                                          <p:val>
                                            <p:strVal val="#ppt_y"/>
                                          </p:val>
                                        </p:tav>
                                      </p:tavLst>
                                    </p:anim>
                                  </p:childTnLst>
                                </p:cTn>
                              </p:par>
                              <p:par>
                                <p:cTn id="129" presetID="8" presetClass="emph" presetSubtype="0" fill="hold" nodeType="withEffect">
                                  <p:stCondLst>
                                    <p:cond delay="0"/>
                                  </p:stCondLst>
                                  <p:childTnLst>
                                    <p:animRot by="-21600000">
                                      <p:cBhvr>
                                        <p:cTn id="130" dur="2200" fill="hold"/>
                                        <p:tgtEl>
                                          <p:spTgt spid="8"/>
                                        </p:tgtEl>
                                        <p:attrNameLst>
                                          <p:attrName>r</p:attrName>
                                        </p:attrNameLst>
                                      </p:cBhvr>
                                    </p:animRot>
                                  </p:childTnLst>
                                </p:cTn>
                              </p:par>
                              <p:par>
                                <p:cTn id="131" presetID="2" presetClass="entr" presetSubtype="1"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additive="base">
                                        <p:cTn id="133" dur="2200" fill="hold"/>
                                        <p:tgtEl>
                                          <p:spTgt spid="18"/>
                                        </p:tgtEl>
                                        <p:attrNameLst>
                                          <p:attrName>ppt_x</p:attrName>
                                        </p:attrNameLst>
                                      </p:cBhvr>
                                      <p:tavLst>
                                        <p:tav tm="0">
                                          <p:val>
                                            <p:strVal val="#ppt_x"/>
                                          </p:val>
                                        </p:tav>
                                        <p:tav tm="100000">
                                          <p:val>
                                            <p:strVal val="#ppt_x"/>
                                          </p:val>
                                        </p:tav>
                                      </p:tavLst>
                                    </p:anim>
                                    <p:anim calcmode="lin" valueType="num">
                                      <p:cBhvr additive="base">
                                        <p:cTn id="134" dur="2200" fill="hold"/>
                                        <p:tgtEl>
                                          <p:spTgt spid="18"/>
                                        </p:tgtEl>
                                        <p:attrNameLst>
                                          <p:attrName>ppt_y</p:attrName>
                                        </p:attrNameLst>
                                      </p:cBhvr>
                                      <p:tavLst>
                                        <p:tav tm="0">
                                          <p:val>
                                            <p:strVal val="0-#ppt_h/2"/>
                                          </p:val>
                                        </p:tav>
                                        <p:tav tm="100000">
                                          <p:val>
                                            <p:strVal val="#ppt_y"/>
                                          </p:val>
                                        </p:tav>
                                      </p:tavLst>
                                    </p:anim>
                                  </p:childTnLst>
                                </p:cTn>
                              </p:par>
                              <p:par>
                                <p:cTn id="135" presetID="8" presetClass="emph" presetSubtype="0" fill="hold" nodeType="withEffect">
                                  <p:stCondLst>
                                    <p:cond delay="0"/>
                                  </p:stCondLst>
                                  <p:childTnLst>
                                    <p:animRot by="-21600000">
                                      <p:cBhvr>
                                        <p:cTn id="136" dur="2200" fill="hold"/>
                                        <p:tgtEl>
                                          <p:spTgt spid="18"/>
                                        </p:tgtEl>
                                        <p:attrNameLst>
                                          <p:attrName>r</p:attrName>
                                        </p:attrNameLst>
                                      </p:cBhvr>
                                    </p:animRot>
                                  </p:childTnLst>
                                </p:cTn>
                              </p:par>
                              <p:par>
                                <p:cTn id="137" presetID="2" presetClass="entr" presetSubtype="1" fill="hold" nodeType="withEffect">
                                  <p:stCondLst>
                                    <p:cond delay="0"/>
                                  </p:stCondLst>
                                  <p:childTnLst>
                                    <p:set>
                                      <p:cBhvr>
                                        <p:cTn id="138" dur="1" fill="hold">
                                          <p:stCondLst>
                                            <p:cond delay="0"/>
                                          </p:stCondLst>
                                        </p:cTn>
                                        <p:tgtEl>
                                          <p:spTgt spid="26"/>
                                        </p:tgtEl>
                                        <p:attrNameLst>
                                          <p:attrName>style.visibility</p:attrName>
                                        </p:attrNameLst>
                                      </p:cBhvr>
                                      <p:to>
                                        <p:strVal val="visible"/>
                                      </p:to>
                                    </p:set>
                                    <p:anim calcmode="lin" valueType="num">
                                      <p:cBhvr additive="base">
                                        <p:cTn id="139" dur="2200" fill="hold"/>
                                        <p:tgtEl>
                                          <p:spTgt spid="26"/>
                                        </p:tgtEl>
                                        <p:attrNameLst>
                                          <p:attrName>ppt_x</p:attrName>
                                        </p:attrNameLst>
                                      </p:cBhvr>
                                      <p:tavLst>
                                        <p:tav tm="0">
                                          <p:val>
                                            <p:strVal val="#ppt_x"/>
                                          </p:val>
                                        </p:tav>
                                        <p:tav tm="100000">
                                          <p:val>
                                            <p:strVal val="#ppt_x"/>
                                          </p:val>
                                        </p:tav>
                                      </p:tavLst>
                                    </p:anim>
                                    <p:anim calcmode="lin" valueType="num">
                                      <p:cBhvr additive="base">
                                        <p:cTn id="140" dur="2200" fill="hold"/>
                                        <p:tgtEl>
                                          <p:spTgt spid="26"/>
                                        </p:tgtEl>
                                        <p:attrNameLst>
                                          <p:attrName>ppt_y</p:attrName>
                                        </p:attrNameLst>
                                      </p:cBhvr>
                                      <p:tavLst>
                                        <p:tav tm="0">
                                          <p:val>
                                            <p:strVal val="0-#ppt_h/2"/>
                                          </p:val>
                                        </p:tav>
                                        <p:tav tm="100000">
                                          <p:val>
                                            <p:strVal val="#ppt_y"/>
                                          </p:val>
                                        </p:tav>
                                      </p:tavLst>
                                    </p:anim>
                                  </p:childTnLst>
                                </p:cTn>
                              </p:par>
                              <p:par>
                                <p:cTn id="141" presetID="8" presetClass="emph" presetSubtype="0" fill="hold" nodeType="withEffect">
                                  <p:stCondLst>
                                    <p:cond delay="0"/>
                                  </p:stCondLst>
                                  <p:childTnLst>
                                    <p:animRot by="-21600000">
                                      <p:cBhvr>
                                        <p:cTn id="142" dur="2200" fill="hold"/>
                                        <p:tgtEl>
                                          <p:spTgt spid="26"/>
                                        </p:tgtEl>
                                        <p:attrNameLst>
                                          <p:attrName>r</p:attrName>
                                        </p:attrNameLst>
                                      </p:cBhvr>
                                    </p:animRot>
                                  </p:childTnLst>
                                </p:cTn>
                              </p:par>
                              <p:par>
                                <p:cTn id="143" presetID="2" presetClass="entr" presetSubtype="1" fill="hold" nodeType="withEffect">
                                  <p:stCondLst>
                                    <p:cond delay="0"/>
                                  </p:stCondLst>
                                  <p:childTnLst>
                                    <p:set>
                                      <p:cBhvr>
                                        <p:cTn id="144" dur="1" fill="hold">
                                          <p:stCondLst>
                                            <p:cond delay="0"/>
                                          </p:stCondLst>
                                        </p:cTn>
                                        <p:tgtEl>
                                          <p:spTgt spid="34"/>
                                        </p:tgtEl>
                                        <p:attrNameLst>
                                          <p:attrName>style.visibility</p:attrName>
                                        </p:attrNameLst>
                                      </p:cBhvr>
                                      <p:to>
                                        <p:strVal val="visible"/>
                                      </p:to>
                                    </p:set>
                                    <p:anim calcmode="lin" valueType="num">
                                      <p:cBhvr additive="base">
                                        <p:cTn id="145" dur="2200" fill="hold"/>
                                        <p:tgtEl>
                                          <p:spTgt spid="34"/>
                                        </p:tgtEl>
                                        <p:attrNameLst>
                                          <p:attrName>ppt_x</p:attrName>
                                        </p:attrNameLst>
                                      </p:cBhvr>
                                      <p:tavLst>
                                        <p:tav tm="0">
                                          <p:val>
                                            <p:strVal val="#ppt_x"/>
                                          </p:val>
                                        </p:tav>
                                        <p:tav tm="100000">
                                          <p:val>
                                            <p:strVal val="#ppt_x"/>
                                          </p:val>
                                        </p:tav>
                                      </p:tavLst>
                                    </p:anim>
                                    <p:anim calcmode="lin" valueType="num">
                                      <p:cBhvr additive="base">
                                        <p:cTn id="146" dur="2200" fill="hold"/>
                                        <p:tgtEl>
                                          <p:spTgt spid="34"/>
                                        </p:tgtEl>
                                        <p:attrNameLst>
                                          <p:attrName>ppt_y</p:attrName>
                                        </p:attrNameLst>
                                      </p:cBhvr>
                                      <p:tavLst>
                                        <p:tav tm="0">
                                          <p:val>
                                            <p:strVal val="0-#ppt_h/2"/>
                                          </p:val>
                                        </p:tav>
                                        <p:tav tm="100000">
                                          <p:val>
                                            <p:strVal val="#ppt_y"/>
                                          </p:val>
                                        </p:tav>
                                      </p:tavLst>
                                    </p:anim>
                                  </p:childTnLst>
                                </p:cTn>
                              </p:par>
                              <p:par>
                                <p:cTn id="147" presetID="8" presetClass="emph" presetSubtype="0" fill="hold" nodeType="withEffect">
                                  <p:stCondLst>
                                    <p:cond delay="0"/>
                                  </p:stCondLst>
                                  <p:childTnLst>
                                    <p:animRot by="-21600000">
                                      <p:cBhvr>
                                        <p:cTn id="148" dur="2200" fill="hold"/>
                                        <p:tgtEl>
                                          <p:spTgt spid="34"/>
                                        </p:tgtEl>
                                        <p:attrNameLst>
                                          <p:attrName>r</p:attrName>
                                        </p:attrNameLst>
                                      </p:cBhvr>
                                    </p:animRot>
                                  </p:childTnLst>
                                </p:cTn>
                              </p:par>
                              <p:par>
                                <p:cTn id="149" presetID="2" presetClass="entr" presetSubtype="1" fill="hold"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additive="base">
                                        <p:cTn id="151" dur="2200" fill="hold"/>
                                        <p:tgtEl>
                                          <p:spTgt spid="10"/>
                                        </p:tgtEl>
                                        <p:attrNameLst>
                                          <p:attrName>ppt_x</p:attrName>
                                        </p:attrNameLst>
                                      </p:cBhvr>
                                      <p:tavLst>
                                        <p:tav tm="0">
                                          <p:val>
                                            <p:strVal val="#ppt_x"/>
                                          </p:val>
                                        </p:tav>
                                        <p:tav tm="100000">
                                          <p:val>
                                            <p:strVal val="#ppt_x"/>
                                          </p:val>
                                        </p:tav>
                                      </p:tavLst>
                                    </p:anim>
                                    <p:anim calcmode="lin" valueType="num">
                                      <p:cBhvr additive="base">
                                        <p:cTn id="152" dur="2200" fill="hold"/>
                                        <p:tgtEl>
                                          <p:spTgt spid="10"/>
                                        </p:tgtEl>
                                        <p:attrNameLst>
                                          <p:attrName>ppt_y</p:attrName>
                                        </p:attrNameLst>
                                      </p:cBhvr>
                                      <p:tavLst>
                                        <p:tav tm="0">
                                          <p:val>
                                            <p:strVal val="0-#ppt_h/2"/>
                                          </p:val>
                                        </p:tav>
                                        <p:tav tm="100000">
                                          <p:val>
                                            <p:strVal val="#ppt_y"/>
                                          </p:val>
                                        </p:tav>
                                      </p:tavLst>
                                    </p:anim>
                                  </p:childTnLst>
                                </p:cTn>
                              </p:par>
                              <p:par>
                                <p:cTn id="153" presetID="8" presetClass="emph" presetSubtype="0" fill="hold" nodeType="withEffect">
                                  <p:stCondLst>
                                    <p:cond delay="0"/>
                                  </p:stCondLst>
                                  <p:childTnLst>
                                    <p:animRot by="-21600000">
                                      <p:cBhvr>
                                        <p:cTn id="154" dur="2200" fill="hold"/>
                                        <p:tgtEl>
                                          <p:spTgt spid="10"/>
                                        </p:tgtEl>
                                        <p:attrNameLst>
                                          <p:attrName>r</p:attrName>
                                        </p:attrNameLst>
                                      </p:cBhvr>
                                    </p:animRot>
                                  </p:childTnLst>
                                </p:cTn>
                              </p:par>
                              <p:par>
                                <p:cTn id="155" presetID="2" presetClass="entr" presetSubtype="1" fill="hold" nodeType="withEffect">
                                  <p:stCondLst>
                                    <p:cond delay="0"/>
                                  </p:stCondLst>
                                  <p:childTnLst>
                                    <p:set>
                                      <p:cBhvr>
                                        <p:cTn id="156" dur="1" fill="hold">
                                          <p:stCondLst>
                                            <p:cond delay="0"/>
                                          </p:stCondLst>
                                        </p:cTn>
                                        <p:tgtEl>
                                          <p:spTgt spid="20"/>
                                        </p:tgtEl>
                                        <p:attrNameLst>
                                          <p:attrName>style.visibility</p:attrName>
                                        </p:attrNameLst>
                                      </p:cBhvr>
                                      <p:to>
                                        <p:strVal val="visible"/>
                                      </p:to>
                                    </p:set>
                                    <p:anim calcmode="lin" valueType="num">
                                      <p:cBhvr additive="base">
                                        <p:cTn id="157" dur="2200" fill="hold"/>
                                        <p:tgtEl>
                                          <p:spTgt spid="20"/>
                                        </p:tgtEl>
                                        <p:attrNameLst>
                                          <p:attrName>ppt_x</p:attrName>
                                        </p:attrNameLst>
                                      </p:cBhvr>
                                      <p:tavLst>
                                        <p:tav tm="0">
                                          <p:val>
                                            <p:strVal val="#ppt_x"/>
                                          </p:val>
                                        </p:tav>
                                        <p:tav tm="100000">
                                          <p:val>
                                            <p:strVal val="#ppt_x"/>
                                          </p:val>
                                        </p:tav>
                                      </p:tavLst>
                                    </p:anim>
                                    <p:anim calcmode="lin" valueType="num">
                                      <p:cBhvr additive="base">
                                        <p:cTn id="158" dur="2200" fill="hold"/>
                                        <p:tgtEl>
                                          <p:spTgt spid="20"/>
                                        </p:tgtEl>
                                        <p:attrNameLst>
                                          <p:attrName>ppt_y</p:attrName>
                                        </p:attrNameLst>
                                      </p:cBhvr>
                                      <p:tavLst>
                                        <p:tav tm="0">
                                          <p:val>
                                            <p:strVal val="0-#ppt_h/2"/>
                                          </p:val>
                                        </p:tav>
                                        <p:tav tm="100000">
                                          <p:val>
                                            <p:strVal val="#ppt_y"/>
                                          </p:val>
                                        </p:tav>
                                      </p:tavLst>
                                    </p:anim>
                                  </p:childTnLst>
                                </p:cTn>
                              </p:par>
                              <p:par>
                                <p:cTn id="159" presetID="8" presetClass="emph" presetSubtype="0" fill="hold" nodeType="withEffect">
                                  <p:stCondLst>
                                    <p:cond delay="0"/>
                                  </p:stCondLst>
                                  <p:childTnLst>
                                    <p:animRot by="-21600000">
                                      <p:cBhvr>
                                        <p:cTn id="160" dur="2200" fill="hold"/>
                                        <p:tgtEl>
                                          <p:spTgt spid="20"/>
                                        </p:tgtEl>
                                        <p:attrNameLst>
                                          <p:attrName>r</p:attrName>
                                        </p:attrNameLst>
                                      </p:cBhvr>
                                    </p:animRot>
                                  </p:childTnLst>
                                </p:cTn>
                              </p:par>
                              <p:par>
                                <p:cTn id="161" presetID="2" presetClass="entr" presetSubtype="1" fill="hold" nodeType="withEffect">
                                  <p:stCondLst>
                                    <p:cond delay="0"/>
                                  </p:stCondLst>
                                  <p:childTnLst>
                                    <p:set>
                                      <p:cBhvr>
                                        <p:cTn id="162" dur="1" fill="hold">
                                          <p:stCondLst>
                                            <p:cond delay="0"/>
                                          </p:stCondLst>
                                        </p:cTn>
                                        <p:tgtEl>
                                          <p:spTgt spid="28"/>
                                        </p:tgtEl>
                                        <p:attrNameLst>
                                          <p:attrName>style.visibility</p:attrName>
                                        </p:attrNameLst>
                                      </p:cBhvr>
                                      <p:to>
                                        <p:strVal val="visible"/>
                                      </p:to>
                                    </p:set>
                                    <p:anim calcmode="lin" valueType="num">
                                      <p:cBhvr additive="base">
                                        <p:cTn id="163" dur="2200" fill="hold"/>
                                        <p:tgtEl>
                                          <p:spTgt spid="28"/>
                                        </p:tgtEl>
                                        <p:attrNameLst>
                                          <p:attrName>ppt_x</p:attrName>
                                        </p:attrNameLst>
                                      </p:cBhvr>
                                      <p:tavLst>
                                        <p:tav tm="0">
                                          <p:val>
                                            <p:strVal val="#ppt_x"/>
                                          </p:val>
                                        </p:tav>
                                        <p:tav tm="100000">
                                          <p:val>
                                            <p:strVal val="#ppt_x"/>
                                          </p:val>
                                        </p:tav>
                                      </p:tavLst>
                                    </p:anim>
                                    <p:anim calcmode="lin" valueType="num">
                                      <p:cBhvr additive="base">
                                        <p:cTn id="164" dur="2200" fill="hold"/>
                                        <p:tgtEl>
                                          <p:spTgt spid="28"/>
                                        </p:tgtEl>
                                        <p:attrNameLst>
                                          <p:attrName>ppt_y</p:attrName>
                                        </p:attrNameLst>
                                      </p:cBhvr>
                                      <p:tavLst>
                                        <p:tav tm="0">
                                          <p:val>
                                            <p:strVal val="0-#ppt_h/2"/>
                                          </p:val>
                                        </p:tav>
                                        <p:tav tm="100000">
                                          <p:val>
                                            <p:strVal val="#ppt_y"/>
                                          </p:val>
                                        </p:tav>
                                      </p:tavLst>
                                    </p:anim>
                                  </p:childTnLst>
                                </p:cTn>
                              </p:par>
                              <p:par>
                                <p:cTn id="165" presetID="8" presetClass="emph" presetSubtype="0" fill="hold" nodeType="withEffect">
                                  <p:stCondLst>
                                    <p:cond delay="0"/>
                                  </p:stCondLst>
                                  <p:childTnLst>
                                    <p:animRot by="-21600000">
                                      <p:cBhvr>
                                        <p:cTn id="166" dur="2200" fill="hold"/>
                                        <p:tgtEl>
                                          <p:spTgt spid="28"/>
                                        </p:tgtEl>
                                        <p:attrNameLst>
                                          <p:attrName>r</p:attrName>
                                        </p:attrNameLst>
                                      </p:cBhvr>
                                    </p:animRot>
                                  </p:childTnLst>
                                </p:cTn>
                              </p:par>
                              <p:par>
                                <p:cTn id="167" presetID="2" presetClass="entr" presetSubtype="1" fill="hold"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2200" fill="hold"/>
                                        <p:tgtEl>
                                          <p:spTgt spid="36"/>
                                        </p:tgtEl>
                                        <p:attrNameLst>
                                          <p:attrName>ppt_x</p:attrName>
                                        </p:attrNameLst>
                                      </p:cBhvr>
                                      <p:tavLst>
                                        <p:tav tm="0">
                                          <p:val>
                                            <p:strVal val="#ppt_x"/>
                                          </p:val>
                                        </p:tav>
                                        <p:tav tm="100000">
                                          <p:val>
                                            <p:strVal val="#ppt_x"/>
                                          </p:val>
                                        </p:tav>
                                      </p:tavLst>
                                    </p:anim>
                                    <p:anim calcmode="lin" valueType="num">
                                      <p:cBhvr additive="base">
                                        <p:cTn id="170" dur="2200" fill="hold"/>
                                        <p:tgtEl>
                                          <p:spTgt spid="36"/>
                                        </p:tgtEl>
                                        <p:attrNameLst>
                                          <p:attrName>ppt_y</p:attrName>
                                        </p:attrNameLst>
                                      </p:cBhvr>
                                      <p:tavLst>
                                        <p:tav tm="0">
                                          <p:val>
                                            <p:strVal val="0-#ppt_h/2"/>
                                          </p:val>
                                        </p:tav>
                                        <p:tav tm="100000">
                                          <p:val>
                                            <p:strVal val="#ppt_y"/>
                                          </p:val>
                                        </p:tav>
                                      </p:tavLst>
                                    </p:anim>
                                  </p:childTnLst>
                                </p:cTn>
                              </p:par>
                              <p:par>
                                <p:cTn id="171" presetID="8" presetClass="emph" presetSubtype="0" fill="hold" nodeType="withEffect">
                                  <p:stCondLst>
                                    <p:cond delay="0"/>
                                  </p:stCondLst>
                                  <p:childTnLst>
                                    <p:animRot by="-21600000">
                                      <p:cBhvr>
                                        <p:cTn id="172" dur="2200" fill="hold"/>
                                        <p:tgtEl>
                                          <p:spTgt spid="36"/>
                                        </p:tgtEl>
                                        <p:attrNameLst>
                                          <p:attrName>r</p:attrName>
                                        </p:attrNameLst>
                                      </p:cBhvr>
                                    </p:animRot>
                                  </p:childTnLst>
                                </p:cTn>
                              </p:par>
                              <p:par>
                                <p:cTn id="173" presetID="9" presetClass="emph" presetSubtype="0" grpId="0" nodeType="withEffect">
                                  <p:stCondLst>
                                    <p:cond delay="0"/>
                                  </p:stCondLst>
                                  <p:childTnLst>
                                    <p:set>
                                      <p:cBhvr rctx="PPT">
                                        <p:cTn id="174" dur="indefinite"/>
                                        <p:tgtEl>
                                          <p:spTgt spid="39"/>
                                        </p:tgtEl>
                                        <p:attrNameLst>
                                          <p:attrName>style.opacity</p:attrName>
                                        </p:attrNameLst>
                                      </p:cBhvr>
                                      <p:to>
                                        <p:strVal val="0"/>
                                      </p:to>
                                    </p:set>
                                    <p:animEffect filter="image" prLst="opacity: 0">
                                      <p:cBhvr rctx="IE">
                                        <p:cTn id="175" dur="indefinite"/>
                                        <p:tgtEl>
                                          <p:spTgt spid="39"/>
                                        </p:tgtEl>
                                      </p:cBhvr>
                                    </p:animEffect>
                                  </p:childTnLst>
                                </p:cTn>
                              </p:par>
                            </p:childTnLst>
                          </p:cTn>
                        </p:par>
                        <p:par>
                          <p:cTn id="176" fill="hold">
                            <p:stCondLst>
                              <p:cond delay="2200"/>
                            </p:stCondLst>
                            <p:childTnLst>
                              <p:par>
                                <p:cTn id="177" presetID="2" presetClass="exit" presetSubtype="1" fill="hold" nodeType="afterEffect">
                                  <p:stCondLst>
                                    <p:cond delay="0"/>
                                  </p:stCondLst>
                                  <p:childTnLst>
                                    <p:anim calcmode="lin" valueType="num">
                                      <p:cBhvr additive="base">
                                        <p:cTn id="178" dur="2250"/>
                                        <p:tgtEl>
                                          <p:spTgt spid="2"/>
                                        </p:tgtEl>
                                        <p:attrNameLst>
                                          <p:attrName>ppt_x</p:attrName>
                                        </p:attrNameLst>
                                      </p:cBhvr>
                                      <p:tavLst>
                                        <p:tav tm="0">
                                          <p:val>
                                            <p:strVal val="ppt_x"/>
                                          </p:val>
                                        </p:tav>
                                        <p:tav tm="100000">
                                          <p:val>
                                            <p:strVal val="ppt_x"/>
                                          </p:val>
                                        </p:tav>
                                      </p:tavLst>
                                    </p:anim>
                                    <p:anim calcmode="lin" valueType="num">
                                      <p:cBhvr additive="base">
                                        <p:cTn id="179" dur="2250"/>
                                        <p:tgtEl>
                                          <p:spTgt spid="2"/>
                                        </p:tgtEl>
                                        <p:attrNameLst>
                                          <p:attrName>ppt_y</p:attrName>
                                        </p:attrNameLst>
                                      </p:cBhvr>
                                      <p:tavLst>
                                        <p:tav tm="0">
                                          <p:val>
                                            <p:strVal val="ppt_y"/>
                                          </p:val>
                                        </p:tav>
                                        <p:tav tm="100000">
                                          <p:val>
                                            <p:strVal val="0-ppt_h/2"/>
                                          </p:val>
                                        </p:tav>
                                      </p:tavLst>
                                    </p:anim>
                                    <p:set>
                                      <p:cBhvr>
                                        <p:cTn id="180" dur="1" fill="hold">
                                          <p:stCondLst>
                                            <p:cond delay="2249"/>
                                          </p:stCondLst>
                                        </p:cTn>
                                        <p:tgtEl>
                                          <p:spTgt spid="2"/>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2250"/>
                                        <p:tgtEl>
                                          <p:spTgt spid="15"/>
                                        </p:tgtEl>
                                        <p:attrNameLst>
                                          <p:attrName>ppt_x</p:attrName>
                                        </p:attrNameLst>
                                      </p:cBhvr>
                                      <p:tavLst>
                                        <p:tav tm="0">
                                          <p:val>
                                            <p:strVal val="ppt_x"/>
                                          </p:val>
                                        </p:tav>
                                        <p:tav tm="100000">
                                          <p:val>
                                            <p:strVal val="ppt_x"/>
                                          </p:val>
                                        </p:tav>
                                      </p:tavLst>
                                    </p:anim>
                                    <p:anim calcmode="lin" valueType="num">
                                      <p:cBhvr additive="base">
                                        <p:cTn id="183" dur="2250"/>
                                        <p:tgtEl>
                                          <p:spTgt spid="15"/>
                                        </p:tgtEl>
                                        <p:attrNameLst>
                                          <p:attrName>ppt_y</p:attrName>
                                        </p:attrNameLst>
                                      </p:cBhvr>
                                      <p:tavLst>
                                        <p:tav tm="0">
                                          <p:val>
                                            <p:strVal val="ppt_y"/>
                                          </p:val>
                                        </p:tav>
                                        <p:tav tm="100000">
                                          <p:val>
                                            <p:strVal val="0-ppt_h/2"/>
                                          </p:val>
                                        </p:tav>
                                      </p:tavLst>
                                    </p:anim>
                                    <p:set>
                                      <p:cBhvr>
                                        <p:cTn id="184" dur="1" fill="hold">
                                          <p:stCondLst>
                                            <p:cond delay="2249"/>
                                          </p:stCondLst>
                                        </p:cTn>
                                        <p:tgtEl>
                                          <p:spTgt spid="15"/>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250"/>
                                        <p:tgtEl>
                                          <p:spTgt spid="23"/>
                                        </p:tgtEl>
                                        <p:attrNameLst>
                                          <p:attrName>ppt_x</p:attrName>
                                        </p:attrNameLst>
                                      </p:cBhvr>
                                      <p:tavLst>
                                        <p:tav tm="0">
                                          <p:val>
                                            <p:strVal val="ppt_x"/>
                                          </p:val>
                                        </p:tav>
                                        <p:tav tm="100000">
                                          <p:val>
                                            <p:strVal val="ppt_x"/>
                                          </p:val>
                                        </p:tav>
                                      </p:tavLst>
                                    </p:anim>
                                    <p:anim calcmode="lin" valueType="num">
                                      <p:cBhvr additive="base">
                                        <p:cTn id="187" dur="2250"/>
                                        <p:tgtEl>
                                          <p:spTgt spid="23"/>
                                        </p:tgtEl>
                                        <p:attrNameLst>
                                          <p:attrName>ppt_y</p:attrName>
                                        </p:attrNameLst>
                                      </p:cBhvr>
                                      <p:tavLst>
                                        <p:tav tm="0">
                                          <p:val>
                                            <p:strVal val="ppt_y"/>
                                          </p:val>
                                        </p:tav>
                                        <p:tav tm="100000">
                                          <p:val>
                                            <p:strVal val="0-ppt_h/2"/>
                                          </p:val>
                                        </p:tav>
                                      </p:tavLst>
                                    </p:anim>
                                    <p:set>
                                      <p:cBhvr>
                                        <p:cTn id="188" dur="1" fill="hold">
                                          <p:stCondLst>
                                            <p:cond delay="2249"/>
                                          </p:stCondLst>
                                        </p:cTn>
                                        <p:tgtEl>
                                          <p:spTgt spid="23"/>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250"/>
                                        <p:tgtEl>
                                          <p:spTgt spid="31"/>
                                        </p:tgtEl>
                                        <p:attrNameLst>
                                          <p:attrName>ppt_x</p:attrName>
                                        </p:attrNameLst>
                                      </p:cBhvr>
                                      <p:tavLst>
                                        <p:tav tm="0">
                                          <p:val>
                                            <p:strVal val="ppt_x"/>
                                          </p:val>
                                        </p:tav>
                                        <p:tav tm="100000">
                                          <p:val>
                                            <p:strVal val="ppt_x"/>
                                          </p:val>
                                        </p:tav>
                                      </p:tavLst>
                                    </p:anim>
                                    <p:anim calcmode="lin" valueType="num">
                                      <p:cBhvr additive="base">
                                        <p:cTn id="191" dur="2250"/>
                                        <p:tgtEl>
                                          <p:spTgt spid="31"/>
                                        </p:tgtEl>
                                        <p:attrNameLst>
                                          <p:attrName>ppt_y</p:attrName>
                                        </p:attrNameLst>
                                      </p:cBhvr>
                                      <p:tavLst>
                                        <p:tav tm="0">
                                          <p:val>
                                            <p:strVal val="ppt_y"/>
                                          </p:val>
                                        </p:tav>
                                        <p:tav tm="100000">
                                          <p:val>
                                            <p:strVal val="0-ppt_h/2"/>
                                          </p:val>
                                        </p:tav>
                                      </p:tavLst>
                                    </p:anim>
                                    <p:set>
                                      <p:cBhvr>
                                        <p:cTn id="192" dur="1" fill="hold">
                                          <p:stCondLst>
                                            <p:cond delay="2249"/>
                                          </p:stCondLst>
                                        </p:cTn>
                                        <p:tgtEl>
                                          <p:spTgt spid="31"/>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2250" fill="hold"/>
                                        <p:tgtEl>
                                          <p:spTgt spid="2"/>
                                        </p:tgtEl>
                                        <p:attrNameLst>
                                          <p:attrName>r</p:attrName>
                                        </p:attrNameLst>
                                      </p:cBhvr>
                                    </p:animRot>
                                  </p:childTnLst>
                                </p:cTn>
                              </p:par>
                              <p:par>
                                <p:cTn id="195" presetID="8" presetClass="emph" presetSubtype="0" fill="hold" nodeType="withEffect">
                                  <p:stCondLst>
                                    <p:cond delay="0"/>
                                  </p:stCondLst>
                                  <p:childTnLst>
                                    <p:animRot by="21600000">
                                      <p:cBhvr>
                                        <p:cTn id="196" dur="225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2250" fill="hold"/>
                                        <p:tgtEl>
                                          <p:spTgt spid="23"/>
                                        </p:tgtEl>
                                        <p:attrNameLst>
                                          <p:attrName>r</p:attrName>
                                        </p:attrNameLst>
                                      </p:cBhvr>
                                    </p:animRot>
                                  </p:childTnLst>
                                </p:cTn>
                              </p:par>
                              <p:par>
                                <p:cTn id="199" presetID="8" presetClass="emph" presetSubtype="0" fill="hold" nodeType="withEffect">
                                  <p:stCondLst>
                                    <p:cond delay="0"/>
                                  </p:stCondLst>
                                  <p:childTnLst>
                                    <p:animRot by="21600000">
                                      <p:cBhvr>
                                        <p:cTn id="200" dur="2250" fill="hold"/>
                                        <p:tgtEl>
                                          <p:spTgt spid="31"/>
                                        </p:tgtEl>
                                        <p:attrNameLst>
                                          <p:attrName>r</p:attrName>
                                        </p:attrNameLst>
                                      </p:cBhvr>
                                    </p:animRot>
                                  </p:childTnLst>
                                </p:cTn>
                              </p:par>
                              <p:par>
                                <p:cTn id="201" presetID="2" presetClass="exit" presetSubtype="4" fill="hold" nodeType="withEffect">
                                  <p:stCondLst>
                                    <p:cond delay="0"/>
                                  </p:stCondLst>
                                  <p:childTnLst>
                                    <p:anim calcmode="lin" valueType="num">
                                      <p:cBhvr additive="base">
                                        <p:cTn id="202" dur="2250"/>
                                        <p:tgtEl>
                                          <p:spTgt spid="3"/>
                                        </p:tgtEl>
                                        <p:attrNameLst>
                                          <p:attrName>ppt_x</p:attrName>
                                        </p:attrNameLst>
                                      </p:cBhvr>
                                      <p:tavLst>
                                        <p:tav tm="0">
                                          <p:val>
                                            <p:strVal val="ppt_x"/>
                                          </p:val>
                                        </p:tav>
                                        <p:tav tm="100000">
                                          <p:val>
                                            <p:strVal val="ppt_x"/>
                                          </p:val>
                                        </p:tav>
                                      </p:tavLst>
                                    </p:anim>
                                    <p:anim calcmode="lin" valueType="num">
                                      <p:cBhvr additive="base">
                                        <p:cTn id="203" dur="2250"/>
                                        <p:tgtEl>
                                          <p:spTgt spid="3"/>
                                        </p:tgtEl>
                                        <p:attrNameLst>
                                          <p:attrName>ppt_y</p:attrName>
                                        </p:attrNameLst>
                                      </p:cBhvr>
                                      <p:tavLst>
                                        <p:tav tm="0">
                                          <p:val>
                                            <p:strVal val="ppt_y"/>
                                          </p:val>
                                        </p:tav>
                                        <p:tav tm="100000">
                                          <p:val>
                                            <p:strVal val="1+ppt_h/2"/>
                                          </p:val>
                                        </p:tav>
                                      </p:tavLst>
                                    </p:anim>
                                    <p:set>
                                      <p:cBhvr>
                                        <p:cTn id="204" dur="1" fill="hold">
                                          <p:stCondLst>
                                            <p:cond delay="2249"/>
                                          </p:stCondLst>
                                        </p:cTn>
                                        <p:tgtEl>
                                          <p:spTgt spid="3"/>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2250"/>
                                        <p:tgtEl>
                                          <p:spTgt spid="16"/>
                                        </p:tgtEl>
                                        <p:attrNameLst>
                                          <p:attrName>ppt_x</p:attrName>
                                        </p:attrNameLst>
                                      </p:cBhvr>
                                      <p:tavLst>
                                        <p:tav tm="0">
                                          <p:val>
                                            <p:strVal val="ppt_x"/>
                                          </p:val>
                                        </p:tav>
                                        <p:tav tm="100000">
                                          <p:val>
                                            <p:strVal val="ppt_x"/>
                                          </p:val>
                                        </p:tav>
                                      </p:tavLst>
                                    </p:anim>
                                    <p:anim calcmode="lin" valueType="num">
                                      <p:cBhvr additive="base">
                                        <p:cTn id="207" dur="2250"/>
                                        <p:tgtEl>
                                          <p:spTgt spid="16"/>
                                        </p:tgtEl>
                                        <p:attrNameLst>
                                          <p:attrName>ppt_y</p:attrName>
                                        </p:attrNameLst>
                                      </p:cBhvr>
                                      <p:tavLst>
                                        <p:tav tm="0">
                                          <p:val>
                                            <p:strVal val="ppt_y"/>
                                          </p:val>
                                        </p:tav>
                                        <p:tav tm="100000">
                                          <p:val>
                                            <p:strVal val="1+ppt_h/2"/>
                                          </p:val>
                                        </p:tav>
                                      </p:tavLst>
                                    </p:anim>
                                    <p:set>
                                      <p:cBhvr>
                                        <p:cTn id="208" dur="1" fill="hold">
                                          <p:stCondLst>
                                            <p:cond delay="2249"/>
                                          </p:stCondLst>
                                        </p:cTn>
                                        <p:tgtEl>
                                          <p:spTgt spid="16"/>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2250"/>
                                        <p:tgtEl>
                                          <p:spTgt spid="24"/>
                                        </p:tgtEl>
                                        <p:attrNameLst>
                                          <p:attrName>ppt_x</p:attrName>
                                        </p:attrNameLst>
                                      </p:cBhvr>
                                      <p:tavLst>
                                        <p:tav tm="0">
                                          <p:val>
                                            <p:strVal val="ppt_x"/>
                                          </p:val>
                                        </p:tav>
                                        <p:tav tm="100000">
                                          <p:val>
                                            <p:strVal val="ppt_x"/>
                                          </p:val>
                                        </p:tav>
                                      </p:tavLst>
                                    </p:anim>
                                    <p:anim calcmode="lin" valueType="num">
                                      <p:cBhvr additive="base">
                                        <p:cTn id="211" dur="2250"/>
                                        <p:tgtEl>
                                          <p:spTgt spid="24"/>
                                        </p:tgtEl>
                                        <p:attrNameLst>
                                          <p:attrName>ppt_y</p:attrName>
                                        </p:attrNameLst>
                                      </p:cBhvr>
                                      <p:tavLst>
                                        <p:tav tm="0">
                                          <p:val>
                                            <p:strVal val="ppt_y"/>
                                          </p:val>
                                        </p:tav>
                                        <p:tav tm="100000">
                                          <p:val>
                                            <p:strVal val="1+ppt_h/2"/>
                                          </p:val>
                                        </p:tav>
                                      </p:tavLst>
                                    </p:anim>
                                    <p:set>
                                      <p:cBhvr>
                                        <p:cTn id="212" dur="1" fill="hold">
                                          <p:stCondLst>
                                            <p:cond delay="2249"/>
                                          </p:stCondLst>
                                        </p:cTn>
                                        <p:tgtEl>
                                          <p:spTgt spid="24"/>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2250"/>
                                        <p:tgtEl>
                                          <p:spTgt spid="32"/>
                                        </p:tgtEl>
                                        <p:attrNameLst>
                                          <p:attrName>ppt_x</p:attrName>
                                        </p:attrNameLst>
                                      </p:cBhvr>
                                      <p:tavLst>
                                        <p:tav tm="0">
                                          <p:val>
                                            <p:strVal val="ppt_x"/>
                                          </p:val>
                                        </p:tav>
                                        <p:tav tm="100000">
                                          <p:val>
                                            <p:strVal val="ppt_x"/>
                                          </p:val>
                                        </p:tav>
                                      </p:tavLst>
                                    </p:anim>
                                    <p:anim calcmode="lin" valueType="num">
                                      <p:cBhvr additive="base">
                                        <p:cTn id="215" dur="2250"/>
                                        <p:tgtEl>
                                          <p:spTgt spid="32"/>
                                        </p:tgtEl>
                                        <p:attrNameLst>
                                          <p:attrName>ppt_y</p:attrName>
                                        </p:attrNameLst>
                                      </p:cBhvr>
                                      <p:tavLst>
                                        <p:tav tm="0">
                                          <p:val>
                                            <p:strVal val="ppt_y"/>
                                          </p:val>
                                        </p:tav>
                                        <p:tav tm="100000">
                                          <p:val>
                                            <p:strVal val="1+ppt_h/2"/>
                                          </p:val>
                                        </p:tav>
                                      </p:tavLst>
                                    </p:anim>
                                    <p:set>
                                      <p:cBhvr>
                                        <p:cTn id="216" dur="1" fill="hold">
                                          <p:stCondLst>
                                            <p:cond delay="2249"/>
                                          </p:stCondLst>
                                        </p:cTn>
                                        <p:tgtEl>
                                          <p:spTgt spid="32"/>
                                        </p:tgtEl>
                                        <p:attrNameLst>
                                          <p:attrName>style.visibility</p:attrName>
                                        </p:attrNameLst>
                                      </p:cBhvr>
                                      <p:to>
                                        <p:strVal val="hidden"/>
                                      </p:to>
                                    </p:set>
                                  </p:childTnLst>
                                </p:cTn>
                              </p:par>
                              <p:par>
                                <p:cTn id="217" presetID="8" presetClass="emph" presetSubtype="0" fill="hold" nodeType="withEffect">
                                  <p:stCondLst>
                                    <p:cond delay="0"/>
                                  </p:stCondLst>
                                  <p:childTnLst>
                                    <p:animRot by="21600000">
                                      <p:cBhvr>
                                        <p:cTn id="218" dur="2250" fill="hold"/>
                                        <p:tgtEl>
                                          <p:spTgt spid="3"/>
                                        </p:tgtEl>
                                        <p:attrNameLst>
                                          <p:attrName>r</p:attrName>
                                        </p:attrNameLst>
                                      </p:cBhvr>
                                    </p:animRot>
                                  </p:childTnLst>
                                </p:cTn>
                              </p:par>
                              <p:par>
                                <p:cTn id="219" presetID="8" presetClass="emph" presetSubtype="0" fill="hold" nodeType="withEffect">
                                  <p:stCondLst>
                                    <p:cond delay="0"/>
                                  </p:stCondLst>
                                  <p:childTnLst>
                                    <p:animRot by="21600000">
                                      <p:cBhvr>
                                        <p:cTn id="220" dur="2250" fill="hold"/>
                                        <p:tgtEl>
                                          <p:spTgt spid="16"/>
                                        </p:tgtEl>
                                        <p:attrNameLst>
                                          <p:attrName>r</p:attrName>
                                        </p:attrNameLst>
                                      </p:cBhvr>
                                    </p:animRot>
                                  </p:childTnLst>
                                </p:cTn>
                              </p:par>
                              <p:par>
                                <p:cTn id="221" presetID="8" presetClass="emph" presetSubtype="0" fill="hold" nodeType="withEffect">
                                  <p:stCondLst>
                                    <p:cond delay="0"/>
                                  </p:stCondLst>
                                  <p:childTnLst>
                                    <p:animRot by="21600000">
                                      <p:cBhvr>
                                        <p:cTn id="222" dur="2250" fill="hold"/>
                                        <p:tgtEl>
                                          <p:spTgt spid="24"/>
                                        </p:tgtEl>
                                        <p:attrNameLst>
                                          <p:attrName>r</p:attrName>
                                        </p:attrNameLst>
                                      </p:cBhvr>
                                    </p:animRot>
                                  </p:childTnLst>
                                </p:cTn>
                              </p:par>
                              <p:par>
                                <p:cTn id="223" presetID="8" presetClass="emph" presetSubtype="0" fill="hold" nodeType="withEffect">
                                  <p:stCondLst>
                                    <p:cond delay="0"/>
                                  </p:stCondLst>
                                  <p:childTnLst>
                                    <p:animRot by="21600000">
                                      <p:cBhvr>
                                        <p:cTn id="224" dur="2250" fill="hold"/>
                                        <p:tgtEl>
                                          <p:spTgt spid="32"/>
                                        </p:tgtEl>
                                        <p:attrNameLst>
                                          <p:attrName>r</p:attrName>
                                        </p:attrNameLst>
                                      </p:cBhvr>
                                    </p:animRot>
                                  </p:childTnLst>
                                </p:cTn>
                              </p:par>
                              <p:par>
                                <p:cTn id="225" presetID="2" presetClass="exit" presetSubtype="1" fill="hold" nodeType="withEffect">
                                  <p:stCondLst>
                                    <p:cond delay="0"/>
                                  </p:stCondLst>
                                  <p:childTnLst>
                                    <p:anim calcmode="lin" valueType="num">
                                      <p:cBhvr additive="base">
                                        <p:cTn id="226" dur="2250"/>
                                        <p:tgtEl>
                                          <p:spTgt spid="7"/>
                                        </p:tgtEl>
                                        <p:attrNameLst>
                                          <p:attrName>ppt_x</p:attrName>
                                        </p:attrNameLst>
                                      </p:cBhvr>
                                      <p:tavLst>
                                        <p:tav tm="0">
                                          <p:val>
                                            <p:strVal val="ppt_x"/>
                                          </p:val>
                                        </p:tav>
                                        <p:tav tm="100000">
                                          <p:val>
                                            <p:strVal val="ppt_x"/>
                                          </p:val>
                                        </p:tav>
                                      </p:tavLst>
                                    </p:anim>
                                    <p:anim calcmode="lin" valueType="num">
                                      <p:cBhvr additive="base">
                                        <p:cTn id="227" dur="2250"/>
                                        <p:tgtEl>
                                          <p:spTgt spid="7"/>
                                        </p:tgtEl>
                                        <p:attrNameLst>
                                          <p:attrName>ppt_y</p:attrName>
                                        </p:attrNameLst>
                                      </p:cBhvr>
                                      <p:tavLst>
                                        <p:tav tm="0">
                                          <p:val>
                                            <p:strVal val="ppt_y"/>
                                          </p:val>
                                        </p:tav>
                                        <p:tav tm="100000">
                                          <p:val>
                                            <p:strVal val="0-ppt_h/2"/>
                                          </p:val>
                                        </p:tav>
                                      </p:tavLst>
                                    </p:anim>
                                    <p:set>
                                      <p:cBhvr>
                                        <p:cTn id="228" dur="1" fill="hold">
                                          <p:stCondLst>
                                            <p:cond delay="2249"/>
                                          </p:stCondLst>
                                        </p:cTn>
                                        <p:tgtEl>
                                          <p:spTgt spid="7"/>
                                        </p:tgtEl>
                                        <p:attrNameLst>
                                          <p:attrName>style.visibility</p:attrName>
                                        </p:attrNameLst>
                                      </p:cBhvr>
                                      <p:to>
                                        <p:strVal val="hidden"/>
                                      </p:to>
                                    </p:set>
                                  </p:childTnLst>
                                </p:cTn>
                              </p:par>
                              <p:par>
                                <p:cTn id="229" presetID="2" presetClass="exit" presetSubtype="1" fill="hold" nodeType="withEffect">
                                  <p:stCondLst>
                                    <p:cond delay="0"/>
                                  </p:stCondLst>
                                  <p:childTnLst>
                                    <p:anim calcmode="lin" valueType="num">
                                      <p:cBhvr additive="base">
                                        <p:cTn id="230" dur="2250"/>
                                        <p:tgtEl>
                                          <p:spTgt spid="17"/>
                                        </p:tgtEl>
                                        <p:attrNameLst>
                                          <p:attrName>ppt_x</p:attrName>
                                        </p:attrNameLst>
                                      </p:cBhvr>
                                      <p:tavLst>
                                        <p:tav tm="0">
                                          <p:val>
                                            <p:strVal val="ppt_x"/>
                                          </p:val>
                                        </p:tav>
                                        <p:tav tm="100000">
                                          <p:val>
                                            <p:strVal val="ppt_x"/>
                                          </p:val>
                                        </p:tav>
                                      </p:tavLst>
                                    </p:anim>
                                    <p:anim calcmode="lin" valueType="num">
                                      <p:cBhvr additive="base">
                                        <p:cTn id="231" dur="2250"/>
                                        <p:tgtEl>
                                          <p:spTgt spid="17"/>
                                        </p:tgtEl>
                                        <p:attrNameLst>
                                          <p:attrName>ppt_y</p:attrName>
                                        </p:attrNameLst>
                                      </p:cBhvr>
                                      <p:tavLst>
                                        <p:tav tm="0">
                                          <p:val>
                                            <p:strVal val="ppt_y"/>
                                          </p:val>
                                        </p:tav>
                                        <p:tav tm="100000">
                                          <p:val>
                                            <p:strVal val="0-ppt_h/2"/>
                                          </p:val>
                                        </p:tav>
                                      </p:tavLst>
                                    </p:anim>
                                    <p:set>
                                      <p:cBhvr>
                                        <p:cTn id="232" dur="1" fill="hold">
                                          <p:stCondLst>
                                            <p:cond delay="2249"/>
                                          </p:stCondLst>
                                        </p:cTn>
                                        <p:tgtEl>
                                          <p:spTgt spid="17"/>
                                        </p:tgtEl>
                                        <p:attrNameLst>
                                          <p:attrName>style.visibility</p:attrName>
                                        </p:attrNameLst>
                                      </p:cBhvr>
                                      <p:to>
                                        <p:strVal val="hidden"/>
                                      </p:to>
                                    </p:set>
                                  </p:childTnLst>
                                </p:cTn>
                              </p:par>
                              <p:par>
                                <p:cTn id="233" presetID="2" presetClass="exit" presetSubtype="1" fill="hold" nodeType="withEffect">
                                  <p:stCondLst>
                                    <p:cond delay="0"/>
                                  </p:stCondLst>
                                  <p:childTnLst>
                                    <p:anim calcmode="lin" valueType="num">
                                      <p:cBhvr additive="base">
                                        <p:cTn id="234" dur="2250"/>
                                        <p:tgtEl>
                                          <p:spTgt spid="25"/>
                                        </p:tgtEl>
                                        <p:attrNameLst>
                                          <p:attrName>ppt_x</p:attrName>
                                        </p:attrNameLst>
                                      </p:cBhvr>
                                      <p:tavLst>
                                        <p:tav tm="0">
                                          <p:val>
                                            <p:strVal val="ppt_x"/>
                                          </p:val>
                                        </p:tav>
                                        <p:tav tm="100000">
                                          <p:val>
                                            <p:strVal val="ppt_x"/>
                                          </p:val>
                                        </p:tav>
                                      </p:tavLst>
                                    </p:anim>
                                    <p:anim calcmode="lin" valueType="num">
                                      <p:cBhvr additive="base">
                                        <p:cTn id="235" dur="2250"/>
                                        <p:tgtEl>
                                          <p:spTgt spid="25"/>
                                        </p:tgtEl>
                                        <p:attrNameLst>
                                          <p:attrName>ppt_y</p:attrName>
                                        </p:attrNameLst>
                                      </p:cBhvr>
                                      <p:tavLst>
                                        <p:tav tm="0">
                                          <p:val>
                                            <p:strVal val="ppt_y"/>
                                          </p:val>
                                        </p:tav>
                                        <p:tav tm="100000">
                                          <p:val>
                                            <p:strVal val="0-ppt_h/2"/>
                                          </p:val>
                                        </p:tav>
                                      </p:tavLst>
                                    </p:anim>
                                    <p:set>
                                      <p:cBhvr>
                                        <p:cTn id="236" dur="1" fill="hold">
                                          <p:stCondLst>
                                            <p:cond delay="2249"/>
                                          </p:stCondLst>
                                        </p:cTn>
                                        <p:tgtEl>
                                          <p:spTgt spid="25"/>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2250"/>
                                        <p:tgtEl>
                                          <p:spTgt spid="33"/>
                                        </p:tgtEl>
                                        <p:attrNameLst>
                                          <p:attrName>ppt_x</p:attrName>
                                        </p:attrNameLst>
                                      </p:cBhvr>
                                      <p:tavLst>
                                        <p:tav tm="0">
                                          <p:val>
                                            <p:strVal val="ppt_x"/>
                                          </p:val>
                                        </p:tav>
                                        <p:tav tm="100000">
                                          <p:val>
                                            <p:strVal val="ppt_x"/>
                                          </p:val>
                                        </p:tav>
                                      </p:tavLst>
                                    </p:anim>
                                    <p:anim calcmode="lin" valueType="num">
                                      <p:cBhvr additive="base">
                                        <p:cTn id="239" dur="2250"/>
                                        <p:tgtEl>
                                          <p:spTgt spid="33"/>
                                        </p:tgtEl>
                                        <p:attrNameLst>
                                          <p:attrName>ppt_y</p:attrName>
                                        </p:attrNameLst>
                                      </p:cBhvr>
                                      <p:tavLst>
                                        <p:tav tm="0">
                                          <p:val>
                                            <p:strVal val="ppt_y"/>
                                          </p:val>
                                        </p:tav>
                                        <p:tav tm="100000">
                                          <p:val>
                                            <p:strVal val="0-ppt_h/2"/>
                                          </p:val>
                                        </p:tav>
                                      </p:tavLst>
                                    </p:anim>
                                    <p:set>
                                      <p:cBhvr>
                                        <p:cTn id="240" dur="1" fill="hold">
                                          <p:stCondLst>
                                            <p:cond delay="2249"/>
                                          </p:stCondLst>
                                        </p:cTn>
                                        <p:tgtEl>
                                          <p:spTgt spid="33"/>
                                        </p:tgtEl>
                                        <p:attrNameLst>
                                          <p:attrName>style.visibility</p:attrName>
                                        </p:attrNameLst>
                                      </p:cBhvr>
                                      <p:to>
                                        <p:strVal val="hidden"/>
                                      </p:to>
                                    </p:set>
                                  </p:childTnLst>
                                </p:cTn>
                              </p:par>
                              <p:par>
                                <p:cTn id="241" presetID="8" presetClass="emph" presetSubtype="0" fill="hold" nodeType="withEffect">
                                  <p:stCondLst>
                                    <p:cond delay="0"/>
                                  </p:stCondLst>
                                  <p:childTnLst>
                                    <p:animRot by="21600000">
                                      <p:cBhvr>
                                        <p:cTn id="242" dur="2250" fill="hold"/>
                                        <p:tgtEl>
                                          <p:spTgt spid="7"/>
                                        </p:tgtEl>
                                        <p:attrNameLst>
                                          <p:attrName>r</p:attrName>
                                        </p:attrNameLst>
                                      </p:cBhvr>
                                    </p:animRot>
                                  </p:childTnLst>
                                </p:cTn>
                              </p:par>
                              <p:par>
                                <p:cTn id="243" presetID="8" presetClass="emph" presetSubtype="0" fill="hold" nodeType="withEffect">
                                  <p:stCondLst>
                                    <p:cond delay="0"/>
                                  </p:stCondLst>
                                  <p:childTnLst>
                                    <p:animRot by="21600000">
                                      <p:cBhvr>
                                        <p:cTn id="244" dur="2250" fill="hold"/>
                                        <p:tgtEl>
                                          <p:spTgt spid="17"/>
                                        </p:tgtEl>
                                        <p:attrNameLst>
                                          <p:attrName>r</p:attrName>
                                        </p:attrNameLst>
                                      </p:cBhvr>
                                    </p:animRot>
                                  </p:childTnLst>
                                </p:cTn>
                              </p:par>
                              <p:par>
                                <p:cTn id="245" presetID="8" presetClass="emph" presetSubtype="0" fill="hold" nodeType="withEffect">
                                  <p:stCondLst>
                                    <p:cond delay="0"/>
                                  </p:stCondLst>
                                  <p:childTnLst>
                                    <p:animRot by="21600000">
                                      <p:cBhvr>
                                        <p:cTn id="246" dur="2250" fill="hold"/>
                                        <p:tgtEl>
                                          <p:spTgt spid="25"/>
                                        </p:tgtEl>
                                        <p:attrNameLst>
                                          <p:attrName>r</p:attrName>
                                        </p:attrNameLst>
                                      </p:cBhvr>
                                    </p:animRot>
                                  </p:childTnLst>
                                </p:cTn>
                              </p:par>
                              <p:par>
                                <p:cTn id="247" presetID="8" presetClass="emph" presetSubtype="0" fill="hold" nodeType="withEffect">
                                  <p:stCondLst>
                                    <p:cond delay="0"/>
                                  </p:stCondLst>
                                  <p:childTnLst>
                                    <p:animRot by="21600000">
                                      <p:cBhvr>
                                        <p:cTn id="248" dur="2250" fill="hold"/>
                                        <p:tgtEl>
                                          <p:spTgt spid="33"/>
                                        </p:tgtEl>
                                        <p:attrNameLst>
                                          <p:attrName>r</p:attrName>
                                        </p:attrNameLst>
                                      </p:cBhvr>
                                    </p:animRot>
                                  </p:childTnLst>
                                </p:cTn>
                              </p:par>
                              <p:par>
                                <p:cTn id="249" presetID="2" presetClass="exit" presetSubtype="4" fill="hold" nodeType="withEffect">
                                  <p:stCondLst>
                                    <p:cond delay="0"/>
                                  </p:stCondLst>
                                  <p:childTnLst>
                                    <p:anim calcmode="lin" valueType="num">
                                      <p:cBhvr additive="base">
                                        <p:cTn id="250" dur="2250"/>
                                        <p:tgtEl>
                                          <p:spTgt spid="8"/>
                                        </p:tgtEl>
                                        <p:attrNameLst>
                                          <p:attrName>ppt_x</p:attrName>
                                        </p:attrNameLst>
                                      </p:cBhvr>
                                      <p:tavLst>
                                        <p:tav tm="0">
                                          <p:val>
                                            <p:strVal val="ppt_x"/>
                                          </p:val>
                                        </p:tav>
                                        <p:tav tm="100000">
                                          <p:val>
                                            <p:strVal val="ppt_x"/>
                                          </p:val>
                                        </p:tav>
                                      </p:tavLst>
                                    </p:anim>
                                    <p:anim calcmode="lin" valueType="num">
                                      <p:cBhvr additive="base">
                                        <p:cTn id="251" dur="2250"/>
                                        <p:tgtEl>
                                          <p:spTgt spid="8"/>
                                        </p:tgtEl>
                                        <p:attrNameLst>
                                          <p:attrName>ppt_y</p:attrName>
                                        </p:attrNameLst>
                                      </p:cBhvr>
                                      <p:tavLst>
                                        <p:tav tm="0">
                                          <p:val>
                                            <p:strVal val="ppt_y"/>
                                          </p:val>
                                        </p:tav>
                                        <p:tav tm="100000">
                                          <p:val>
                                            <p:strVal val="1+ppt_h/2"/>
                                          </p:val>
                                        </p:tav>
                                      </p:tavLst>
                                    </p:anim>
                                    <p:set>
                                      <p:cBhvr>
                                        <p:cTn id="252" dur="1" fill="hold">
                                          <p:stCondLst>
                                            <p:cond delay="2249"/>
                                          </p:stCondLst>
                                        </p:cTn>
                                        <p:tgtEl>
                                          <p:spTgt spid="8"/>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2250"/>
                                        <p:tgtEl>
                                          <p:spTgt spid="18"/>
                                        </p:tgtEl>
                                        <p:attrNameLst>
                                          <p:attrName>ppt_x</p:attrName>
                                        </p:attrNameLst>
                                      </p:cBhvr>
                                      <p:tavLst>
                                        <p:tav tm="0">
                                          <p:val>
                                            <p:strVal val="ppt_x"/>
                                          </p:val>
                                        </p:tav>
                                        <p:tav tm="100000">
                                          <p:val>
                                            <p:strVal val="ppt_x"/>
                                          </p:val>
                                        </p:tav>
                                      </p:tavLst>
                                    </p:anim>
                                    <p:anim calcmode="lin" valueType="num">
                                      <p:cBhvr additive="base">
                                        <p:cTn id="255" dur="2250"/>
                                        <p:tgtEl>
                                          <p:spTgt spid="18"/>
                                        </p:tgtEl>
                                        <p:attrNameLst>
                                          <p:attrName>ppt_y</p:attrName>
                                        </p:attrNameLst>
                                      </p:cBhvr>
                                      <p:tavLst>
                                        <p:tav tm="0">
                                          <p:val>
                                            <p:strVal val="ppt_y"/>
                                          </p:val>
                                        </p:tav>
                                        <p:tav tm="100000">
                                          <p:val>
                                            <p:strVal val="1+ppt_h/2"/>
                                          </p:val>
                                        </p:tav>
                                      </p:tavLst>
                                    </p:anim>
                                    <p:set>
                                      <p:cBhvr>
                                        <p:cTn id="256" dur="1" fill="hold">
                                          <p:stCondLst>
                                            <p:cond delay="2249"/>
                                          </p:stCondLst>
                                        </p:cTn>
                                        <p:tgtEl>
                                          <p:spTgt spid="18"/>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2250"/>
                                        <p:tgtEl>
                                          <p:spTgt spid="26"/>
                                        </p:tgtEl>
                                        <p:attrNameLst>
                                          <p:attrName>ppt_x</p:attrName>
                                        </p:attrNameLst>
                                      </p:cBhvr>
                                      <p:tavLst>
                                        <p:tav tm="0">
                                          <p:val>
                                            <p:strVal val="ppt_x"/>
                                          </p:val>
                                        </p:tav>
                                        <p:tav tm="100000">
                                          <p:val>
                                            <p:strVal val="ppt_x"/>
                                          </p:val>
                                        </p:tav>
                                      </p:tavLst>
                                    </p:anim>
                                    <p:anim calcmode="lin" valueType="num">
                                      <p:cBhvr additive="base">
                                        <p:cTn id="259" dur="2250"/>
                                        <p:tgtEl>
                                          <p:spTgt spid="26"/>
                                        </p:tgtEl>
                                        <p:attrNameLst>
                                          <p:attrName>ppt_y</p:attrName>
                                        </p:attrNameLst>
                                      </p:cBhvr>
                                      <p:tavLst>
                                        <p:tav tm="0">
                                          <p:val>
                                            <p:strVal val="ppt_y"/>
                                          </p:val>
                                        </p:tav>
                                        <p:tav tm="100000">
                                          <p:val>
                                            <p:strVal val="1+ppt_h/2"/>
                                          </p:val>
                                        </p:tav>
                                      </p:tavLst>
                                    </p:anim>
                                    <p:set>
                                      <p:cBhvr>
                                        <p:cTn id="260" dur="1" fill="hold">
                                          <p:stCondLst>
                                            <p:cond delay="2249"/>
                                          </p:stCondLst>
                                        </p:cTn>
                                        <p:tgtEl>
                                          <p:spTgt spid="26"/>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2250"/>
                                        <p:tgtEl>
                                          <p:spTgt spid="34"/>
                                        </p:tgtEl>
                                        <p:attrNameLst>
                                          <p:attrName>ppt_x</p:attrName>
                                        </p:attrNameLst>
                                      </p:cBhvr>
                                      <p:tavLst>
                                        <p:tav tm="0">
                                          <p:val>
                                            <p:strVal val="ppt_x"/>
                                          </p:val>
                                        </p:tav>
                                        <p:tav tm="100000">
                                          <p:val>
                                            <p:strVal val="ppt_x"/>
                                          </p:val>
                                        </p:tav>
                                      </p:tavLst>
                                    </p:anim>
                                    <p:anim calcmode="lin" valueType="num">
                                      <p:cBhvr additive="base">
                                        <p:cTn id="263" dur="2250"/>
                                        <p:tgtEl>
                                          <p:spTgt spid="34"/>
                                        </p:tgtEl>
                                        <p:attrNameLst>
                                          <p:attrName>ppt_y</p:attrName>
                                        </p:attrNameLst>
                                      </p:cBhvr>
                                      <p:tavLst>
                                        <p:tav tm="0">
                                          <p:val>
                                            <p:strVal val="ppt_y"/>
                                          </p:val>
                                        </p:tav>
                                        <p:tav tm="100000">
                                          <p:val>
                                            <p:strVal val="1+ppt_h/2"/>
                                          </p:val>
                                        </p:tav>
                                      </p:tavLst>
                                    </p:anim>
                                    <p:set>
                                      <p:cBhvr>
                                        <p:cTn id="264" dur="1" fill="hold">
                                          <p:stCondLst>
                                            <p:cond delay="2249"/>
                                          </p:stCondLst>
                                        </p:cTn>
                                        <p:tgtEl>
                                          <p:spTgt spid="34"/>
                                        </p:tgtEl>
                                        <p:attrNameLst>
                                          <p:attrName>style.visibility</p:attrName>
                                        </p:attrNameLst>
                                      </p:cBhvr>
                                      <p:to>
                                        <p:strVal val="hidden"/>
                                      </p:to>
                                    </p:set>
                                  </p:childTnLst>
                                </p:cTn>
                              </p:par>
                              <p:par>
                                <p:cTn id="265" presetID="8" presetClass="emph" presetSubtype="0" fill="hold" nodeType="withEffect">
                                  <p:stCondLst>
                                    <p:cond delay="0"/>
                                  </p:stCondLst>
                                  <p:childTnLst>
                                    <p:animRot by="21600000">
                                      <p:cBhvr>
                                        <p:cTn id="266" dur="2250" fill="hold"/>
                                        <p:tgtEl>
                                          <p:spTgt spid="8"/>
                                        </p:tgtEl>
                                        <p:attrNameLst>
                                          <p:attrName>r</p:attrName>
                                        </p:attrNameLst>
                                      </p:cBhvr>
                                    </p:animRot>
                                  </p:childTnLst>
                                </p:cTn>
                              </p:par>
                              <p:par>
                                <p:cTn id="267" presetID="8" presetClass="emph" presetSubtype="0" fill="hold" nodeType="withEffect">
                                  <p:stCondLst>
                                    <p:cond delay="0"/>
                                  </p:stCondLst>
                                  <p:childTnLst>
                                    <p:animRot by="21600000">
                                      <p:cBhvr>
                                        <p:cTn id="268" dur="2250" fill="hold"/>
                                        <p:tgtEl>
                                          <p:spTgt spid="18"/>
                                        </p:tgtEl>
                                        <p:attrNameLst>
                                          <p:attrName>r</p:attrName>
                                        </p:attrNameLst>
                                      </p:cBhvr>
                                    </p:animRot>
                                  </p:childTnLst>
                                </p:cTn>
                              </p:par>
                              <p:par>
                                <p:cTn id="269" presetID="8" presetClass="emph" presetSubtype="0" fill="hold" nodeType="withEffect">
                                  <p:stCondLst>
                                    <p:cond delay="0"/>
                                  </p:stCondLst>
                                  <p:childTnLst>
                                    <p:animRot by="21600000">
                                      <p:cBhvr>
                                        <p:cTn id="270" dur="2250" fill="hold"/>
                                        <p:tgtEl>
                                          <p:spTgt spid="26"/>
                                        </p:tgtEl>
                                        <p:attrNameLst>
                                          <p:attrName>r</p:attrName>
                                        </p:attrNameLst>
                                      </p:cBhvr>
                                    </p:animRot>
                                  </p:childTnLst>
                                </p:cTn>
                              </p:par>
                              <p:par>
                                <p:cTn id="271" presetID="8" presetClass="emph" presetSubtype="0" fill="hold" nodeType="withEffect">
                                  <p:stCondLst>
                                    <p:cond delay="0"/>
                                  </p:stCondLst>
                                  <p:childTnLst>
                                    <p:animRot by="21600000">
                                      <p:cBhvr>
                                        <p:cTn id="272" dur="2250" fill="hold"/>
                                        <p:tgtEl>
                                          <p:spTgt spid="34"/>
                                        </p:tgtEl>
                                        <p:attrNameLst>
                                          <p:attrName>r</p:attrName>
                                        </p:attrNameLst>
                                      </p:cBhvr>
                                    </p:animRot>
                                  </p:childTnLst>
                                </p:cTn>
                              </p:par>
                              <p:par>
                                <p:cTn id="273" presetID="2" presetClass="exit" presetSubtype="1" fill="hold" nodeType="withEffect">
                                  <p:stCondLst>
                                    <p:cond delay="0"/>
                                  </p:stCondLst>
                                  <p:childTnLst>
                                    <p:anim calcmode="lin" valueType="num">
                                      <p:cBhvr additive="base">
                                        <p:cTn id="274" dur="2250"/>
                                        <p:tgtEl>
                                          <p:spTgt spid="9"/>
                                        </p:tgtEl>
                                        <p:attrNameLst>
                                          <p:attrName>ppt_x</p:attrName>
                                        </p:attrNameLst>
                                      </p:cBhvr>
                                      <p:tavLst>
                                        <p:tav tm="0">
                                          <p:val>
                                            <p:strVal val="ppt_x"/>
                                          </p:val>
                                        </p:tav>
                                        <p:tav tm="100000">
                                          <p:val>
                                            <p:strVal val="ppt_x"/>
                                          </p:val>
                                        </p:tav>
                                      </p:tavLst>
                                    </p:anim>
                                    <p:anim calcmode="lin" valueType="num">
                                      <p:cBhvr additive="base">
                                        <p:cTn id="275" dur="2250"/>
                                        <p:tgtEl>
                                          <p:spTgt spid="9"/>
                                        </p:tgtEl>
                                        <p:attrNameLst>
                                          <p:attrName>ppt_y</p:attrName>
                                        </p:attrNameLst>
                                      </p:cBhvr>
                                      <p:tavLst>
                                        <p:tav tm="0">
                                          <p:val>
                                            <p:strVal val="ppt_y"/>
                                          </p:val>
                                        </p:tav>
                                        <p:tav tm="100000">
                                          <p:val>
                                            <p:strVal val="0-ppt_h/2"/>
                                          </p:val>
                                        </p:tav>
                                      </p:tavLst>
                                    </p:anim>
                                    <p:set>
                                      <p:cBhvr>
                                        <p:cTn id="276" dur="1" fill="hold">
                                          <p:stCondLst>
                                            <p:cond delay="2249"/>
                                          </p:stCondLst>
                                        </p:cTn>
                                        <p:tgtEl>
                                          <p:spTgt spid="9"/>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2250"/>
                                        <p:tgtEl>
                                          <p:spTgt spid="19"/>
                                        </p:tgtEl>
                                        <p:attrNameLst>
                                          <p:attrName>ppt_x</p:attrName>
                                        </p:attrNameLst>
                                      </p:cBhvr>
                                      <p:tavLst>
                                        <p:tav tm="0">
                                          <p:val>
                                            <p:strVal val="ppt_x"/>
                                          </p:val>
                                        </p:tav>
                                        <p:tav tm="100000">
                                          <p:val>
                                            <p:strVal val="ppt_x"/>
                                          </p:val>
                                        </p:tav>
                                      </p:tavLst>
                                    </p:anim>
                                    <p:anim calcmode="lin" valueType="num">
                                      <p:cBhvr additive="base">
                                        <p:cTn id="279" dur="2250"/>
                                        <p:tgtEl>
                                          <p:spTgt spid="19"/>
                                        </p:tgtEl>
                                        <p:attrNameLst>
                                          <p:attrName>ppt_y</p:attrName>
                                        </p:attrNameLst>
                                      </p:cBhvr>
                                      <p:tavLst>
                                        <p:tav tm="0">
                                          <p:val>
                                            <p:strVal val="ppt_y"/>
                                          </p:val>
                                        </p:tav>
                                        <p:tav tm="100000">
                                          <p:val>
                                            <p:strVal val="0-ppt_h/2"/>
                                          </p:val>
                                        </p:tav>
                                      </p:tavLst>
                                    </p:anim>
                                    <p:set>
                                      <p:cBhvr>
                                        <p:cTn id="280" dur="1" fill="hold">
                                          <p:stCondLst>
                                            <p:cond delay="2249"/>
                                          </p:stCondLst>
                                        </p:cTn>
                                        <p:tgtEl>
                                          <p:spTgt spid="19"/>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2250"/>
                                        <p:tgtEl>
                                          <p:spTgt spid="27"/>
                                        </p:tgtEl>
                                        <p:attrNameLst>
                                          <p:attrName>ppt_x</p:attrName>
                                        </p:attrNameLst>
                                      </p:cBhvr>
                                      <p:tavLst>
                                        <p:tav tm="0">
                                          <p:val>
                                            <p:strVal val="ppt_x"/>
                                          </p:val>
                                        </p:tav>
                                        <p:tav tm="100000">
                                          <p:val>
                                            <p:strVal val="ppt_x"/>
                                          </p:val>
                                        </p:tav>
                                      </p:tavLst>
                                    </p:anim>
                                    <p:anim calcmode="lin" valueType="num">
                                      <p:cBhvr additive="base">
                                        <p:cTn id="283" dur="2250"/>
                                        <p:tgtEl>
                                          <p:spTgt spid="27"/>
                                        </p:tgtEl>
                                        <p:attrNameLst>
                                          <p:attrName>ppt_y</p:attrName>
                                        </p:attrNameLst>
                                      </p:cBhvr>
                                      <p:tavLst>
                                        <p:tav tm="0">
                                          <p:val>
                                            <p:strVal val="ppt_y"/>
                                          </p:val>
                                        </p:tav>
                                        <p:tav tm="100000">
                                          <p:val>
                                            <p:strVal val="0-ppt_h/2"/>
                                          </p:val>
                                        </p:tav>
                                      </p:tavLst>
                                    </p:anim>
                                    <p:set>
                                      <p:cBhvr>
                                        <p:cTn id="284" dur="1" fill="hold">
                                          <p:stCondLst>
                                            <p:cond delay="2249"/>
                                          </p:stCondLst>
                                        </p:cTn>
                                        <p:tgtEl>
                                          <p:spTgt spid="27"/>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2250"/>
                                        <p:tgtEl>
                                          <p:spTgt spid="35"/>
                                        </p:tgtEl>
                                        <p:attrNameLst>
                                          <p:attrName>ppt_x</p:attrName>
                                        </p:attrNameLst>
                                      </p:cBhvr>
                                      <p:tavLst>
                                        <p:tav tm="0">
                                          <p:val>
                                            <p:strVal val="ppt_x"/>
                                          </p:val>
                                        </p:tav>
                                        <p:tav tm="100000">
                                          <p:val>
                                            <p:strVal val="ppt_x"/>
                                          </p:val>
                                        </p:tav>
                                      </p:tavLst>
                                    </p:anim>
                                    <p:anim calcmode="lin" valueType="num">
                                      <p:cBhvr additive="base">
                                        <p:cTn id="287" dur="2250"/>
                                        <p:tgtEl>
                                          <p:spTgt spid="35"/>
                                        </p:tgtEl>
                                        <p:attrNameLst>
                                          <p:attrName>ppt_y</p:attrName>
                                        </p:attrNameLst>
                                      </p:cBhvr>
                                      <p:tavLst>
                                        <p:tav tm="0">
                                          <p:val>
                                            <p:strVal val="ppt_y"/>
                                          </p:val>
                                        </p:tav>
                                        <p:tav tm="100000">
                                          <p:val>
                                            <p:strVal val="0-ppt_h/2"/>
                                          </p:val>
                                        </p:tav>
                                      </p:tavLst>
                                    </p:anim>
                                    <p:set>
                                      <p:cBhvr>
                                        <p:cTn id="288" dur="1" fill="hold">
                                          <p:stCondLst>
                                            <p:cond delay="2249"/>
                                          </p:stCondLst>
                                        </p:cTn>
                                        <p:tgtEl>
                                          <p:spTgt spid="35"/>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2250" fill="hold"/>
                                        <p:tgtEl>
                                          <p:spTgt spid="9"/>
                                        </p:tgtEl>
                                        <p:attrNameLst>
                                          <p:attrName>r</p:attrName>
                                        </p:attrNameLst>
                                      </p:cBhvr>
                                    </p:animRot>
                                  </p:childTnLst>
                                </p:cTn>
                              </p:par>
                              <p:par>
                                <p:cTn id="291" presetID="8" presetClass="emph" presetSubtype="0" fill="hold" nodeType="withEffect">
                                  <p:stCondLst>
                                    <p:cond delay="0"/>
                                  </p:stCondLst>
                                  <p:childTnLst>
                                    <p:animRot by="21600000">
                                      <p:cBhvr>
                                        <p:cTn id="292" dur="225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2250" fill="hold"/>
                                        <p:tgtEl>
                                          <p:spTgt spid="27"/>
                                        </p:tgtEl>
                                        <p:attrNameLst>
                                          <p:attrName>r</p:attrName>
                                        </p:attrNameLst>
                                      </p:cBhvr>
                                    </p:animRot>
                                  </p:childTnLst>
                                </p:cTn>
                              </p:par>
                              <p:par>
                                <p:cTn id="295" presetID="8" presetClass="emph" presetSubtype="0" fill="hold" nodeType="withEffect">
                                  <p:stCondLst>
                                    <p:cond delay="0"/>
                                  </p:stCondLst>
                                  <p:childTnLst>
                                    <p:animRot by="21600000">
                                      <p:cBhvr>
                                        <p:cTn id="296" dur="2250" fill="hold"/>
                                        <p:tgtEl>
                                          <p:spTgt spid="35"/>
                                        </p:tgtEl>
                                        <p:attrNameLst>
                                          <p:attrName>r</p:attrName>
                                        </p:attrNameLst>
                                      </p:cBhvr>
                                    </p:animRot>
                                  </p:childTnLst>
                                </p:cTn>
                              </p:par>
                              <p:par>
                                <p:cTn id="297" presetID="2" presetClass="exit" presetSubtype="4" fill="hold" nodeType="withEffect">
                                  <p:stCondLst>
                                    <p:cond delay="0"/>
                                  </p:stCondLst>
                                  <p:childTnLst>
                                    <p:anim calcmode="lin" valueType="num">
                                      <p:cBhvr additive="base">
                                        <p:cTn id="298" dur="2250"/>
                                        <p:tgtEl>
                                          <p:spTgt spid="10"/>
                                        </p:tgtEl>
                                        <p:attrNameLst>
                                          <p:attrName>ppt_x</p:attrName>
                                        </p:attrNameLst>
                                      </p:cBhvr>
                                      <p:tavLst>
                                        <p:tav tm="0">
                                          <p:val>
                                            <p:strVal val="ppt_x"/>
                                          </p:val>
                                        </p:tav>
                                        <p:tav tm="100000">
                                          <p:val>
                                            <p:strVal val="ppt_x"/>
                                          </p:val>
                                        </p:tav>
                                      </p:tavLst>
                                    </p:anim>
                                    <p:anim calcmode="lin" valueType="num">
                                      <p:cBhvr additive="base">
                                        <p:cTn id="299" dur="2250"/>
                                        <p:tgtEl>
                                          <p:spTgt spid="10"/>
                                        </p:tgtEl>
                                        <p:attrNameLst>
                                          <p:attrName>ppt_y</p:attrName>
                                        </p:attrNameLst>
                                      </p:cBhvr>
                                      <p:tavLst>
                                        <p:tav tm="0">
                                          <p:val>
                                            <p:strVal val="ppt_y"/>
                                          </p:val>
                                        </p:tav>
                                        <p:tav tm="100000">
                                          <p:val>
                                            <p:strVal val="1+ppt_h/2"/>
                                          </p:val>
                                        </p:tav>
                                      </p:tavLst>
                                    </p:anim>
                                    <p:set>
                                      <p:cBhvr>
                                        <p:cTn id="300" dur="1" fill="hold">
                                          <p:stCondLst>
                                            <p:cond delay="2249"/>
                                          </p:stCondLst>
                                        </p:cTn>
                                        <p:tgtEl>
                                          <p:spTgt spid="10"/>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2250"/>
                                        <p:tgtEl>
                                          <p:spTgt spid="20"/>
                                        </p:tgtEl>
                                        <p:attrNameLst>
                                          <p:attrName>ppt_x</p:attrName>
                                        </p:attrNameLst>
                                      </p:cBhvr>
                                      <p:tavLst>
                                        <p:tav tm="0">
                                          <p:val>
                                            <p:strVal val="ppt_x"/>
                                          </p:val>
                                        </p:tav>
                                        <p:tav tm="100000">
                                          <p:val>
                                            <p:strVal val="ppt_x"/>
                                          </p:val>
                                        </p:tav>
                                      </p:tavLst>
                                    </p:anim>
                                    <p:anim calcmode="lin" valueType="num">
                                      <p:cBhvr additive="base">
                                        <p:cTn id="303" dur="2250"/>
                                        <p:tgtEl>
                                          <p:spTgt spid="20"/>
                                        </p:tgtEl>
                                        <p:attrNameLst>
                                          <p:attrName>ppt_y</p:attrName>
                                        </p:attrNameLst>
                                      </p:cBhvr>
                                      <p:tavLst>
                                        <p:tav tm="0">
                                          <p:val>
                                            <p:strVal val="ppt_y"/>
                                          </p:val>
                                        </p:tav>
                                        <p:tav tm="100000">
                                          <p:val>
                                            <p:strVal val="1+ppt_h/2"/>
                                          </p:val>
                                        </p:tav>
                                      </p:tavLst>
                                    </p:anim>
                                    <p:set>
                                      <p:cBhvr>
                                        <p:cTn id="304" dur="1" fill="hold">
                                          <p:stCondLst>
                                            <p:cond delay="2249"/>
                                          </p:stCondLst>
                                        </p:cTn>
                                        <p:tgtEl>
                                          <p:spTgt spid="20"/>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2250"/>
                                        <p:tgtEl>
                                          <p:spTgt spid="28"/>
                                        </p:tgtEl>
                                        <p:attrNameLst>
                                          <p:attrName>ppt_x</p:attrName>
                                        </p:attrNameLst>
                                      </p:cBhvr>
                                      <p:tavLst>
                                        <p:tav tm="0">
                                          <p:val>
                                            <p:strVal val="ppt_x"/>
                                          </p:val>
                                        </p:tav>
                                        <p:tav tm="100000">
                                          <p:val>
                                            <p:strVal val="ppt_x"/>
                                          </p:val>
                                        </p:tav>
                                      </p:tavLst>
                                    </p:anim>
                                    <p:anim calcmode="lin" valueType="num">
                                      <p:cBhvr additive="base">
                                        <p:cTn id="307" dur="2250"/>
                                        <p:tgtEl>
                                          <p:spTgt spid="28"/>
                                        </p:tgtEl>
                                        <p:attrNameLst>
                                          <p:attrName>ppt_y</p:attrName>
                                        </p:attrNameLst>
                                      </p:cBhvr>
                                      <p:tavLst>
                                        <p:tav tm="0">
                                          <p:val>
                                            <p:strVal val="ppt_y"/>
                                          </p:val>
                                        </p:tav>
                                        <p:tav tm="100000">
                                          <p:val>
                                            <p:strVal val="1+ppt_h/2"/>
                                          </p:val>
                                        </p:tav>
                                      </p:tavLst>
                                    </p:anim>
                                    <p:set>
                                      <p:cBhvr>
                                        <p:cTn id="308" dur="1" fill="hold">
                                          <p:stCondLst>
                                            <p:cond delay="2249"/>
                                          </p:stCondLst>
                                        </p:cTn>
                                        <p:tgtEl>
                                          <p:spTgt spid="28"/>
                                        </p:tgtEl>
                                        <p:attrNameLst>
                                          <p:attrName>style.visibility</p:attrName>
                                        </p:attrNameLst>
                                      </p:cBhvr>
                                      <p:to>
                                        <p:strVal val="hidden"/>
                                      </p:to>
                                    </p:set>
                                  </p:childTnLst>
                                </p:cTn>
                              </p:par>
                              <p:par>
                                <p:cTn id="309" presetID="2" presetClass="exit" presetSubtype="4" fill="hold" nodeType="withEffect">
                                  <p:stCondLst>
                                    <p:cond delay="0"/>
                                  </p:stCondLst>
                                  <p:childTnLst>
                                    <p:anim calcmode="lin" valueType="num">
                                      <p:cBhvr additive="base">
                                        <p:cTn id="310" dur="2250"/>
                                        <p:tgtEl>
                                          <p:spTgt spid="36"/>
                                        </p:tgtEl>
                                        <p:attrNameLst>
                                          <p:attrName>ppt_x</p:attrName>
                                        </p:attrNameLst>
                                      </p:cBhvr>
                                      <p:tavLst>
                                        <p:tav tm="0">
                                          <p:val>
                                            <p:strVal val="ppt_x"/>
                                          </p:val>
                                        </p:tav>
                                        <p:tav tm="100000">
                                          <p:val>
                                            <p:strVal val="ppt_x"/>
                                          </p:val>
                                        </p:tav>
                                      </p:tavLst>
                                    </p:anim>
                                    <p:anim calcmode="lin" valueType="num">
                                      <p:cBhvr additive="base">
                                        <p:cTn id="311" dur="2250"/>
                                        <p:tgtEl>
                                          <p:spTgt spid="36"/>
                                        </p:tgtEl>
                                        <p:attrNameLst>
                                          <p:attrName>ppt_y</p:attrName>
                                        </p:attrNameLst>
                                      </p:cBhvr>
                                      <p:tavLst>
                                        <p:tav tm="0">
                                          <p:val>
                                            <p:strVal val="ppt_y"/>
                                          </p:val>
                                        </p:tav>
                                        <p:tav tm="100000">
                                          <p:val>
                                            <p:strVal val="1+ppt_h/2"/>
                                          </p:val>
                                        </p:tav>
                                      </p:tavLst>
                                    </p:anim>
                                    <p:set>
                                      <p:cBhvr>
                                        <p:cTn id="312" dur="1" fill="hold">
                                          <p:stCondLst>
                                            <p:cond delay="2249"/>
                                          </p:stCondLst>
                                        </p:cTn>
                                        <p:tgtEl>
                                          <p:spTgt spid="36"/>
                                        </p:tgtEl>
                                        <p:attrNameLst>
                                          <p:attrName>style.visibility</p:attrName>
                                        </p:attrNameLst>
                                      </p:cBhvr>
                                      <p:to>
                                        <p:strVal val="hidden"/>
                                      </p:to>
                                    </p:set>
                                  </p:childTnLst>
                                </p:cTn>
                              </p:par>
                              <p:par>
                                <p:cTn id="313" presetID="8" presetClass="emph" presetSubtype="0" fill="hold" nodeType="withEffect">
                                  <p:stCondLst>
                                    <p:cond delay="0"/>
                                  </p:stCondLst>
                                  <p:childTnLst>
                                    <p:animRot by="21600000">
                                      <p:cBhvr>
                                        <p:cTn id="314" dur="2250" fill="hold"/>
                                        <p:tgtEl>
                                          <p:spTgt spid="10"/>
                                        </p:tgtEl>
                                        <p:attrNameLst>
                                          <p:attrName>r</p:attrName>
                                        </p:attrNameLst>
                                      </p:cBhvr>
                                    </p:animRot>
                                  </p:childTnLst>
                                </p:cTn>
                              </p:par>
                              <p:par>
                                <p:cTn id="315" presetID="8" presetClass="emph" presetSubtype="0" fill="hold" nodeType="withEffect">
                                  <p:stCondLst>
                                    <p:cond delay="0"/>
                                  </p:stCondLst>
                                  <p:childTnLst>
                                    <p:animRot by="21600000">
                                      <p:cBhvr>
                                        <p:cTn id="316" dur="2250" fill="hold"/>
                                        <p:tgtEl>
                                          <p:spTgt spid="20"/>
                                        </p:tgtEl>
                                        <p:attrNameLst>
                                          <p:attrName>r</p:attrName>
                                        </p:attrNameLst>
                                      </p:cBhvr>
                                    </p:animRot>
                                  </p:childTnLst>
                                </p:cTn>
                              </p:par>
                              <p:par>
                                <p:cTn id="317" presetID="8" presetClass="emph" presetSubtype="0" fill="hold" nodeType="withEffect">
                                  <p:stCondLst>
                                    <p:cond delay="0"/>
                                  </p:stCondLst>
                                  <p:childTnLst>
                                    <p:animRot by="21600000">
                                      <p:cBhvr>
                                        <p:cTn id="318" dur="2250" fill="hold"/>
                                        <p:tgtEl>
                                          <p:spTgt spid="28"/>
                                        </p:tgtEl>
                                        <p:attrNameLst>
                                          <p:attrName>r</p:attrName>
                                        </p:attrNameLst>
                                      </p:cBhvr>
                                    </p:animRot>
                                  </p:childTnLst>
                                </p:cTn>
                              </p:par>
                              <p:par>
                                <p:cTn id="319" presetID="8" presetClass="emph" presetSubtype="0" fill="hold" nodeType="withEffect">
                                  <p:stCondLst>
                                    <p:cond delay="0"/>
                                  </p:stCondLst>
                                  <p:childTnLst>
                                    <p:animRot by="21600000">
                                      <p:cBhvr>
                                        <p:cTn id="320" dur="2250" fill="hold"/>
                                        <p:tgtEl>
                                          <p:spTgt spid="36"/>
                                        </p:tgtEl>
                                        <p:attrNameLst>
                                          <p:attrName>r</p:attrName>
                                        </p:attrNameLst>
                                      </p:cBhvr>
                                    </p:animRot>
                                  </p:childTnLst>
                                </p:cTn>
                              </p:par>
                              <p:par>
                                <p:cTn id="321" presetID="2" presetClass="exit" presetSubtype="1" fill="hold" nodeType="withEffect">
                                  <p:stCondLst>
                                    <p:cond delay="0"/>
                                  </p:stCondLst>
                                  <p:childTnLst>
                                    <p:anim calcmode="lin" valueType="num">
                                      <p:cBhvr additive="base">
                                        <p:cTn id="322" dur="2250"/>
                                        <p:tgtEl>
                                          <p:spTgt spid="12"/>
                                        </p:tgtEl>
                                        <p:attrNameLst>
                                          <p:attrName>ppt_x</p:attrName>
                                        </p:attrNameLst>
                                      </p:cBhvr>
                                      <p:tavLst>
                                        <p:tav tm="0">
                                          <p:val>
                                            <p:strVal val="ppt_x"/>
                                          </p:val>
                                        </p:tav>
                                        <p:tav tm="100000">
                                          <p:val>
                                            <p:strVal val="ppt_x"/>
                                          </p:val>
                                        </p:tav>
                                      </p:tavLst>
                                    </p:anim>
                                    <p:anim calcmode="lin" valueType="num">
                                      <p:cBhvr additive="base">
                                        <p:cTn id="323" dur="2250"/>
                                        <p:tgtEl>
                                          <p:spTgt spid="12"/>
                                        </p:tgtEl>
                                        <p:attrNameLst>
                                          <p:attrName>ppt_y</p:attrName>
                                        </p:attrNameLst>
                                      </p:cBhvr>
                                      <p:tavLst>
                                        <p:tav tm="0">
                                          <p:val>
                                            <p:strVal val="ppt_y"/>
                                          </p:val>
                                        </p:tav>
                                        <p:tav tm="100000">
                                          <p:val>
                                            <p:strVal val="0-ppt_h/2"/>
                                          </p:val>
                                        </p:tav>
                                      </p:tavLst>
                                    </p:anim>
                                    <p:set>
                                      <p:cBhvr>
                                        <p:cTn id="324" dur="1" fill="hold">
                                          <p:stCondLst>
                                            <p:cond delay="2249"/>
                                          </p:stCondLst>
                                        </p:cTn>
                                        <p:tgtEl>
                                          <p:spTgt spid="12"/>
                                        </p:tgtEl>
                                        <p:attrNameLst>
                                          <p:attrName>style.visibility</p:attrName>
                                        </p:attrNameLst>
                                      </p:cBhvr>
                                      <p:to>
                                        <p:strVal val="hidden"/>
                                      </p:to>
                                    </p:set>
                                  </p:childTnLst>
                                </p:cTn>
                              </p:par>
                              <p:par>
                                <p:cTn id="325" presetID="2" presetClass="exit" presetSubtype="1" fill="hold" nodeType="withEffect">
                                  <p:stCondLst>
                                    <p:cond delay="0"/>
                                  </p:stCondLst>
                                  <p:childTnLst>
                                    <p:anim calcmode="lin" valueType="num">
                                      <p:cBhvr additive="base">
                                        <p:cTn id="326" dur="2250"/>
                                        <p:tgtEl>
                                          <p:spTgt spid="21"/>
                                        </p:tgtEl>
                                        <p:attrNameLst>
                                          <p:attrName>ppt_x</p:attrName>
                                        </p:attrNameLst>
                                      </p:cBhvr>
                                      <p:tavLst>
                                        <p:tav tm="0">
                                          <p:val>
                                            <p:strVal val="ppt_x"/>
                                          </p:val>
                                        </p:tav>
                                        <p:tav tm="100000">
                                          <p:val>
                                            <p:strVal val="ppt_x"/>
                                          </p:val>
                                        </p:tav>
                                      </p:tavLst>
                                    </p:anim>
                                    <p:anim calcmode="lin" valueType="num">
                                      <p:cBhvr additive="base">
                                        <p:cTn id="327" dur="2250"/>
                                        <p:tgtEl>
                                          <p:spTgt spid="21"/>
                                        </p:tgtEl>
                                        <p:attrNameLst>
                                          <p:attrName>ppt_y</p:attrName>
                                        </p:attrNameLst>
                                      </p:cBhvr>
                                      <p:tavLst>
                                        <p:tav tm="0">
                                          <p:val>
                                            <p:strVal val="ppt_y"/>
                                          </p:val>
                                        </p:tav>
                                        <p:tav tm="100000">
                                          <p:val>
                                            <p:strVal val="0-ppt_h/2"/>
                                          </p:val>
                                        </p:tav>
                                      </p:tavLst>
                                    </p:anim>
                                    <p:set>
                                      <p:cBhvr>
                                        <p:cTn id="328" dur="1" fill="hold">
                                          <p:stCondLst>
                                            <p:cond delay="2249"/>
                                          </p:stCondLst>
                                        </p:cTn>
                                        <p:tgtEl>
                                          <p:spTgt spid="21"/>
                                        </p:tgtEl>
                                        <p:attrNameLst>
                                          <p:attrName>style.visibility</p:attrName>
                                        </p:attrNameLst>
                                      </p:cBhvr>
                                      <p:to>
                                        <p:strVal val="hidden"/>
                                      </p:to>
                                    </p:set>
                                  </p:childTnLst>
                                </p:cTn>
                              </p:par>
                              <p:par>
                                <p:cTn id="329" presetID="2" presetClass="exit" presetSubtype="1" fill="hold" nodeType="withEffect">
                                  <p:stCondLst>
                                    <p:cond delay="0"/>
                                  </p:stCondLst>
                                  <p:childTnLst>
                                    <p:anim calcmode="lin" valueType="num">
                                      <p:cBhvr additive="base">
                                        <p:cTn id="330" dur="2250"/>
                                        <p:tgtEl>
                                          <p:spTgt spid="29"/>
                                        </p:tgtEl>
                                        <p:attrNameLst>
                                          <p:attrName>ppt_x</p:attrName>
                                        </p:attrNameLst>
                                      </p:cBhvr>
                                      <p:tavLst>
                                        <p:tav tm="0">
                                          <p:val>
                                            <p:strVal val="ppt_x"/>
                                          </p:val>
                                        </p:tav>
                                        <p:tav tm="100000">
                                          <p:val>
                                            <p:strVal val="ppt_x"/>
                                          </p:val>
                                        </p:tav>
                                      </p:tavLst>
                                    </p:anim>
                                    <p:anim calcmode="lin" valueType="num">
                                      <p:cBhvr additive="base">
                                        <p:cTn id="331" dur="2250"/>
                                        <p:tgtEl>
                                          <p:spTgt spid="29"/>
                                        </p:tgtEl>
                                        <p:attrNameLst>
                                          <p:attrName>ppt_y</p:attrName>
                                        </p:attrNameLst>
                                      </p:cBhvr>
                                      <p:tavLst>
                                        <p:tav tm="0">
                                          <p:val>
                                            <p:strVal val="ppt_y"/>
                                          </p:val>
                                        </p:tav>
                                        <p:tav tm="100000">
                                          <p:val>
                                            <p:strVal val="0-ppt_h/2"/>
                                          </p:val>
                                        </p:tav>
                                      </p:tavLst>
                                    </p:anim>
                                    <p:set>
                                      <p:cBhvr>
                                        <p:cTn id="332" dur="1" fill="hold">
                                          <p:stCondLst>
                                            <p:cond delay="2249"/>
                                          </p:stCondLst>
                                        </p:cTn>
                                        <p:tgtEl>
                                          <p:spTgt spid="29"/>
                                        </p:tgtEl>
                                        <p:attrNameLst>
                                          <p:attrName>style.visibility</p:attrName>
                                        </p:attrNameLst>
                                      </p:cBhvr>
                                      <p:to>
                                        <p:strVal val="hidden"/>
                                      </p:to>
                                    </p:set>
                                  </p:childTnLst>
                                </p:cTn>
                              </p:par>
                              <p:par>
                                <p:cTn id="333" presetID="2" presetClass="exit" presetSubtype="1" fill="hold" nodeType="withEffect">
                                  <p:stCondLst>
                                    <p:cond delay="0"/>
                                  </p:stCondLst>
                                  <p:childTnLst>
                                    <p:anim calcmode="lin" valueType="num">
                                      <p:cBhvr additive="base">
                                        <p:cTn id="334" dur="2250"/>
                                        <p:tgtEl>
                                          <p:spTgt spid="37"/>
                                        </p:tgtEl>
                                        <p:attrNameLst>
                                          <p:attrName>ppt_x</p:attrName>
                                        </p:attrNameLst>
                                      </p:cBhvr>
                                      <p:tavLst>
                                        <p:tav tm="0">
                                          <p:val>
                                            <p:strVal val="ppt_x"/>
                                          </p:val>
                                        </p:tav>
                                        <p:tav tm="100000">
                                          <p:val>
                                            <p:strVal val="ppt_x"/>
                                          </p:val>
                                        </p:tav>
                                      </p:tavLst>
                                    </p:anim>
                                    <p:anim calcmode="lin" valueType="num">
                                      <p:cBhvr additive="base">
                                        <p:cTn id="335" dur="2250"/>
                                        <p:tgtEl>
                                          <p:spTgt spid="37"/>
                                        </p:tgtEl>
                                        <p:attrNameLst>
                                          <p:attrName>ppt_y</p:attrName>
                                        </p:attrNameLst>
                                      </p:cBhvr>
                                      <p:tavLst>
                                        <p:tav tm="0">
                                          <p:val>
                                            <p:strVal val="ppt_y"/>
                                          </p:val>
                                        </p:tav>
                                        <p:tav tm="100000">
                                          <p:val>
                                            <p:strVal val="0-ppt_h/2"/>
                                          </p:val>
                                        </p:tav>
                                      </p:tavLst>
                                    </p:anim>
                                    <p:set>
                                      <p:cBhvr>
                                        <p:cTn id="336" dur="1" fill="hold">
                                          <p:stCondLst>
                                            <p:cond delay="2249"/>
                                          </p:stCondLst>
                                        </p:cTn>
                                        <p:tgtEl>
                                          <p:spTgt spid="37"/>
                                        </p:tgtEl>
                                        <p:attrNameLst>
                                          <p:attrName>style.visibility</p:attrName>
                                        </p:attrNameLst>
                                      </p:cBhvr>
                                      <p:to>
                                        <p:strVal val="hidden"/>
                                      </p:to>
                                    </p:set>
                                  </p:childTnLst>
                                </p:cTn>
                              </p:par>
                              <p:par>
                                <p:cTn id="337" presetID="8" presetClass="emph" presetSubtype="0" fill="hold" nodeType="withEffect">
                                  <p:stCondLst>
                                    <p:cond delay="0"/>
                                  </p:stCondLst>
                                  <p:childTnLst>
                                    <p:animRot by="21600000">
                                      <p:cBhvr>
                                        <p:cTn id="338" dur="2250" fill="hold"/>
                                        <p:tgtEl>
                                          <p:spTgt spid="12"/>
                                        </p:tgtEl>
                                        <p:attrNameLst>
                                          <p:attrName>r</p:attrName>
                                        </p:attrNameLst>
                                      </p:cBhvr>
                                    </p:animRot>
                                  </p:childTnLst>
                                </p:cTn>
                              </p:par>
                              <p:par>
                                <p:cTn id="339" presetID="8" presetClass="emph" presetSubtype="0" fill="hold" nodeType="withEffect">
                                  <p:stCondLst>
                                    <p:cond delay="0"/>
                                  </p:stCondLst>
                                  <p:childTnLst>
                                    <p:animRot by="21600000">
                                      <p:cBhvr>
                                        <p:cTn id="340" dur="2250" fill="hold"/>
                                        <p:tgtEl>
                                          <p:spTgt spid="21"/>
                                        </p:tgtEl>
                                        <p:attrNameLst>
                                          <p:attrName>r</p:attrName>
                                        </p:attrNameLst>
                                      </p:cBhvr>
                                    </p:animRot>
                                  </p:childTnLst>
                                </p:cTn>
                              </p:par>
                              <p:par>
                                <p:cTn id="341" presetID="8" presetClass="emph" presetSubtype="0" fill="hold" nodeType="withEffect">
                                  <p:stCondLst>
                                    <p:cond delay="0"/>
                                  </p:stCondLst>
                                  <p:childTnLst>
                                    <p:animRot by="21600000">
                                      <p:cBhvr>
                                        <p:cTn id="342" dur="2250" fill="hold"/>
                                        <p:tgtEl>
                                          <p:spTgt spid="29"/>
                                        </p:tgtEl>
                                        <p:attrNameLst>
                                          <p:attrName>r</p:attrName>
                                        </p:attrNameLst>
                                      </p:cBhvr>
                                    </p:animRot>
                                  </p:childTnLst>
                                </p:cTn>
                              </p:par>
                              <p:par>
                                <p:cTn id="343" presetID="8" presetClass="emph" presetSubtype="0" fill="hold" nodeType="withEffect">
                                  <p:stCondLst>
                                    <p:cond delay="0"/>
                                  </p:stCondLst>
                                  <p:childTnLst>
                                    <p:animRot by="21600000">
                                      <p:cBhvr>
                                        <p:cTn id="344" dur="2250" fill="hold"/>
                                        <p:tgtEl>
                                          <p:spTgt spid="37"/>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0"/>
                                        </p:tgtEl>
                                        <p:attrNameLst>
                                          <p:attrName>style.visibility</p:attrName>
                                        </p:attrNameLst>
                                      </p:cBhvr>
                                      <p:to>
                                        <p:strVal val="visible"/>
                                      </p:to>
                                    </p:set>
                                    <p:anim calcmode="lin" valueType="num">
                                      <p:cBhvr>
                                        <p:cTn id="347" dur="2250" fill="hold"/>
                                        <p:tgtEl>
                                          <p:spTgt spid="40"/>
                                        </p:tgtEl>
                                        <p:attrNameLst>
                                          <p:attrName>ppt_w</p:attrName>
                                        </p:attrNameLst>
                                      </p:cBhvr>
                                      <p:tavLst>
                                        <p:tav tm="0">
                                          <p:val>
                                            <p:strVal val="4/3*#ppt_w"/>
                                          </p:val>
                                        </p:tav>
                                        <p:tav tm="100000">
                                          <p:val>
                                            <p:strVal val="#ppt_w"/>
                                          </p:val>
                                        </p:tav>
                                      </p:tavLst>
                                    </p:anim>
                                    <p:anim calcmode="lin" valueType="num">
                                      <p:cBhvr>
                                        <p:cTn id="348" dur="2250" fill="hold"/>
                                        <p:tgtEl>
                                          <p:spTgt spid="40"/>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0"/>
                                        </p:tgtEl>
                                        <p:attrNameLst>
                                          <p:attrName>style.visibility</p:attrName>
                                        </p:attrNameLst>
                                      </p:cBhvr>
                                      <p:to>
                                        <p:strVal val="visible"/>
                                      </p:to>
                                    </p:set>
                                    <p:animEffect transition="in" filter="barn(outHorizontal)">
                                      <p:cBhvr>
                                        <p:cTn id="351" dur="2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2 Rectángulo"/>
          <p:cNvSpPr/>
          <p:nvPr/>
        </p:nvSpPr>
        <p:spPr>
          <a:xfrm>
            <a:off x="2699792" y="987574"/>
            <a:ext cx="5544616" cy="1846659"/>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Hace </a:t>
            </a:r>
            <a:r>
              <a:rPr lang="es-ES" sz="1600" b="1" dirty="0">
                <a:solidFill>
                  <a:schemeClr val="tx2">
                    <a:lumMod val="25000"/>
                  </a:schemeClr>
                </a:solidFill>
                <a:latin typeface="Hobo Std" pitchFamily="34" charset="0"/>
              </a:rPr>
              <a:t>maravillas para los ojos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La luteína ayuda a los ojos a mantener buena y clara vista. Nuevos estudios han demostrado que los huevos de gallina contienen mucha luteína.</a:t>
            </a:r>
          </a:p>
          <a:p>
            <a:pPr algn="ctr">
              <a:defRPr/>
            </a:pPr>
            <a:r>
              <a:rPr lang="es-ES" sz="1400" b="1" dirty="0" smtClean="0">
                <a:solidFill>
                  <a:schemeClr val="tx2">
                    <a:lumMod val="25000"/>
                  </a:schemeClr>
                </a:solidFill>
                <a:latin typeface="Hobo Std" pitchFamily="34" charset="0"/>
              </a:rPr>
              <a:t>La </a:t>
            </a:r>
            <a:r>
              <a:rPr lang="es-ES" sz="1400" b="1" dirty="0">
                <a:solidFill>
                  <a:schemeClr val="tx2">
                    <a:lumMod val="25000"/>
                  </a:schemeClr>
                </a:solidFill>
                <a:latin typeface="Hobo Std" pitchFamily="34" charset="0"/>
              </a:rPr>
              <a:t>luteína está naturalmente en los ojos y protege a la retina, también reduce el riesgo de cambios en las células de la mácula.</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62301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Grupo"/>
          <p:cNvGrpSpPr/>
          <p:nvPr/>
        </p:nvGrpSpPr>
        <p:grpSpPr>
          <a:xfrm>
            <a:off x="0" y="0"/>
            <a:ext cx="9144000" cy="5143500"/>
            <a:chOff x="0" y="0"/>
            <a:chExt cx="9144000" cy="5143500"/>
          </a:xfrm>
        </p:grpSpPr>
        <p:sp>
          <p:nvSpPr>
            <p:cNvPr id="14" name="13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 name="1 Rectángulo"/>
          <p:cNvSpPr/>
          <p:nvPr/>
        </p:nvSpPr>
        <p:spPr>
          <a:xfrm>
            <a:off x="0" y="1152000"/>
            <a:ext cx="9144000" cy="2808312"/>
          </a:xfrm>
          <a:prstGeom prst="rect">
            <a:avLst/>
          </a:prstGeom>
          <a:gradFill flip="none" rotWithShape="1">
            <a:gsLst>
              <a:gs pos="82000">
                <a:srgbClr val="002060">
                  <a:lumMod val="0"/>
                </a:srgbClr>
              </a:gs>
              <a:gs pos="63000">
                <a:srgbClr val="002060">
                  <a:lumMod val="0"/>
                </a:srgbClr>
              </a:gs>
              <a:gs pos="12000">
                <a:schemeClr val="tx1">
                  <a:lumMod val="9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apositiva3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20765"/>
            <a:ext cx="9144000" cy="5143500"/>
          </a:xfrm>
          <a:prstGeom prst="rect">
            <a:avLst/>
          </a:prstGeom>
          <a:noFill/>
          <a:ln>
            <a:noFill/>
          </a:ln>
        </p:spPr>
      </p:pic>
      <p:pic>
        <p:nvPicPr>
          <p:cNvPr id="4" name="3 Imagen" descr="Imagen1"/>
          <p:cNvPicPr>
            <a:picLocks noGrp="1" noChangeAspect="1"/>
          </p:cNvPicPr>
          <p:nvPr isPhoto="1"/>
        </p:nvPicPr>
        <p:blipFill>
          <a:blip r:embed="rId3" cstate="email">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2375" y="307297"/>
            <a:ext cx="2608188" cy="4320480"/>
          </a:xfrm>
          <a:prstGeom prst="rect">
            <a:avLst/>
          </a:prstGeom>
          <a:gradFill>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gradFill>
          <a:ln>
            <a:noFill/>
          </a:ln>
          <a:effectLst>
            <a:outerShdw blurRad="50800" dist="50800" dir="5400000" algn="ctr" rotWithShape="0">
              <a:schemeClr val="tx1"/>
            </a:outerShdw>
          </a:effectLst>
        </p:spPr>
      </p:pic>
      <p:pic>
        <p:nvPicPr>
          <p:cNvPr id="5" name="4 Imagen" descr="Imagen1"/>
          <p:cNvPicPr>
            <a:picLocks noGrp="1" noChangeAspect="1"/>
          </p:cNvPicPr>
          <p:nvPr isPhoto="1"/>
        </p:nvPicPr>
        <p:blipFill>
          <a:blip r:embed="rId3" cstate="email">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flipH="1">
            <a:off x="6527712" y="307297"/>
            <a:ext cx="2608188" cy="4320480"/>
          </a:xfrm>
          <a:prstGeom prst="rect">
            <a:avLst/>
          </a:prstGeom>
          <a:gradFill>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gradFill>
          <a:ln>
            <a:noFill/>
          </a:ln>
          <a:effectLst>
            <a:outerShdw blurRad="50800" dist="50800" dir="5400000" algn="ctr" rotWithShape="0">
              <a:schemeClr val="tx1"/>
            </a:outerShdw>
          </a:effectLst>
        </p:spPr>
      </p:pic>
      <p:pic>
        <p:nvPicPr>
          <p:cNvPr id="6" name="5 Imagen" descr="Imagen1"/>
          <p:cNvPicPr>
            <a:picLocks noGrp="1" noChangeAspect="1"/>
          </p:cNvPicPr>
          <p:nvPr isPhoto="1"/>
        </p:nvPicPr>
        <p:blipFill>
          <a:blip r:embed="rId3" cstate="email">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flipH="1">
            <a:off x="4519287" y="411510"/>
            <a:ext cx="2608188" cy="4320480"/>
          </a:xfrm>
          <a:prstGeom prst="rect">
            <a:avLst/>
          </a:prstGeom>
          <a:gradFill>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gradFill>
          <a:ln>
            <a:noFill/>
          </a:ln>
          <a:effectLst>
            <a:outerShdw blurRad="50800" dist="50800" dir="5400000" algn="ctr" rotWithShape="0">
              <a:schemeClr val="tx1"/>
            </a:outerShdw>
          </a:effectLst>
        </p:spPr>
      </p:pic>
      <p:pic>
        <p:nvPicPr>
          <p:cNvPr id="7" name="6 Imagen" descr="Imagen1"/>
          <p:cNvPicPr>
            <a:picLocks noGrp="1" noChangeAspect="1"/>
          </p:cNvPicPr>
          <p:nvPr isPhoto="1"/>
        </p:nvPicPr>
        <p:blipFill>
          <a:blip r:embed="rId3" cstate="email">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911099" y="405531"/>
            <a:ext cx="2608188" cy="4320480"/>
          </a:xfrm>
          <a:prstGeom prst="rect">
            <a:avLst/>
          </a:prstGeom>
          <a:gradFill>
            <a:gsLst>
              <a:gs pos="17000">
                <a:schemeClr val="tx1"/>
              </a:gs>
              <a:gs pos="12000">
                <a:srgbClr val="FFC000"/>
              </a:gs>
              <a:gs pos="23000">
                <a:schemeClr val="accent1">
                  <a:tint val="44500"/>
                  <a:satMod val="160000"/>
                  <a:alpha val="0"/>
                </a:schemeClr>
              </a:gs>
              <a:gs pos="100000">
                <a:schemeClr val="accent1">
                  <a:tint val="23500"/>
                  <a:satMod val="160000"/>
                  <a:alpha val="0"/>
                </a:schemeClr>
              </a:gs>
            </a:gsLst>
            <a:path path="circle">
              <a:fillToRect l="50000" t="50000" r="50000" b="50000"/>
            </a:path>
          </a:gradFill>
          <a:ln>
            <a:noFill/>
          </a:ln>
          <a:effectLst>
            <a:outerShdw blurRad="50800" dist="50800" dir="5400000" algn="ctr" rotWithShape="0">
              <a:schemeClr val="tx1"/>
            </a:outerShdw>
          </a:effectLst>
        </p:spPr>
      </p:pic>
      <p:sp>
        <p:nvSpPr>
          <p:cNvPr id="18" name="17 Rectángulo"/>
          <p:cNvSpPr/>
          <p:nvPr/>
        </p:nvSpPr>
        <p:spPr>
          <a:xfrm>
            <a:off x="0" y="0"/>
            <a:ext cx="925252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7492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0-#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fmla="#ppt_w*sin(2.5*pi*$)">
                                          <p:val>
                                            <p:fltVal val="0"/>
                                          </p:val>
                                        </p:tav>
                                        <p:tav tm="100000">
                                          <p:val>
                                            <p:fltVal val="1"/>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9"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ssolve">
                                      <p:cBhvr>
                                        <p:cTn id="15" dur="4500"/>
                                        <p:tgtEl>
                                          <p:spTgt spid="4"/>
                                        </p:tgtEl>
                                      </p:cBhvr>
                                    </p:animEffect>
                                  </p:childTnLst>
                                </p:cTn>
                              </p:par>
                              <p:par>
                                <p:cTn id="16" presetID="2" presetClass="exit" presetSubtype="2" fill="hold" nodeType="withEffect">
                                  <p:stCondLst>
                                    <p:cond delay="0"/>
                                  </p:stCondLst>
                                  <p:childTnLst>
                                    <p:anim calcmode="lin" valueType="num">
                                      <p:cBhvr additive="base">
                                        <p:cTn id="17" dur="4500"/>
                                        <p:tgtEl>
                                          <p:spTgt spid="4"/>
                                        </p:tgtEl>
                                        <p:attrNameLst>
                                          <p:attrName>ppt_x</p:attrName>
                                        </p:attrNameLst>
                                      </p:cBhvr>
                                      <p:tavLst>
                                        <p:tav tm="0">
                                          <p:val>
                                            <p:strVal val="ppt_x"/>
                                          </p:val>
                                        </p:tav>
                                        <p:tav tm="100000">
                                          <p:val>
                                            <p:strVal val="1+ppt_w/2"/>
                                          </p:val>
                                        </p:tav>
                                      </p:tavLst>
                                    </p:anim>
                                    <p:anim calcmode="lin" valueType="num">
                                      <p:cBhvr additive="base">
                                        <p:cTn id="18" dur="4500"/>
                                        <p:tgtEl>
                                          <p:spTgt spid="4"/>
                                        </p:tgtEl>
                                        <p:attrNameLst>
                                          <p:attrName>ppt_y</p:attrName>
                                        </p:attrNameLst>
                                      </p:cBhvr>
                                      <p:tavLst>
                                        <p:tav tm="0">
                                          <p:val>
                                            <p:strVal val="ppt_y"/>
                                          </p:val>
                                        </p:tav>
                                        <p:tav tm="100000">
                                          <p:val>
                                            <p:strVal val="ppt_y"/>
                                          </p:val>
                                        </p:tav>
                                      </p:tavLst>
                                    </p:anim>
                                    <p:set>
                                      <p:cBhvr>
                                        <p:cTn id="19" dur="1" fill="hold">
                                          <p:stCondLst>
                                            <p:cond delay="4499"/>
                                          </p:stCondLst>
                                        </p:cTn>
                                        <p:tgtEl>
                                          <p:spTgt spid="4"/>
                                        </p:tgtEl>
                                        <p:attrNameLst>
                                          <p:attrName>style.visibility</p:attrName>
                                        </p:attrNameLst>
                                      </p:cBhvr>
                                      <p:to>
                                        <p:strVal val="hidden"/>
                                      </p:to>
                                    </p:set>
                                  </p:childTnLst>
                                </p:cTn>
                              </p:par>
                              <p:par>
                                <p:cTn id="20" presetID="2" presetClass="entr" presetSubtype="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4000" fill="hold"/>
                                        <p:tgtEl>
                                          <p:spTgt spid="7"/>
                                        </p:tgtEl>
                                        <p:attrNameLst>
                                          <p:attrName>ppt_x</p:attrName>
                                        </p:attrNameLst>
                                      </p:cBhvr>
                                      <p:tavLst>
                                        <p:tav tm="0">
                                          <p:val>
                                            <p:strVal val="0-#ppt_w/2"/>
                                          </p:val>
                                        </p:tav>
                                        <p:tav tm="100000">
                                          <p:val>
                                            <p:strVal val="#ppt_x"/>
                                          </p:val>
                                        </p:tav>
                                      </p:tavLst>
                                    </p:anim>
                                    <p:anim calcmode="lin" valueType="num">
                                      <p:cBhvr additive="base">
                                        <p:cTn id="23" dur="4000" fill="hold"/>
                                        <p:tgtEl>
                                          <p:spTgt spid="7"/>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4000" fill="hold"/>
                                        <p:tgtEl>
                                          <p:spTgt spid="7"/>
                                        </p:tgtEl>
                                        <p:attrNameLst>
                                          <p:attrName>ppt_w</p:attrName>
                                        </p:attrNameLst>
                                      </p:cBhvr>
                                      <p:tavLst>
                                        <p:tav tm="0" fmla="#ppt_w*sin(2.5*pi*$)">
                                          <p:val>
                                            <p:fltVal val="0"/>
                                          </p:val>
                                        </p:tav>
                                        <p:tav tm="100000">
                                          <p:val>
                                            <p:fltVal val="1"/>
                                          </p:val>
                                        </p:tav>
                                      </p:tavLst>
                                    </p:anim>
                                    <p:anim calcmode="lin" valueType="num">
                                      <p:cBhvr>
                                        <p:cTn id="27" dur="4000" fill="hold"/>
                                        <p:tgtEl>
                                          <p:spTgt spid="7"/>
                                        </p:tgtEl>
                                        <p:attrNameLst>
                                          <p:attrName>ppt_h</p:attrName>
                                        </p:attrNameLst>
                                      </p:cBhvr>
                                      <p:tavLst>
                                        <p:tav tm="0">
                                          <p:val>
                                            <p:strVal val="#ppt_h"/>
                                          </p:val>
                                        </p:tav>
                                        <p:tav tm="100000">
                                          <p:val>
                                            <p:strVal val="#ppt_h"/>
                                          </p:val>
                                        </p:tav>
                                      </p:tavLst>
                                    </p:anim>
                                  </p:childTnLst>
                                </p:cTn>
                              </p:par>
                              <p:par>
                                <p:cTn id="28" presetID="9"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dissolve">
                                      <p:cBhvr>
                                        <p:cTn id="30" dur="4500"/>
                                        <p:tgtEl>
                                          <p:spTgt spid="7"/>
                                        </p:tgtEl>
                                      </p:cBhvr>
                                    </p:animEffect>
                                  </p:childTnLst>
                                </p:cTn>
                              </p:par>
                              <p:par>
                                <p:cTn id="31" presetID="2" presetClass="exit" presetSubtype="2" fill="hold" nodeType="withEffect">
                                  <p:stCondLst>
                                    <p:cond delay="0"/>
                                  </p:stCondLst>
                                  <p:childTnLst>
                                    <p:anim calcmode="lin" valueType="num">
                                      <p:cBhvr additive="base">
                                        <p:cTn id="32" dur="4500"/>
                                        <p:tgtEl>
                                          <p:spTgt spid="7"/>
                                        </p:tgtEl>
                                        <p:attrNameLst>
                                          <p:attrName>ppt_x</p:attrName>
                                        </p:attrNameLst>
                                      </p:cBhvr>
                                      <p:tavLst>
                                        <p:tav tm="0">
                                          <p:val>
                                            <p:strVal val="ppt_x"/>
                                          </p:val>
                                        </p:tav>
                                        <p:tav tm="100000">
                                          <p:val>
                                            <p:strVal val="1+ppt_w/2"/>
                                          </p:val>
                                        </p:tav>
                                      </p:tavLst>
                                    </p:anim>
                                    <p:anim calcmode="lin" valueType="num">
                                      <p:cBhvr additive="base">
                                        <p:cTn id="33" dur="4500"/>
                                        <p:tgtEl>
                                          <p:spTgt spid="7"/>
                                        </p:tgtEl>
                                        <p:attrNameLst>
                                          <p:attrName>ppt_y</p:attrName>
                                        </p:attrNameLst>
                                      </p:cBhvr>
                                      <p:tavLst>
                                        <p:tav tm="0">
                                          <p:val>
                                            <p:strVal val="ppt_y"/>
                                          </p:val>
                                        </p:tav>
                                        <p:tav tm="100000">
                                          <p:val>
                                            <p:strVal val="ppt_y"/>
                                          </p:val>
                                        </p:tav>
                                      </p:tavLst>
                                    </p:anim>
                                    <p:set>
                                      <p:cBhvr>
                                        <p:cTn id="34" dur="1" fill="hold">
                                          <p:stCondLst>
                                            <p:cond delay="4499"/>
                                          </p:stCondLst>
                                        </p:cTn>
                                        <p:tgtEl>
                                          <p:spTgt spid="7"/>
                                        </p:tgtEl>
                                        <p:attrNameLst>
                                          <p:attrName>style.visibility</p:attrName>
                                        </p:attrNameLst>
                                      </p:cBhvr>
                                      <p:to>
                                        <p:strVal val="hidden"/>
                                      </p:to>
                                    </p:set>
                                  </p:childTnLst>
                                </p:cTn>
                              </p:par>
                              <p:par>
                                <p:cTn id="35" presetID="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4000" fill="hold"/>
                                        <p:tgtEl>
                                          <p:spTgt spid="6"/>
                                        </p:tgtEl>
                                        <p:attrNameLst>
                                          <p:attrName>ppt_x</p:attrName>
                                        </p:attrNameLst>
                                      </p:cBhvr>
                                      <p:tavLst>
                                        <p:tav tm="0">
                                          <p:val>
                                            <p:strVal val="1+#ppt_w/2"/>
                                          </p:val>
                                        </p:tav>
                                        <p:tav tm="100000">
                                          <p:val>
                                            <p:strVal val="#ppt_x"/>
                                          </p:val>
                                        </p:tav>
                                      </p:tavLst>
                                    </p:anim>
                                    <p:anim calcmode="lin" valueType="num">
                                      <p:cBhvr additive="base">
                                        <p:cTn id="38" dur="4000" fill="hold"/>
                                        <p:tgtEl>
                                          <p:spTgt spid="6"/>
                                        </p:tgtEl>
                                        <p:attrNameLst>
                                          <p:attrName>ppt_y</p:attrName>
                                        </p:attrNameLst>
                                      </p:cBhvr>
                                      <p:tavLst>
                                        <p:tav tm="0">
                                          <p:val>
                                            <p:strVal val="#ppt_y"/>
                                          </p:val>
                                        </p:tav>
                                        <p:tav tm="100000">
                                          <p:val>
                                            <p:strVal val="#ppt_y"/>
                                          </p:val>
                                        </p:tav>
                                      </p:tavLst>
                                    </p:anim>
                                  </p:childTnLst>
                                </p:cTn>
                              </p:par>
                              <p:par>
                                <p:cTn id="39" presetID="19" presetClass="entr" presetSubtype="1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4000" fill="hold"/>
                                        <p:tgtEl>
                                          <p:spTgt spid="6"/>
                                        </p:tgtEl>
                                        <p:attrNameLst>
                                          <p:attrName>ppt_w</p:attrName>
                                        </p:attrNameLst>
                                      </p:cBhvr>
                                      <p:tavLst>
                                        <p:tav tm="0" fmla="#ppt_w*sin(2.5*pi*$)">
                                          <p:val>
                                            <p:fltVal val="0"/>
                                          </p:val>
                                        </p:tav>
                                        <p:tav tm="100000">
                                          <p:val>
                                            <p:fltVal val="1"/>
                                          </p:val>
                                        </p:tav>
                                      </p:tavLst>
                                    </p:anim>
                                    <p:anim calcmode="lin" valueType="num">
                                      <p:cBhvr>
                                        <p:cTn id="42" dur="4000" fill="hold"/>
                                        <p:tgtEl>
                                          <p:spTgt spid="6"/>
                                        </p:tgtEl>
                                        <p:attrNameLst>
                                          <p:attrName>ppt_h</p:attrName>
                                        </p:attrNameLst>
                                      </p:cBhvr>
                                      <p:tavLst>
                                        <p:tav tm="0">
                                          <p:val>
                                            <p:strVal val="#ppt_h"/>
                                          </p:val>
                                        </p:tav>
                                        <p:tav tm="100000">
                                          <p:val>
                                            <p:strVal val="#ppt_h"/>
                                          </p:val>
                                        </p:tav>
                                      </p:tavLst>
                                    </p:anim>
                                  </p:childTnLst>
                                </p:cTn>
                              </p:par>
                              <p:par>
                                <p:cTn id="43" presetID="9" presetClass="entr" presetSubtype="0"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ssolve">
                                      <p:cBhvr>
                                        <p:cTn id="45" dur="4500"/>
                                        <p:tgtEl>
                                          <p:spTgt spid="6"/>
                                        </p:tgtEl>
                                      </p:cBhvr>
                                    </p:animEffect>
                                  </p:childTnLst>
                                </p:cTn>
                              </p:par>
                              <p:par>
                                <p:cTn id="46" presetID="2" presetClass="exit" presetSubtype="8" fill="hold" nodeType="withEffect">
                                  <p:stCondLst>
                                    <p:cond delay="0"/>
                                  </p:stCondLst>
                                  <p:childTnLst>
                                    <p:anim calcmode="lin" valueType="num">
                                      <p:cBhvr additive="base">
                                        <p:cTn id="47" dur="4500"/>
                                        <p:tgtEl>
                                          <p:spTgt spid="6"/>
                                        </p:tgtEl>
                                        <p:attrNameLst>
                                          <p:attrName>ppt_x</p:attrName>
                                        </p:attrNameLst>
                                      </p:cBhvr>
                                      <p:tavLst>
                                        <p:tav tm="0">
                                          <p:val>
                                            <p:strVal val="ppt_x"/>
                                          </p:val>
                                        </p:tav>
                                        <p:tav tm="100000">
                                          <p:val>
                                            <p:strVal val="0-ppt_w/2"/>
                                          </p:val>
                                        </p:tav>
                                      </p:tavLst>
                                    </p:anim>
                                    <p:anim calcmode="lin" valueType="num">
                                      <p:cBhvr additive="base">
                                        <p:cTn id="48" dur="4500"/>
                                        <p:tgtEl>
                                          <p:spTgt spid="6"/>
                                        </p:tgtEl>
                                        <p:attrNameLst>
                                          <p:attrName>ppt_y</p:attrName>
                                        </p:attrNameLst>
                                      </p:cBhvr>
                                      <p:tavLst>
                                        <p:tav tm="0">
                                          <p:val>
                                            <p:strVal val="ppt_y"/>
                                          </p:val>
                                        </p:tav>
                                        <p:tav tm="100000">
                                          <p:val>
                                            <p:strVal val="ppt_y"/>
                                          </p:val>
                                        </p:tav>
                                      </p:tavLst>
                                    </p:anim>
                                    <p:set>
                                      <p:cBhvr>
                                        <p:cTn id="49" dur="1" fill="hold">
                                          <p:stCondLst>
                                            <p:cond delay="4499"/>
                                          </p:stCondLst>
                                        </p:cTn>
                                        <p:tgtEl>
                                          <p:spTgt spid="6"/>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000" fill="hold"/>
                                        <p:tgtEl>
                                          <p:spTgt spid="5"/>
                                        </p:tgtEl>
                                        <p:attrNameLst>
                                          <p:attrName>ppt_x</p:attrName>
                                        </p:attrNameLst>
                                      </p:cBhvr>
                                      <p:tavLst>
                                        <p:tav tm="0">
                                          <p:val>
                                            <p:strVal val="1+#ppt_w/2"/>
                                          </p:val>
                                        </p:tav>
                                        <p:tav tm="100000">
                                          <p:val>
                                            <p:strVal val="#ppt_x"/>
                                          </p:val>
                                        </p:tav>
                                      </p:tavLst>
                                    </p:anim>
                                    <p:anim calcmode="lin" valueType="num">
                                      <p:cBhvr additive="base">
                                        <p:cTn id="53" dur="40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10"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000" fill="hold"/>
                                        <p:tgtEl>
                                          <p:spTgt spid="5"/>
                                        </p:tgtEl>
                                        <p:attrNameLst>
                                          <p:attrName>ppt_w</p:attrName>
                                        </p:attrNameLst>
                                      </p:cBhvr>
                                      <p:tavLst>
                                        <p:tav tm="0" fmla="#ppt_w*sin(2.5*pi*$)">
                                          <p:val>
                                            <p:fltVal val="0"/>
                                          </p:val>
                                        </p:tav>
                                        <p:tav tm="100000">
                                          <p:val>
                                            <p:fltVal val="1"/>
                                          </p:val>
                                        </p:tav>
                                      </p:tavLst>
                                    </p:anim>
                                    <p:anim calcmode="lin" valueType="num">
                                      <p:cBhvr>
                                        <p:cTn id="57" dur="4000" fill="hold"/>
                                        <p:tgtEl>
                                          <p:spTgt spid="5"/>
                                        </p:tgtEl>
                                        <p:attrNameLst>
                                          <p:attrName>ppt_h</p:attrName>
                                        </p:attrNameLst>
                                      </p:cBhvr>
                                      <p:tavLst>
                                        <p:tav tm="0">
                                          <p:val>
                                            <p:strVal val="#ppt_h"/>
                                          </p:val>
                                        </p:tav>
                                        <p:tav tm="100000">
                                          <p:val>
                                            <p:strVal val="#ppt_h"/>
                                          </p:val>
                                        </p:tav>
                                      </p:tavLst>
                                    </p:anim>
                                  </p:childTnLst>
                                </p:cTn>
                              </p:par>
                              <p:par>
                                <p:cTn id="58" presetID="9" presetClass="entr" presetSubtype="0"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dissolve">
                                      <p:cBhvr>
                                        <p:cTn id="60" dur="4500"/>
                                        <p:tgtEl>
                                          <p:spTgt spid="5"/>
                                        </p:tgtEl>
                                      </p:cBhvr>
                                    </p:animEffect>
                                  </p:childTnLst>
                                </p:cTn>
                              </p:par>
                              <p:par>
                                <p:cTn id="61" presetID="2" presetClass="exit" presetSubtype="8" fill="hold" nodeType="withEffect">
                                  <p:stCondLst>
                                    <p:cond delay="0"/>
                                  </p:stCondLst>
                                  <p:childTnLst>
                                    <p:anim calcmode="lin" valueType="num">
                                      <p:cBhvr additive="base">
                                        <p:cTn id="62" dur="4500"/>
                                        <p:tgtEl>
                                          <p:spTgt spid="5"/>
                                        </p:tgtEl>
                                        <p:attrNameLst>
                                          <p:attrName>ppt_x</p:attrName>
                                        </p:attrNameLst>
                                      </p:cBhvr>
                                      <p:tavLst>
                                        <p:tav tm="0">
                                          <p:val>
                                            <p:strVal val="ppt_x"/>
                                          </p:val>
                                        </p:tav>
                                        <p:tav tm="100000">
                                          <p:val>
                                            <p:strVal val="0-ppt_w/2"/>
                                          </p:val>
                                        </p:tav>
                                      </p:tavLst>
                                    </p:anim>
                                    <p:anim calcmode="lin" valueType="num">
                                      <p:cBhvr additive="base">
                                        <p:cTn id="63" dur="4500"/>
                                        <p:tgtEl>
                                          <p:spTgt spid="5"/>
                                        </p:tgtEl>
                                        <p:attrNameLst>
                                          <p:attrName>ppt_y</p:attrName>
                                        </p:attrNameLst>
                                      </p:cBhvr>
                                      <p:tavLst>
                                        <p:tav tm="0">
                                          <p:val>
                                            <p:strVal val="ppt_y"/>
                                          </p:val>
                                        </p:tav>
                                        <p:tav tm="100000">
                                          <p:val>
                                            <p:strVal val="ppt_y"/>
                                          </p:val>
                                        </p:tav>
                                      </p:tavLst>
                                    </p:anim>
                                    <p:set>
                                      <p:cBhvr>
                                        <p:cTn id="64" dur="1" fill="hold">
                                          <p:stCondLst>
                                            <p:cond delay="4499"/>
                                          </p:stCondLst>
                                        </p:cTn>
                                        <p:tgtEl>
                                          <p:spTgt spid="5"/>
                                        </p:tgtEl>
                                        <p:attrNameLst>
                                          <p:attrName>style.visibility</p:attrName>
                                        </p:attrNameLst>
                                      </p:cBhvr>
                                      <p:to>
                                        <p:strVal val="hidden"/>
                                      </p:to>
                                    </p:set>
                                  </p:childTnLst>
                                </p:cTn>
                              </p:par>
                              <p:par>
                                <p:cTn id="65" presetID="23" presetClass="entr" presetSubtype="16" fill="hold" nodeType="withEffect">
                                  <p:stCondLst>
                                    <p:cond delay="250"/>
                                  </p:stCondLst>
                                  <p:childTnLst>
                                    <p:set>
                                      <p:cBhvr>
                                        <p:cTn id="66" dur="1" fill="hold">
                                          <p:stCondLst>
                                            <p:cond delay="0"/>
                                          </p:stCondLst>
                                        </p:cTn>
                                        <p:tgtEl>
                                          <p:spTgt spid="12"/>
                                        </p:tgtEl>
                                        <p:attrNameLst>
                                          <p:attrName>style.visibility</p:attrName>
                                        </p:attrNameLst>
                                      </p:cBhvr>
                                      <p:to>
                                        <p:strVal val="visible"/>
                                      </p:to>
                                    </p:set>
                                    <p:anim calcmode="lin" valueType="num">
                                      <p:cBhvr>
                                        <p:cTn id="67" dur="4000" fill="hold"/>
                                        <p:tgtEl>
                                          <p:spTgt spid="12"/>
                                        </p:tgtEl>
                                        <p:attrNameLst>
                                          <p:attrName>ppt_w</p:attrName>
                                        </p:attrNameLst>
                                      </p:cBhvr>
                                      <p:tavLst>
                                        <p:tav tm="0">
                                          <p:val>
                                            <p:fltVal val="0"/>
                                          </p:val>
                                        </p:tav>
                                        <p:tav tm="100000">
                                          <p:val>
                                            <p:strVal val="#ppt_w"/>
                                          </p:val>
                                        </p:tav>
                                      </p:tavLst>
                                    </p:anim>
                                    <p:anim calcmode="lin" valueType="num">
                                      <p:cBhvr>
                                        <p:cTn id="68" dur="4000" fill="hold"/>
                                        <p:tgtEl>
                                          <p:spTgt spid="12"/>
                                        </p:tgtEl>
                                        <p:attrNameLst>
                                          <p:attrName>ppt_h</p:attrName>
                                        </p:attrNameLst>
                                      </p:cBhvr>
                                      <p:tavLst>
                                        <p:tav tm="0">
                                          <p:val>
                                            <p:fltVal val="0"/>
                                          </p:val>
                                        </p:tav>
                                        <p:tav tm="100000">
                                          <p:val>
                                            <p:strVal val="#ppt_h"/>
                                          </p:val>
                                        </p:tav>
                                      </p:tavLst>
                                    </p:anim>
                                  </p:childTnLst>
                                </p:cTn>
                              </p:par>
                              <p:par>
                                <p:cTn id="69" presetID="16" presetClass="entr" presetSubtype="42" fill="hold" nodeType="withEffect">
                                  <p:stCondLst>
                                    <p:cond delay="250"/>
                                  </p:stCondLst>
                                  <p:childTnLst>
                                    <p:set>
                                      <p:cBhvr>
                                        <p:cTn id="70" dur="1" fill="hold">
                                          <p:stCondLst>
                                            <p:cond delay="0"/>
                                          </p:stCondLst>
                                        </p:cTn>
                                        <p:tgtEl>
                                          <p:spTgt spid="12"/>
                                        </p:tgtEl>
                                        <p:attrNameLst>
                                          <p:attrName>style.visibility</p:attrName>
                                        </p:attrNameLst>
                                      </p:cBhvr>
                                      <p:to>
                                        <p:strVal val="visible"/>
                                      </p:to>
                                    </p:set>
                                    <p:animEffect transition="in" filter="barn(outHorizontal)">
                                      <p:cBhvr>
                                        <p:cTn id="71" dur="4000"/>
                                        <p:tgtEl>
                                          <p:spTgt spid="12"/>
                                        </p:tgtEl>
                                      </p:cBhvr>
                                    </p:animEffect>
                                  </p:childTnLst>
                                </p:cTn>
                              </p:par>
                              <p:par>
                                <p:cTn id="72" presetID="9" presetClass="emph" presetSubtype="0" grpId="0" nodeType="withEffect">
                                  <p:stCondLst>
                                    <p:cond delay="0"/>
                                  </p:stCondLst>
                                  <p:childTnLst>
                                    <p:set>
                                      <p:cBhvr rctx="PPT">
                                        <p:cTn id="73" dur="indefinite"/>
                                        <p:tgtEl>
                                          <p:spTgt spid="18"/>
                                        </p:tgtEl>
                                        <p:attrNameLst>
                                          <p:attrName>style.opacity</p:attrName>
                                        </p:attrNameLst>
                                      </p:cBhvr>
                                      <p:to>
                                        <p:strVal val="0"/>
                                      </p:to>
                                    </p:set>
                                    <p:animEffect filter="image" prLst="opacity: 0">
                                      <p:cBhvr rctx="IE">
                                        <p:cTn id="74"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a:off x="0" y="0"/>
            <a:ext cx="9144000" cy="5143500"/>
            <a:chOff x="0" y="0"/>
            <a:chExt cx="9144000" cy="5143500"/>
          </a:xfrm>
        </p:grpSpPr>
        <p:sp>
          <p:nvSpPr>
            <p:cNvPr id="16" name="15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4" name="1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Forma libre 22"/>
          <p:cNvSpPr/>
          <p:nvPr/>
        </p:nvSpPr>
        <p:spPr>
          <a:xfrm rot="18668578" flipH="1">
            <a:off x="5167370" y="-387374"/>
            <a:ext cx="1966240"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flip="none" rotWithShape="1">
            <a:gsLst>
              <a:gs pos="57000">
                <a:srgbClr val="92D050"/>
              </a:gs>
              <a:gs pos="86000">
                <a:srgbClr val="99FF66"/>
              </a:gs>
              <a:gs pos="2083">
                <a:schemeClr val="tx1"/>
              </a:gs>
              <a:gs pos="5816">
                <a:srgbClr val="FFC000"/>
              </a:gs>
              <a:gs pos="46000">
                <a:schemeClr val="tx1"/>
              </a:gs>
            </a:gsLst>
            <a:path path="circle">
              <a:fillToRect l="50000" t="50000" r="50000" b="50000"/>
            </a:path>
            <a:tileRect/>
          </a:gradFill>
          <a:ln w="82550">
            <a:noFill/>
          </a:ln>
          <a:effectLst>
            <a:outerShdw blurRad="50800" dist="50800" dir="5400000" sx="140000" sy="140000" algn="ctr" rotWithShape="0">
              <a:schemeClr val="tx1">
                <a:alpha val="3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2"/>
          <p:cNvSpPr/>
          <p:nvPr/>
        </p:nvSpPr>
        <p:spPr>
          <a:xfrm rot="13535319">
            <a:off x="5241099" y="1951200"/>
            <a:ext cx="1903147"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a:gsLst>
              <a:gs pos="57000">
                <a:srgbClr val="92D050"/>
              </a:gs>
              <a:gs pos="86000">
                <a:srgbClr val="99FF66"/>
              </a:gs>
              <a:gs pos="2083">
                <a:schemeClr val="tx1"/>
              </a:gs>
              <a:gs pos="5816">
                <a:srgbClr val="FFC000"/>
              </a:gs>
              <a:gs pos="46000">
                <a:schemeClr val="tx1"/>
              </a:gs>
            </a:gsLst>
            <a:path path="circle">
              <a:fillToRect l="50000" t="50000" r="50000" b="50000"/>
            </a:path>
          </a:gradFill>
          <a:ln w="82550">
            <a:noFill/>
          </a:ln>
          <a:effectLst>
            <a:outerShdw blurRad="50800" dist="50800" dir="5400000" sx="140000" sy="140000" algn="ctr" rotWithShape="0">
              <a:schemeClr val="tx1">
                <a:alpha val="3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2"/>
          <p:cNvSpPr/>
          <p:nvPr/>
        </p:nvSpPr>
        <p:spPr>
          <a:xfrm rot="8064681" flipH="1">
            <a:off x="1961354" y="1927516"/>
            <a:ext cx="1836837"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a:gsLst>
              <a:gs pos="57000">
                <a:srgbClr val="92D050"/>
              </a:gs>
              <a:gs pos="86000">
                <a:srgbClr val="99FF66"/>
              </a:gs>
              <a:gs pos="2083">
                <a:schemeClr val="tx1"/>
              </a:gs>
              <a:gs pos="5816">
                <a:srgbClr val="FFC000"/>
              </a:gs>
              <a:gs pos="46000">
                <a:schemeClr val="tx1"/>
              </a:gs>
            </a:gsLst>
            <a:path path="circle">
              <a:fillToRect l="50000" t="50000" r="50000" b="50000"/>
            </a:path>
          </a:gradFill>
          <a:ln w="82550">
            <a:noFill/>
          </a:ln>
          <a:effectLst>
            <a:outerShdw blurRad="50800" dist="50800" dir="5400000" sx="140000" sy="140000" algn="ctr" rotWithShape="0">
              <a:schemeClr val="tx1">
                <a:alpha val="3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2"/>
          <p:cNvSpPr/>
          <p:nvPr/>
        </p:nvSpPr>
        <p:spPr>
          <a:xfrm rot="2931422">
            <a:off x="1927691" y="-380777"/>
            <a:ext cx="1994214"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a:gsLst>
              <a:gs pos="57000">
                <a:srgbClr val="92D050"/>
              </a:gs>
              <a:gs pos="86000">
                <a:srgbClr val="99FF66"/>
              </a:gs>
              <a:gs pos="2083">
                <a:schemeClr val="tx1"/>
              </a:gs>
              <a:gs pos="5816">
                <a:srgbClr val="FFC000"/>
              </a:gs>
              <a:gs pos="46000">
                <a:schemeClr val="tx1"/>
              </a:gs>
            </a:gsLst>
            <a:path path="circle">
              <a:fillToRect l="50000" t="50000" r="50000" b="50000"/>
            </a:path>
          </a:gradFill>
          <a:ln w="82550">
            <a:noFill/>
          </a:ln>
          <a:effectLst>
            <a:outerShdw blurRad="50800" dist="50800" dir="5400000" sx="140000" sy="140000" algn="ctr" rotWithShape="0">
              <a:schemeClr val="tx1">
                <a:alpha val="3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12 Rectángulo"/>
          <p:cNvSpPr/>
          <p:nvPr/>
        </p:nvSpPr>
        <p:spPr>
          <a:xfrm>
            <a:off x="0" y="-524594"/>
            <a:ext cx="9252520" cy="6192688"/>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6494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250" fill="hold"/>
                                        <p:tgtEl>
                                          <p:spTgt spid="7"/>
                                        </p:tgtEl>
                                        <p:attrNameLst>
                                          <p:attrName>ppt_x</p:attrName>
                                        </p:attrNameLst>
                                      </p:cBhvr>
                                      <p:tavLst>
                                        <p:tav tm="0">
                                          <p:val>
                                            <p:strVal val="0-#ppt_w/2"/>
                                          </p:val>
                                        </p:tav>
                                        <p:tav tm="100000">
                                          <p:val>
                                            <p:strVal val="#ppt_x"/>
                                          </p:val>
                                        </p:tav>
                                      </p:tavLst>
                                    </p:anim>
                                    <p:anim calcmode="lin" valueType="num">
                                      <p:cBhvr additive="base">
                                        <p:cTn id="8" dur="225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250" fill="hold"/>
                                        <p:tgtEl>
                                          <p:spTgt spid="9"/>
                                        </p:tgtEl>
                                        <p:attrNameLst>
                                          <p:attrName>ppt_x</p:attrName>
                                        </p:attrNameLst>
                                      </p:cBhvr>
                                      <p:tavLst>
                                        <p:tav tm="0">
                                          <p:val>
                                            <p:strVal val="1+#ppt_w/2"/>
                                          </p:val>
                                        </p:tav>
                                        <p:tav tm="100000">
                                          <p:val>
                                            <p:strVal val="#ppt_x"/>
                                          </p:val>
                                        </p:tav>
                                      </p:tavLst>
                                    </p:anim>
                                    <p:anim calcmode="lin" valueType="num">
                                      <p:cBhvr additive="base">
                                        <p:cTn id="12" dur="225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2250" fill="hold"/>
                                        <p:tgtEl>
                                          <p:spTgt spid="8"/>
                                        </p:tgtEl>
                                        <p:attrNameLst>
                                          <p:attrName>ppt_x</p:attrName>
                                        </p:attrNameLst>
                                      </p:cBhvr>
                                      <p:tavLst>
                                        <p:tav tm="0">
                                          <p:val>
                                            <p:strVal val="0-#ppt_w/2"/>
                                          </p:val>
                                        </p:tav>
                                        <p:tav tm="100000">
                                          <p:val>
                                            <p:strVal val="#ppt_x"/>
                                          </p:val>
                                        </p:tav>
                                      </p:tavLst>
                                    </p:anim>
                                    <p:anim calcmode="lin" valueType="num">
                                      <p:cBhvr additive="base">
                                        <p:cTn id="16" dur="225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250" fill="hold"/>
                                        <p:tgtEl>
                                          <p:spTgt spid="10"/>
                                        </p:tgtEl>
                                        <p:attrNameLst>
                                          <p:attrName>ppt_x</p:attrName>
                                        </p:attrNameLst>
                                      </p:cBhvr>
                                      <p:tavLst>
                                        <p:tav tm="0">
                                          <p:val>
                                            <p:strVal val="1+#ppt_w/2"/>
                                          </p:val>
                                        </p:tav>
                                        <p:tav tm="100000">
                                          <p:val>
                                            <p:strVal val="#ppt_x"/>
                                          </p:val>
                                        </p:tav>
                                      </p:tavLst>
                                    </p:anim>
                                    <p:anim calcmode="lin" valueType="num">
                                      <p:cBhvr additive="base">
                                        <p:cTn id="20" dur="2250" fill="hold"/>
                                        <p:tgtEl>
                                          <p:spTgt spid="10"/>
                                        </p:tgtEl>
                                        <p:attrNameLst>
                                          <p:attrName>ppt_y</p:attrName>
                                        </p:attrNameLst>
                                      </p:cBhvr>
                                      <p:tavLst>
                                        <p:tav tm="0">
                                          <p:val>
                                            <p:strVal val="1+#ppt_h/2"/>
                                          </p:val>
                                        </p:tav>
                                        <p:tav tm="100000">
                                          <p:val>
                                            <p:strVal val="#ppt_y"/>
                                          </p:val>
                                        </p:tav>
                                      </p:tavLst>
                                    </p:anim>
                                  </p:childTnLst>
                                </p:cTn>
                              </p:par>
                              <p:par>
                                <p:cTn id="21" presetID="9" presetClass="emph" presetSubtype="0" grpId="0" nodeType="withEffect">
                                  <p:stCondLst>
                                    <p:cond delay="0"/>
                                  </p:stCondLst>
                                  <p:childTnLst>
                                    <p:set>
                                      <p:cBhvr rctx="PPT">
                                        <p:cTn id="22" dur="indefinite"/>
                                        <p:tgtEl>
                                          <p:spTgt spid="13"/>
                                        </p:tgtEl>
                                        <p:attrNameLst>
                                          <p:attrName>style.opacity</p:attrName>
                                        </p:attrNameLst>
                                      </p:cBhvr>
                                      <p:to>
                                        <p:strVal val="0"/>
                                      </p:to>
                                    </p:set>
                                    <p:animEffect filter="image" prLst="opacity: 0">
                                      <p:cBhvr rctx="IE">
                                        <p:cTn id="23" dur="indefinite"/>
                                        <p:tgtEl>
                                          <p:spTgt spid="13"/>
                                        </p:tgtEl>
                                      </p:cBhvr>
                                    </p:animEffect>
                                  </p:childTnLst>
                                </p:cTn>
                              </p:par>
                            </p:childTnLst>
                          </p:cTn>
                        </p:par>
                        <p:par>
                          <p:cTn id="24" fill="hold">
                            <p:stCondLst>
                              <p:cond delay="2250"/>
                            </p:stCondLst>
                            <p:childTnLst>
                              <p:par>
                                <p:cTn id="25" presetID="2" presetClass="exit" presetSubtype="6" fill="hold" grpId="1" nodeType="afterEffect">
                                  <p:stCondLst>
                                    <p:cond delay="0"/>
                                  </p:stCondLst>
                                  <p:childTnLst>
                                    <p:anim calcmode="lin" valueType="num">
                                      <p:cBhvr additive="base">
                                        <p:cTn id="26" dur="4500"/>
                                        <p:tgtEl>
                                          <p:spTgt spid="10"/>
                                        </p:tgtEl>
                                        <p:attrNameLst>
                                          <p:attrName>ppt_x</p:attrName>
                                        </p:attrNameLst>
                                      </p:cBhvr>
                                      <p:tavLst>
                                        <p:tav tm="0">
                                          <p:val>
                                            <p:strVal val="ppt_x"/>
                                          </p:val>
                                        </p:tav>
                                        <p:tav tm="100000">
                                          <p:val>
                                            <p:strVal val="1+ppt_w/2"/>
                                          </p:val>
                                        </p:tav>
                                      </p:tavLst>
                                    </p:anim>
                                    <p:anim calcmode="lin" valueType="num">
                                      <p:cBhvr additive="base">
                                        <p:cTn id="27" dur="4500"/>
                                        <p:tgtEl>
                                          <p:spTgt spid="10"/>
                                        </p:tgtEl>
                                        <p:attrNameLst>
                                          <p:attrName>ppt_y</p:attrName>
                                        </p:attrNameLst>
                                      </p:cBhvr>
                                      <p:tavLst>
                                        <p:tav tm="0">
                                          <p:val>
                                            <p:strVal val="ppt_y"/>
                                          </p:val>
                                        </p:tav>
                                        <p:tav tm="100000">
                                          <p:val>
                                            <p:strVal val="1+ppt_h/2"/>
                                          </p:val>
                                        </p:tav>
                                      </p:tavLst>
                                    </p:anim>
                                    <p:set>
                                      <p:cBhvr>
                                        <p:cTn id="28" dur="1" fill="hold">
                                          <p:stCondLst>
                                            <p:cond delay="4499"/>
                                          </p:stCondLst>
                                        </p:cTn>
                                        <p:tgtEl>
                                          <p:spTgt spid="10"/>
                                        </p:tgtEl>
                                        <p:attrNameLst>
                                          <p:attrName>style.visibility</p:attrName>
                                        </p:attrNameLst>
                                      </p:cBhvr>
                                      <p:to>
                                        <p:strVal val="hidden"/>
                                      </p:to>
                                    </p:set>
                                  </p:childTnLst>
                                </p:cTn>
                              </p:par>
                              <p:par>
                                <p:cTn id="29" presetID="2" presetClass="exit" presetSubtype="12" fill="hold" grpId="1" nodeType="withEffect">
                                  <p:stCondLst>
                                    <p:cond delay="0"/>
                                  </p:stCondLst>
                                  <p:childTnLst>
                                    <p:anim calcmode="lin" valueType="num">
                                      <p:cBhvr additive="base">
                                        <p:cTn id="30" dur="4500"/>
                                        <p:tgtEl>
                                          <p:spTgt spid="7"/>
                                        </p:tgtEl>
                                        <p:attrNameLst>
                                          <p:attrName>ppt_x</p:attrName>
                                        </p:attrNameLst>
                                      </p:cBhvr>
                                      <p:tavLst>
                                        <p:tav tm="0">
                                          <p:val>
                                            <p:strVal val="ppt_x"/>
                                          </p:val>
                                        </p:tav>
                                        <p:tav tm="100000">
                                          <p:val>
                                            <p:strVal val="0-ppt_w/2"/>
                                          </p:val>
                                        </p:tav>
                                      </p:tavLst>
                                    </p:anim>
                                    <p:anim calcmode="lin" valueType="num">
                                      <p:cBhvr additive="base">
                                        <p:cTn id="31" dur="4500"/>
                                        <p:tgtEl>
                                          <p:spTgt spid="7"/>
                                        </p:tgtEl>
                                        <p:attrNameLst>
                                          <p:attrName>ppt_y</p:attrName>
                                        </p:attrNameLst>
                                      </p:cBhvr>
                                      <p:tavLst>
                                        <p:tav tm="0">
                                          <p:val>
                                            <p:strVal val="ppt_y"/>
                                          </p:val>
                                        </p:tav>
                                        <p:tav tm="100000">
                                          <p:val>
                                            <p:strVal val="1+ppt_h/2"/>
                                          </p:val>
                                        </p:tav>
                                      </p:tavLst>
                                    </p:anim>
                                    <p:set>
                                      <p:cBhvr>
                                        <p:cTn id="32" dur="1" fill="hold">
                                          <p:stCondLst>
                                            <p:cond delay="4499"/>
                                          </p:stCondLst>
                                        </p:cTn>
                                        <p:tgtEl>
                                          <p:spTgt spid="7"/>
                                        </p:tgtEl>
                                        <p:attrNameLst>
                                          <p:attrName>style.visibility</p:attrName>
                                        </p:attrNameLst>
                                      </p:cBhvr>
                                      <p:to>
                                        <p:strVal val="hidden"/>
                                      </p:to>
                                    </p:set>
                                  </p:childTnLst>
                                </p:cTn>
                              </p:par>
                              <p:par>
                                <p:cTn id="33" presetID="2" presetClass="exit" presetSubtype="3" fill="hold" grpId="1" nodeType="withEffect">
                                  <p:stCondLst>
                                    <p:cond delay="0"/>
                                  </p:stCondLst>
                                  <p:childTnLst>
                                    <p:anim calcmode="lin" valueType="num">
                                      <p:cBhvr additive="base">
                                        <p:cTn id="34" dur="4500"/>
                                        <p:tgtEl>
                                          <p:spTgt spid="9"/>
                                        </p:tgtEl>
                                        <p:attrNameLst>
                                          <p:attrName>ppt_x</p:attrName>
                                        </p:attrNameLst>
                                      </p:cBhvr>
                                      <p:tavLst>
                                        <p:tav tm="0">
                                          <p:val>
                                            <p:strVal val="ppt_x"/>
                                          </p:val>
                                        </p:tav>
                                        <p:tav tm="100000">
                                          <p:val>
                                            <p:strVal val="1+ppt_w/2"/>
                                          </p:val>
                                        </p:tav>
                                      </p:tavLst>
                                    </p:anim>
                                    <p:anim calcmode="lin" valueType="num">
                                      <p:cBhvr additive="base">
                                        <p:cTn id="35" dur="4500"/>
                                        <p:tgtEl>
                                          <p:spTgt spid="9"/>
                                        </p:tgtEl>
                                        <p:attrNameLst>
                                          <p:attrName>ppt_y</p:attrName>
                                        </p:attrNameLst>
                                      </p:cBhvr>
                                      <p:tavLst>
                                        <p:tav tm="0">
                                          <p:val>
                                            <p:strVal val="ppt_y"/>
                                          </p:val>
                                        </p:tav>
                                        <p:tav tm="100000">
                                          <p:val>
                                            <p:strVal val="0-ppt_h/2"/>
                                          </p:val>
                                        </p:tav>
                                      </p:tavLst>
                                    </p:anim>
                                    <p:set>
                                      <p:cBhvr>
                                        <p:cTn id="36" dur="1" fill="hold">
                                          <p:stCondLst>
                                            <p:cond delay="4499"/>
                                          </p:stCondLst>
                                        </p:cTn>
                                        <p:tgtEl>
                                          <p:spTgt spid="9"/>
                                        </p:tgtEl>
                                        <p:attrNameLst>
                                          <p:attrName>style.visibility</p:attrName>
                                        </p:attrNameLst>
                                      </p:cBhvr>
                                      <p:to>
                                        <p:strVal val="hidden"/>
                                      </p:to>
                                    </p:set>
                                  </p:childTnLst>
                                </p:cTn>
                              </p:par>
                              <p:par>
                                <p:cTn id="37" presetID="2" presetClass="exit" presetSubtype="9" fill="hold" grpId="1" nodeType="withEffect">
                                  <p:stCondLst>
                                    <p:cond delay="0"/>
                                  </p:stCondLst>
                                  <p:childTnLst>
                                    <p:anim calcmode="lin" valueType="num">
                                      <p:cBhvr additive="base">
                                        <p:cTn id="38" dur="4500"/>
                                        <p:tgtEl>
                                          <p:spTgt spid="8"/>
                                        </p:tgtEl>
                                        <p:attrNameLst>
                                          <p:attrName>ppt_x</p:attrName>
                                        </p:attrNameLst>
                                      </p:cBhvr>
                                      <p:tavLst>
                                        <p:tav tm="0">
                                          <p:val>
                                            <p:strVal val="ppt_x"/>
                                          </p:val>
                                        </p:tav>
                                        <p:tav tm="100000">
                                          <p:val>
                                            <p:strVal val="0-ppt_w/2"/>
                                          </p:val>
                                        </p:tav>
                                      </p:tavLst>
                                    </p:anim>
                                    <p:anim calcmode="lin" valueType="num">
                                      <p:cBhvr additive="base">
                                        <p:cTn id="39" dur="4500"/>
                                        <p:tgtEl>
                                          <p:spTgt spid="8"/>
                                        </p:tgtEl>
                                        <p:attrNameLst>
                                          <p:attrName>ppt_y</p:attrName>
                                        </p:attrNameLst>
                                      </p:cBhvr>
                                      <p:tavLst>
                                        <p:tav tm="0">
                                          <p:val>
                                            <p:strVal val="ppt_y"/>
                                          </p:val>
                                        </p:tav>
                                        <p:tav tm="100000">
                                          <p:val>
                                            <p:strVal val="0-ppt_h/2"/>
                                          </p:val>
                                        </p:tav>
                                      </p:tavLst>
                                    </p:anim>
                                    <p:set>
                                      <p:cBhvr>
                                        <p:cTn id="40" dur="1" fill="hold">
                                          <p:stCondLst>
                                            <p:cond delay="4499"/>
                                          </p:stCondLst>
                                        </p:cTn>
                                        <p:tgtEl>
                                          <p:spTgt spid="8"/>
                                        </p:tgtEl>
                                        <p:attrNameLst>
                                          <p:attrName>style.visibility</p:attrName>
                                        </p:attrNameLst>
                                      </p:cBhvr>
                                      <p:to>
                                        <p:strVal val="hidden"/>
                                      </p:to>
                                    </p:set>
                                  </p:childTnLst>
                                </p:cTn>
                              </p:par>
                              <p:par>
                                <p:cTn id="41" presetID="17" presetClass="entr" presetSubtype="10" fill="hold" nodeType="withEffect">
                                  <p:stCondLst>
                                    <p:cond delay="50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0" fill="hold"/>
                                        <p:tgtEl>
                                          <p:spTgt spid="14"/>
                                        </p:tgtEl>
                                        <p:attrNameLst>
                                          <p:attrName>ppt_w</p:attrName>
                                        </p:attrNameLst>
                                      </p:cBhvr>
                                      <p:tavLst>
                                        <p:tav tm="0">
                                          <p:val>
                                            <p:fltVal val="0"/>
                                          </p:val>
                                        </p:tav>
                                        <p:tav tm="100000">
                                          <p:val>
                                            <p:strVal val="#ppt_w"/>
                                          </p:val>
                                        </p:tav>
                                      </p:tavLst>
                                    </p:anim>
                                    <p:anim calcmode="lin" valueType="num">
                                      <p:cBhvr>
                                        <p:cTn id="44" dur="3000" fill="hold"/>
                                        <p:tgtEl>
                                          <p:spTgt spid="14"/>
                                        </p:tgtEl>
                                        <p:attrNameLst>
                                          <p:attrName>ppt_h</p:attrName>
                                        </p:attrNameLst>
                                      </p:cBhvr>
                                      <p:tavLst>
                                        <p:tav tm="0">
                                          <p:val>
                                            <p:strVal val="#ppt_h"/>
                                          </p:val>
                                        </p:tav>
                                        <p:tav tm="100000">
                                          <p:val>
                                            <p:strVal val="#ppt_h"/>
                                          </p:val>
                                        </p:tav>
                                      </p:tavLst>
                                    </p:anim>
                                  </p:childTnLst>
                                </p:cTn>
                              </p:par>
                              <p:par>
                                <p:cTn id="45" presetID="8" presetClass="entr" presetSubtype="32" fill="hold" nodeType="withEffect">
                                  <p:stCondLst>
                                    <p:cond delay="500"/>
                                  </p:stCondLst>
                                  <p:childTnLst>
                                    <p:set>
                                      <p:cBhvr>
                                        <p:cTn id="46" dur="1" fill="hold">
                                          <p:stCondLst>
                                            <p:cond delay="0"/>
                                          </p:stCondLst>
                                        </p:cTn>
                                        <p:tgtEl>
                                          <p:spTgt spid="14"/>
                                        </p:tgtEl>
                                        <p:attrNameLst>
                                          <p:attrName>style.visibility</p:attrName>
                                        </p:attrNameLst>
                                      </p:cBhvr>
                                      <p:to>
                                        <p:strVal val="visible"/>
                                      </p:to>
                                    </p:set>
                                    <p:animEffect transition="in" filter="diamond(out)">
                                      <p:cBhvr>
                                        <p:cTn id="47"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38 Grupo"/>
          <p:cNvGrpSpPr/>
          <p:nvPr/>
        </p:nvGrpSpPr>
        <p:grpSpPr>
          <a:xfrm>
            <a:off x="35074" y="40956"/>
            <a:ext cx="9170370" cy="5133104"/>
            <a:chOff x="0" y="0"/>
            <a:chExt cx="9170370" cy="5133104"/>
          </a:xfrm>
        </p:grpSpPr>
        <p:sp>
          <p:nvSpPr>
            <p:cNvPr id="40" name="39 Rectángulo"/>
            <p:cNvSpPr/>
            <p:nvPr/>
          </p:nvSpPr>
          <p:spPr>
            <a:xfrm flipH="1">
              <a:off x="0" y="2571750"/>
              <a:ext cx="9170370" cy="2561354"/>
            </a:xfrm>
            <a:prstGeom prst="rect">
              <a:avLst/>
            </a:prstGeom>
            <a:gradFill flip="none" rotWithShape="1">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1" name="40 Rectángulo"/>
            <p:cNvSpPr/>
            <p:nvPr/>
          </p:nvSpPr>
          <p:spPr>
            <a:xfrm flipH="1" flipV="1">
              <a:off x="0" y="0"/>
              <a:ext cx="9170069" cy="2571750"/>
            </a:xfrm>
            <a:prstGeom prst="rect">
              <a:avLst/>
            </a:prstGeom>
            <a:gradFill>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pic>
        <p:nvPicPr>
          <p:cNvPr id="38" name="37 Imagen" descr="Diapositiva2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0286"/>
            <a:ext cx="9144000" cy="5133214"/>
          </a:xfrm>
          <a:prstGeom prst="rect">
            <a:avLst/>
          </a:prstGeom>
          <a:noFill/>
          <a:ln w="53975">
            <a:solidFill>
              <a:srgbClr val="FF0000"/>
            </a:solidFill>
          </a:ln>
        </p:spPr>
      </p:pic>
      <p:sp>
        <p:nvSpPr>
          <p:cNvPr id="3" name="2 Paralelogramo"/>
          <p:cNvSpPr/>
          <p:nvPr/>
        </p:nvSpPr>
        <p:spPr>
          <a:xfrm rot="16200000" flipH="1" flipV="1">
            <a:off x="-54357"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6200000" flipH="1" flipV="1">
            <a:off x="7758099"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flipH="1" flipV="1">
            <a:off x="1061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flipH="1" flipV="1">
            <a:off x="2177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flipH="1" flipV="1">
            <a:off x="3293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flipH="1" flipV="1">
            <a:off x="6641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flipH="1" flipV="1">
            <a:off x="4409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flipV="1">
            <a:off x="5525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V="1">
            <a:off x="0" y="25042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V="1">
            <a:off x="1115616"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V="1">
            <a:off x="3347864"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flipV="1">
            <a:off x="5544000" y="249395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flipV="1">
            <a:off x="2232000" y="25042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V="1">
            <a:off x="4427984" y="2490524"/>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flipV="1">
            <a:off x="7758100"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flipV="1">
            <a:off x="6660232"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5479"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a:off x="7796979"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flipH="1">
            <a:off x="1100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flipH="1">
            <a:off x="2216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3332521"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5400000" flipH="1">
            <a:off x="6680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5400000" flipH="1">
            <a:off x="4448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flipH="1">
            <a:off x="5564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a:off x="38878" y="12801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1154495"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a:off x="3386743"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5400000">
            <a:off x="5582879" y="126981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5400000">
            <a:off x="2270879" y="12801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5400000">
            <a:off x="4466863" y="1266388"/>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5400000">
            <a:off x="7796979"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5400000">
            <a:off x="6699111"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FF0000">
                  <a:lumMod val="81000"/>
                  <a:lumOff val="19000"/>
                </a:srgbClr>
              </a:gs>
              <a:gs pos="81000">
                <a:srgbClr val="C00000">
                  <a:lumMod val="96000"/>
                  <a:lumOff val="4000"/>
                </a:srgbClr>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rot lat="0" lon="0" rev="18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111988" y="-308570"/>
            <a:ext cx="9436516" cy="576064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1952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250" fill="hold"/>
                                        <p:tgtEl>
                                          <p:spTgt spid="3"/>
                                        </p:tgtEl>
                                        <p:attrNameLst>
                                          <p:attrName>ppt_x</p:attrName>
                                        </p:attrNameLst>
                                      </p:cBhvr>
                                      <p:tavLst>
                                        <p:tav tm="0">
                                          <p:val>
                                            <p:strVal val="0-#ppt_w/2"/>
                                          </p:val>
                                        </p:tav>
                                        <p:tav tm="100000">
                                          <p:val>
                                            <p:strVal val="#ppt_x"/>
                                          </p:val>
                                        </p:tav>
                                      </p:tavLst>
                                    </p:anim>
                                    <p:anim calcmode="lin" valueType="num">
                                      <p:cBhvr additive="base">
                                        <p:cTn id="8" dur="22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250" fill="hold"/>
                                        <p:tgtEl>
                                          <p:spTgt spid="4"/>
                                        </p:tgtEl>
                                        <p:attrNameLst>
                                          <p:attrName>ppt_x</p:attrName>
                                        </p:attrNameLst>
                                      </p:cBhvr>
                                      <p:tavLst>
                                        <p:tav tm="0">
                                          <p:val>
                                            <p:strVal val="0-#ppt_w/2"/>
                                          </p:val>
                                        </p:tav>
                                        <p:tav tm="100000">
                                          <p:val>
                                            <p:strVal val="#ppt_x"/>
                                          </p:val>
                                        </p:tav>
                                      </p:tavLst>
                                    </p:anim>
                                    <p:anim calcmode="lin" valueType="num">
                                      <p:cBhvr additive="base">
                                        <p:cTn id="12" dur="22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250" fill="hold"/>
                                        <p:tgtEl>
                                          <p:spTgt spid="5"/>
                                        </p:tgtEl>
                                        <p:attrNameLst>
                                          <p:attrName>ppt_x</p:attrName>
                                        </p:attrNameLst>
                                      </p:cBhvr>
                                      <p:tavLst>
                                        <p:tav tm="0">
                                          <p:val>
                                            <p:strVal val="0-#ppt_w/2"/>
                                          </p:val>
                                        </p:tav>
                                        <p:tav tm="100000">
                                          <p:val>
                                            <p:strVal val="#ppt_x"/>
                                          </p:val>
                                        </p:tav>
                                      </p:tavLst>
                                    </p:anim>
                                    <p:anim calcmode="lin" valueType="num">
                                      <p:cBhvr additive="base">
                                        <p:cTn id="16" dur="225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250" fill="hold"/>
                                        <p:tgtEl>
                                          <p:spTgt spid="6"/>
                                        </p:tgtEl>
                                        <p:attrNameLst>
                                          <p:attrName>ppt_x</p:attrName>
                                        </p:attrNameLst>
                                      </p:cBhvr>
                                      <p:tavLst>
                                        <p:tav tm="0">
                                          <p:val>
                                            <p:strVal val="0-#ppt_w/2"/>
                                          </p:val>
                                        </p:tav>
                                        <p:tav tm="100000">
                                          <p:val>
                                            <p:strVal val="#ppt_x"/>
                                          </p:val>
                                        </p:tav>
                                      </p:tavLst>
                                    </p:anim>
                                    <p:anim calcmode="lin" valueType="num">
                                      <p:cBhvr additive="base">
                                        <p:cTn id="20" dur="225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250" fill="hold"/>
                                        <p:tgtEl>
                                          <p:spTgt spid="7"/>
                                        </p:tgtEl>
                                        <p:attrNameLst>
                                          <p:attrName>ppt_x</p:attrName>
                                        </p:attrNameLst>
                                      </p:cBhvr>
                                      <p:tavLst>
                                        <p:tav tm="0">
                                          <p:val>
                                            <p:strVal val="0-#ppt_w/2"/>
                                          </p:val>
                                        </p:tav>
                                        <p:tav tm="100000">
                                          <p:val>
                                            <p:strVal val="#ppt_x"/>
                                          </p:val>
                                        </p:tav>
                                      </p:tavLst>
                                    </p:anim>
                                    <p:anim calcmode="lin" valueType="num">
                                      <p:cBhvr additive="base">
                                        <p:cTn id="24" dur="225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250" fill="hold"/>
                                        <p:tgtEl>
                                          <p:spTgt spid="8"/>
                                        </p:tgtEl>
                                        <p:attrNameLst>
                                          <p:attrName>ppt_x</p:attrName>
                                        </p:attrNameLst>
                                      </p:cBhvr>
                                      <p:tavLst>
                                        <p:tav tm="0">
                                          <p:val>
                                            <p:strVal val="0-#ppt_w/2"/>
                                          </p:val>
                                        </p:tav>
                                        <p:tav tm="100000">
                                          <p:val>
                                            <p:strVal val="#ppt_x"/>
                                          </p:val>
                                        </p:tav>
                                      </p:tavLst>
                                    </p:anim>
                                    <p:anim calcmode="lin" valueType="num">
                                      <p:cBhvr additive="base">
                                        <p:cTn id="28" dur="225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250" fill="hold"/>
                                        <p:tgtEl>
                                          <p:spTgt spid="9"/>
                                        </p:tgtEl>
                                        <p:attrNameLst>
                                          <p:attrName>ppt_x</p:attrName>
                                        </p:attrNameLst>
                                      </p:cBhvr>
                                      <p:tavLst>
                                        <p:tav tm="0">
                                          <p:val>
                                            <p:strVal val="0-#ppt_w/2"/>
                                          </p:val>
                                        </p:tav>
                                        <p:tav tm="100000">
                                          <p:val>
                                            <p:strVal val="#ppt_x"/>
                                          </p:val>
                                        </p:tav>
                                      </p:tavLst>
                                    </p:anim>
                                    <p:anim calcmode="lin" valueType="num">
                                      <p:cBhvr additive="base">
                                        <p:cTn id="32" dur="225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2250" fill="hold"/>
                                        <p:tgtEl>
                                          <p:spTgt spid="10"/>
                                        </p:tgtEl>
                                        <p:attrNameLst>
                                          <p:attrName>ppt_x</p:attrName>
                                        </p:attrNameLst>
                                      </p:cBhvr>
                                      <p:tavLst>
                                        <p:tav tm="0">
                                          <p:val>
                                            <p:strVal val="0-#ppt_w/2"/>
                                          </p:val>
                                        </p:tav>
                                        <p:tav tm="100000">
                                          <p:val>
                                            <p:strVal val="#ppt_x"/>
                                          </p:val>
                                        </p:tav>
                                      </p:tavLst>
                                    </p:anim>
                                    <p:anim calcmode="lin" valueType="num">
                                      <p:cBhvr additive="base">
                                        <p:cTn id="36" dur="225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2250" fill="hold"/>
                                        <p:tgtEl>
                                          <p:spTgt spid="11"/>
                                        </p:tgtEl>
                                        <p:attrNameLst>
                                          <p:attrName>ppt_x</p:attrName>
                                        </p:attrNameLst>
                                      </p:cBhvr>
                                      <p:tavLst>
                                        <p:tav tm="0">
                                          <p:val>
                                            <p:strVal val="1+#ppt_w/2"/>
                                          </p:val>
                                        </p:tav>
                                        <p:tav tm="100000">
                                          <p:val>
                                            <p:strVal val="#ppt_x"/>
                                          </p:val>
                                        </p:tav>
                                      </p:tavLst>
                                    </p:anim>
                                    <p:anim calcmode="lin" valueType="num">
                                      <p:cBhvr additive="base">
                                        <p:cTn id="40" dur="225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250" fill="hold"/>
                                        <p:tgtEl>
                                          <p:spTgt spid="12"/>
                                        </p:tgtEl>
                                        <p:attrNameLst>
                                          <p:attrName>ppt_x</p:attrName>
                                        </p:attrNameLst>
                                      </p:cBhvr>
                                      <p:tavLst>
                                        <p:tav tm="0">
                                          <p:val>
                                            <p:strVal val="1+#ppt_w/2"/>
                                          </p:val>
                                        </p:tav>
                                        <p:tav tm="100000">
                                          <p:val>
                                            <p:strVal val="#ppt_x"/>
                                          </p:val>
                                        </p:tav>
                                      </p:tavLst>
                                    </p:anim>
                                    <p:anim calcmode="lin" valueType="num">
                                      <p:cBhvr additive="base">
                                        <p:cTn id="44" dur="225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2250" fill="hold"/>
                                        <p:tgtEl>
                                          <p:spTgt spid="13"/>
                                        </p:tgtEl>
                                        <p:attrNameLst>
                                          <p:attrName>ppt_x</p:attrName>
                                        </p:attrNameLst>
                                      </p:cBhvr>
                                      <p:tavLst>
                                        <p:tav tm="0">
                                          <p:val>
                                            <p:strVal val="1+#ppt_w/2"/>
                                          </p:val>
                                        </p:tav>
                                        <p:tav tm="100000">
                                          <p:val>
                                            <p:strVal val="#ppt_x"/>
                                          </p:val>
                                        </p:tav>
                                      </p:tavLst>
                                    </p:anim>
                                    <p:anim calcmode="lin" valueType="num">
                                      <p:cBhvr additive="base">
                                        <p:cTn id="48" dur="225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250" fill="hold"/>
                                        <p:tgtEl>
                                          <p:spTgt spid="14"/>
                                        </p:tgtEl>
                                        <p:attrNameLst>
                                          <p:attrName>ppt_x</p:attrName>
                                        </p:attrNameLst>
                                      </p:cBhvr>
                                      <p:tavLst>
                                        <p:tav tm="0">
                                          <p:val>
                                            <p:strVal val="1+#ppt_w/2"/>
                                          </p:val>
                                        </p:tav>
                                        <p:tav tm="100000">
                                          <p:val>
                                            <p:strVal val="#ppt_x"/>
                                          </p:val>
                                        </p:tav>
                                      </p:tavLst>
                                    </p:anim>
                                    <p:anim calcmode="lin" valueType="num">
                                      <p:cBhvr additive="base">
                                        <p:cTn id="52" dur="225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2250" fill="hold"/>
                                        <p:tgtEl>
                                          <p:spTgt spid="15"/>
                                        </p:tgtEl>
                                        <p:attrNameLst>
                                          <p:attrName>ppt_x</p:attrName>
                                        </p:attrNameLst>
                                      </p:cBhvr>
                                      <p:tavLst>
                                        <p:tav tm="0">
                                          <p:val>
                                            <p:strVal val="1+#ppt_w/2"/>
                                          </p:val>
                                        </p:tav>
                                        <p:tav tm="100000">
                                          <p:val>
                                            <p:strVal val="#ppt_x"/>
                                          </p:val>
                                        </p:tav>
                                      </p:tavLst>
                                    </p:anim>
                                    <p:anim calcmode="lin" valueType="num">
                                      <p:cBhvr additive="base">
                                        <p:cTn id="56" dur="225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2250" fill="hold"/>
                                        <p:tgtEl>
                                          <p:spTgt spid="16"/>
                                        </p:tgtEl>
                                        <p:attrNameLst>
                                          <p:attrName>ppt_x</p:attrName>
                                        </p:attrNameLst>
                                      </p:cBhvr>
                                      <p:tavLst>
                                        <p:tav tm="0">
                                          <p:val>
                                            <p:strVal val="1+#ppt_w/2"/>
                                          </p:val>
                                        </p:tav>
                                        <p:tav tm="100000">
                                          <p:val>
                                            <p:strVal val="#ppt_x"/>
                                          </p:val>
                                        </p:tav>
                                      </p:tavLst>
                                    </p:anim>
                                    <p:anim calcmode="lin" valueType="num">
                                      <p:cBhvr additive="base">
                                        <p:cTn id="60" dur="225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250" fill="hold"/>
                                        <p:tgtEl>
                                          <p:spTgt spid="17"/>
                                        </p:tgtEl>
                                        <p:attrNameLst>
                                          <p:attrName>ppt_x</p:attrName>
                                        </p:attrNameLst>
                                      </p:cBhvr>
                                      <p:tavLst>
                                        <p:tav tm="0">
                                          <p:val>
                                            <p:strVal val="1+#ppt_w/2"/>
                                          </p:val>
                                        </p:tav>
                                        <p:tav tm="100000">
                                          <p:val>
                                            <p:strVal val="#ppt_x"/>
                                          </p:val>
                                        </p:tav>
                                      </p:tavLst>
                                    </p:anim>
                                    <p:anim calcmode="lin" valueType="num">
                                      <p:cBhvr additive="base">
                                        <p:cTn id="64" dur="225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2250" fill="hold"/>
                                        <p:tgtEl>
                                          <p:spTgt spid="18"/>
                                        </p:tgtEl>
                                        <p:attrNameLst>
                                          <p:attrName>ppt_x</p:attrName>
                                        </p:attrNameLst>
                                      </p:cBhvr>
                                      <p:tavLst>
                                        <p:tav tm="0">
                                          <p:val>
                                            <p:strVal val="1+#ppt_w/2"/>
                                          </p:val>
                                        </p:tav>
                                        <p:tav tm="100000">
                                          <p:val>
                                            <p:strVal val="#ppt_x"/>
                                          </p:val>
                                        </p:tav>
                                      </p:tavLst>
                                    </p:anim>
                                    <p:anim calcmode="lin" valueType="num">
                                      <p:cBhvr additive="base">
                                        <p:cTn id="68" dur="225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2250" fill="hold"/>
                                        <p:tgtEl>
                                          <p:spTgt spid="19"/>
                                        </p:tgtEl>
                                        <p:attrNameLst>
                                          <p:attrName>ppt_x</p:attrName>
                                        </p:attrNameLst>
                                      </p:cBhvr>
                                      <p:tavLst>
                                        <p:tav tm="0">
                                          <p:val>
                                            <p:strVal val="0-#ppt_w/2"/>
                                          </p:val>
                                        </p:tav>
                                        <p:tav tm="100000">
                                          <p:val>
                                            <p:strVal val="#ppt_x"/>
                                          </p:val>
                                        </p:tav>
                                      </p:tavLst>
                                    </p:anim>
                                    <p:anim calcmode="lin" valueType="num">
                                      <p:cBhvr additive="base">
                                        <p:cTn id="72" dur="2250" fill="hold"/>
                                        <p:tgtEl>
                                          <p:spTgt spid="19"/>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2250" fill="hold"/>
                                        <p:tgtEl>
                                          <p:spTgt spid="20"/>
                                        </p:tgtEl>
                                        <p:attrNameLst>
                                          <p:attrName>ppt_x</p:attrName>
                                        </p:attrNameLst>
                                      </p:cBhvr>
                                      <p:tavLst>
                                        <p:tav tm="0">
                                          <p:val>
                                            <p:strVal val="0-#ppt_w/2"/>
                                          </p:val>
                                        </p:tav>
                                        <p:tav tm="100000">
                                          <p:val>
                                            <p:strVal val="#ppt_x"/>
                                          </p:val>
                                        </p:tav>
                                      </p:tavLst>
                                    </p:anim>
                                    <p:anim calcmode="lin" valueType="num">
                                      <p:cBhvr additive="base">
                                        <p:cTn id="76" dur="225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2250" fill="hold"/>
                                        <p:tgtEl>
                                          <p:spTgt spid="21"/>
                                        </p:tgtEl>
                                        <p:attrNameLst>
                                          <p:attrName>ppt_x</p:attrName>
                                        </p:attrNameLst>
                                      </p:cBhvr>
                                      <p:tavLst>
                                        <p:tav tm="0">
                                          <p:val>
                                            <p:strVal val="0-#ppt_w/2"/>
                                          </p:val>
                                        </p:tav>
                                        <p:tav tm="100000">
                                          <p:val>
                                            <p:strVal val="#ppt_x"/>
                                          </p:val>
                                        </p:tav>
                                      </p:tavLst>
                                    </p:anim>
                                    <p:anim calcmode="lin" valueType="num">
                                      <p:cBhvr additive="base">
                                        <p:cTn id="80" dur="225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2250" fill="hold"/>
                                        <p:tgtEl>
                                          <p:spTgt spid="22"/>
                                        </p:tgtEl>
                                        <p:attrNameLst>
                                          <p:attrName>ppt_x</p:attrName>
                                        </p:attrNameLst>
                                      </p:cBhvr>
                                      <p:tavLst>
                                        <p:tav tm="0">
                                          <p:val>
                                            <p:strVal val="0-#ppt_w/2"/>
                                          </p:val>
                                        </p:tav>
                                        <p:tav tm="100000">
                                          <p:val>
                                            <p:strVal val="#ppt_x"/>
                                          </p:val>
                                        </p:tav>
                                      </p:tavLst>
                                    </p:anim>
                                    <p:anim calcmode="lin" valueType="num">
                                      <p:cBhvr additive="base">
                                        <p:cTn id="84" dur="225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2250" fill="hold"/>
                                        <p:tgtEl>
                                          <p:spTgt spid="23"/>
                                        </p:tgtEl>
                                        <p:attrNameLst>
                                          <p:attrName>ppt_x</p:attrName>
                                        </p:attrNameLst>
                                      </p:cBhvr>
                                      <p:tavLst>
                                        <p:tav tm="0">
                                          <p:val>
                                            <p:strVal val="0-#ppt_w/2"/>
                                          </p:val>
                                        </p:tav>
                                        <p:tav tm="100000">
                                          <p:val>
                                            <p:strVal val="#ppt_x"/>
                                          </p:val>
                                        </p:tav>
                                      </p:tavLst>
                                    </p:anim>
                                    <p:anim calcmode="lin" valueType="num">
                                      <p:cBhvr additive="base">
                                        <p:cTn id="88" dur="2250" fill="hold"/>
                                        <p:tgtEl>
                                          <p:spTgt spid="23"/>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additive="base">
                                        <p:cTn id="91" dur="2250" fill="hold"/>
                                        <p:tgtEl>
                                          <p:spTgt spid="25"/>
                                        </p:tgtEl>
                                        <p:attrNameLst>
                                          <p:attrName>ppt_x</p:attrName>
                                        </p:attrNameLst>
                                      </p:cBhvr>
                                      <p:tavLst>
                                        <p:tav tm="0">
                                          <p:val>
                                            <p:strVal val="0-#ppt_w/2"/>
                                          </p:val>
                                        </p:tav>
                                        <p:tav tm="100000">
                                          <p:val>
                                            <p:strVal val="#ppt_x"/>
                                          </p:val>
                                        </p:tav>
                                      </p:tavLst>
                                    </p:anim>
                                    <p:anim calcmode="lin" valueType="num">
                                      <p:cBhvr additive="base">
                                        <p:cTn id="92" dur="2250" fill="hold"/>
                                        <p:tgtEl>
                                          <p:spTgt spid="25"/>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2250" fill="hold"/>
                                        <p:tgtEl>
                                          <p:spTgt spid="24"/>
                                        </p:tgtEl>
                                        <p:attrNameLst>
                                          <p:attrName>ppt_x</p:attrName>
                                        </p:attrNameLst>
                                      </p:cBhvr>
                                      <p:tavLst>
                                        <p:tav tm="0">
                                          <p:val>
                                            <p:strVal val="0-#ppt_w/2"/>
                                          </p:val>
                                        </p:tav>
                                        <p:tav tm="100000">
                                          <p:val>
                                            <p:strVal val="#ppt_x"/>
                                          </p:val>
                                        </p:tav>
                                      </p:tavLst>
                                    </p:anim>
                                    <p:anim calcmode="lin" valueType="num">
                                      <p:cBhvr additive="base">
                                        <p:cTn id="96" dur="225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additive="base">
                                        <p:cTn id="99" dur="2250" fill="hold"/>
                                        <p:tgtEl>
                                          <p:spTgt spid="26"/>
                                        </p:tgtEl>
                                        <p:attrNameLst>
                                          <p:attrName>ppt_x</p:attrName>
                                        </p:attrNameLst>
                                      </p:cBhvr>
                                      <p:tavLst>
                                        <p:tav tm="0">
                                          <p:val>
                                            <p:strVal val="0-#ppt_w/2"/>
                                          </p:val>
                                        </p:tav>
                                        <p:tav tm="100000">
                                          <p:val>
                                            <p:strVal val="#ppt_x"/>
                                          </p:val>
                                        </p:tav>
                                      </p:tavLst>
                                    </p:anim>
                                    <p:anim calcmode="lin" valueType="num">
                                      <p:cBhvr additive="base">
                                        <p:cTn id="100" dur="2250" fill="hold"/>
                                        <p:tgtEl>
                                          <p:spTgt spid="26"/>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2250" fill="hold"/>
                                        <p:tgtEl>
                                          <p:spTgt spid="27"/>
                                        </p:tgtEl>
                                        <p:attrNameLst>
                                          <p:attrName>ppt_x</p:attrName>
                                        </p:attrNameLst>
                                      </p:cBhvr>
                                      <p:tavLst>
                                        <p:tav tm="0">
                                          <p:val>
                                            <p:strVal val="1+#ppt_w/2"/>
                                          </p:val>
                                        </p:tav>
                                        <p:tav tm="100000">
                                          <p:val>
                                            <p:strVal val="#ppt_x"/>
                                          </p:val>
                                        </p:tav>
                                      </p:tavLst>
                                    </p:anim>
                                    <p:anim calcmode="lin" valueType="num">
                                      <p:cBhvr additive="base">
                                        <p:cTn id="104" dur="2250" fill="hold"/>
                                        <p:tgtEl>
                                          <p:spTgt spid="27"/>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2250" fill="hold"/>
                                        <p:tgtEl>
                                          <p:spTgt spid="28"/>
                                        </p:tgtEl>
                                        <p:attrNameLst>
                                          <p:attrName>ppt_x</p:attrName>
                                        </p:attrNameLst>
                                      </p:cBhvr>
                                      <p:tavLst>
                                        <p:tav tm="0">
                                          <p:val>
                                            <p:strVal val="1+#ppt_w/2"/>
                                          </p:val>
                                        </p:tav>
                                        <p:tav tm="100000">
                                          <p:val>
                                            <p:strVal val="#ppt_x"/>
                                          </p:val>
                                        </p:tav>
                                      </p:tavLst>
                                    </p:anim>
                                    <p:anim calcmode="lin" valueType="num">
                                      <p:cBhvr additive="base">
                                        <p:cTn id="108" dur="2250" fill="hold"/>
                                        <p:tgtEl>
                                          <p:spTgt spid="2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2250" fill="hold"/>
                                        <p:tgtEl>
                                          <p:spTgt spid="29"/>
                                        </p:tgtEl>
                                        <p:attrNameLst>
                                          <p:attrName>ppt_x</p:attrName>
                                        </p:attrNameLst>
                                      </p:cBhvr>
                                      <p:tavLst>
                                        <p:tav tm="0">
                                          <p:val>
                                            <p:strVal val="1+#ppt_w/2"/>
                                          </p:val>
                                        </p:tav>
                                        <p:tav tm="100000">
                                          <p:val>
                                            <p:strVal val="#ppt_x"/>
                                          </p:val>
                                        </p:tav>
                                      </p:tavLst>
                                    </p:anim>
                                    <p:anim calcmode="lin" valueType="num">
                                      <p:cBhvr additive="base">
                                        <p:cTn id="112" dur="2250" fill="hold"/>
                                        <p:tgtEl>
                                          <p:spTgt spid="2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2250" fill="hold"/>
                                        <p:tgtEl>
                                          <p:spTgt spid="30"/>
                                        </p:tgtEl>
                                        <p:attrNameLst>
                                          <p:attrName>ppt_x</p:attrName>
                                        </p:attrNameLst>
                                      </p:cBhvr>
                                      <p:tavLst>
                                        <p:tav tm="0">
                                          <p:val>
                                            <p:strVal val="1+#ppt_w/2"/>
                                          </p:val>
                                        </p:tav>
                                        <p:tav tm="100000">
                                          <p:val>
                                            <p:strVal val="#ppt_x"/>
                                          </p:val>
                                        </p:tav>
                                      </p:tavLst>
                                    </p:anim>
                                    <p:anim calcmode="lin" valueType="num">
                                      <p:cBhvr additive="base">
                                        <p:cTn id="116" dur="2250" fill="hold"/>
                                        <p:tgtEl>
                                          <p:spTgt spid="30"/>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2250" fill="hold"/>
                                        <p:tgtEl>
                                          <p:spTgt spid="31"/>
                                        </p:tgtEl>
                                        <p:attrNameLst>
                                          <p:attrName>ppt_x</p:attrName>
                                        </p:attrNameLst>
                                      </p:cBhvr>
                                      <p:tavLst>
                                        <p:tav tm="0">
                                          <p:val>
                                            <p:strVal val="1+#ppt_w/2"/>
                                          </p:val>
                                        </p:tav>
                                        <p:tav tm="100000">
                                          <p:val>
                                            <p:strVal val="#ppt_x"/>
                                          </p:val>
                                        </p:tav>
                                      </p:tavLst>
                                    </p:anim>
                                    <p:anim calcmode="lin" valueType="num">
                                      <p:cBhvr additive="base">
                                        <p:cTn id="120" dur="2250" fill="hold"/>
                                        <p:tgtEl>
                                          <p:spTgt spid="31"/>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additive="base">
                                        <p:cTn id="123" dur="2250" fill="hold"/>
                                        <p:tgtEl>
                                          <p:spTgt spid="32"/>
                                        </p:tgtEl>
                                        <p:attrNameLst>
                                          <p:attrName>ppt_x</p:attrName>
                                        </p:attrNameLst>
                                      </p:cBhvr>
                                      <p:tavLst>
                                        <p:tav tm="0">
                                          <p:val>
                                            <p:strVal val="1+#ppt_w/2"/>
                                          </p:val>
                                        </p:tav>
                                        <p:tav tm="100000">
                                          <p:val>
                                            <p:strVal val="#ppt_x"/>
                                          </p:val>
                                        </p:tav>
                                      </p:tavLst>
                                    </p:anim>
                                    <p:anim calcmode="lin" valueType="num">
                                      <p:cBhvr additive="base">
                                        <p:cTn id="124" dur="2250" fill="hold"/>
                                        <p:tgtEl>
                                          <p:spTgt spid="32"/>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2250" fill="hold"/>
                                        <p:tgtEl>
                                          <p:spTgt spid="33"/>
                                        </p:tgtEl>
                                        <p:attrNameLst>
                                          <p:attrName>ppt_x</p:attrName>
                                        </p:attrNameLst>
                                      </p:cBhvr>
                                      <p:tavLst>
                                        <p:tav tm="0">
                                          <p:val>
                                            <p:strVal val="1+#ppt_w/2"/>
                                          </p:val>
                                        </p:tav>
                                        <p:tav tm="100000">
                                          <p:val>
                                            <p:strVal val="#ppt_x"/>
                                          </p:val>
                                        </p:tav>
                                      </p:tavLst>
                                    </p:anim>
                                    <p:anim calcmode="lin" valueType="num">
                                      <p:cBhvr additive="base">
                                        <p:cTn id="128" dur="2250" fill="hold"/>
                                        <p:tgtEl>
                                          <p:spTgt spid="33"/>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34"/>
                                        </p:tgtEl>
                                        <p:attrNameLst>
                                          <p:attrName>style.visibility</p:attrName>
                                        </p:attrNameLst>
                                      </p:cBhvr>
                                      <p:to>
                                        <p:strVal val="visible"/>
                                      </p:to>
                                    </p:set>
                                    <p:anim calcmode="lin" valueType="num">
                                      <p:cBhvr additive="base">
                                        <p:cTn id="131" dur="2250" fill="hold"/>
                                        <p:tgtEl>
                                          <p:spTgt spid="34"/>
                                        </p:tgtEl>
                                        <p:attrNameLst>
                                          <p:attrName>ppt_x</p:attrName>
                                        </p:attrNameLst>
                                      </p:cBhvr>
                                      <p:tavLst>
                                        <p:tav tm="0">
                                          <p:val>
                                            <p:strVal val="1+#ppt_w/2"/>
                                          </p:val>
                                        </p:tav>
                                        <p:tav tm="100000">
                                          <p:val>
                                            <p:strVal val="#ppt_x"/>
                                          </p:val>
                                        </p:tav>
                                      </p:tavLst>
                                    </p:anim>
                                    <p:anim calcmode="lin" valueType="num">
                                      <p:cBhvr additive="base">
                                        <p:cTn id="132" dur="2250" fill="hold"/>
                                        <p:tgtEl>
                                          <p:spTgt spid="34"/>
                                        </p:tgtEl>
                                        <p:attrNameLst>
                                          <p:attrName>ppt_y</p:attrName>
                                        </p:attrNameLst>
                                      </p:cBhvr>
                                      <p:tavLst>
                                        <p:tav tm="0">
                                          <p:val>
                                            <p:strVal val="#ppt_y"/>
                                          </p:val>
                                        </p:tav>
                                        <p:tav tm="100000">
                                          <p:val>
                                            <p:strVal val="#ppt_y"/>
                                          </p:val>
                                        </p:tav>
                                      </p:tavLst>
                                    </p:anim>
                                  </p:childTnLst>
                                </p:cTn>
                              </p:par>
                              <p:par>
                                <p:cTn id="133" presetID="9" presetClass="emph" presetSubtype="0" grpId="0" nodeType="withEffect">
                                  <p:stCondLst>
                                    <p:cond delay="0"/>
                                  </p:stCondLst>
                                  <p:childTnLst>
                                    <p:set>
                                      <p:cBhvr rctx="PPT">
                                        <p:cTn id="134" dur="indefinite"/>
                                        <p:tgtEl>
                                          <p:spTgt spid="37"/>
                                        </p:tgtEl>
                                        <p:attrNameLst>
                                          <p:attrName>style.opacity</p:attrName>
                                        </p:attrNameLst>
                                      </p:cBhvr>
                                      <p:to>
                                        <p:strVal val="0"/>
                                      </p:to>
                                    </p:set>
                                    <p:animEffect filter="image" prLst="opacity: 0">
                                      <p:cBhvr rctx="IE">
                                        <p:cTn id="135" dur="indefinite"/>
                                        <p:tgtEl>
                                          <p:spTgt spid="37"/>
                                        </p:tgtEl>
                                      </p:cBhvr>
                                    </p:animEffect>
                                  </p:childTnLst>
                                </p:cTn>
                              </p:par>
                            </p:childTnLst>
                          </p:cTn>
                        </p:par>
                        <p:par>
                          <p:cTn id="136" fill="hold">
                            <p:stCondLst>
                              <p:cond delay="2250"/>
                            </p:stCondLst>
                            <p:childTnLst>
                              <p:par>
                                <p:cTn id="137" presetID="2" presetClass="exit" presetSubtype="8" fill="hold" grpId="1" nodeType="afterEffect">
                                  <p:stCondLst>
                                    <p:cond delay="0"/>
                                  </p:stCondLst>
                                  <p:childTnLst>
                                    <p:anim calcmode="lin" valueType="num">
                                      <p:cBhvr additive="base">
                                        <p:cTn id="138" dur="2250"/>
                                        <p:tgtEl>
                                          <p:spTgt spid="3"/>
                                        </p:tgtEl>
                                        <p:attrNameLst>
                                          <p:attrName>ppt_x</p:attrName>
                                        </p:attrNameLst>
                                      </p:cBhvr>
                                      <p:tavLst>
                                        <p:tav tm="0">
                                          <p:val>
                                            <p:strVal val="ppt_x"/>
                                          </p:val>
                                        </p:tav>
                                        <p:tav tm="100000">
                                          <p:val>
                                            <p:strVal val="0-ppt_w/2"/>
                                          </p:val>
                                        </p:tav>
                                      </p:tavLst>
                                    </p:anim>
                                    <p:anim calcmode="lin" valueType="num">
                                      <p:cBhvr additive="base">
                                        <p:cTn id="139" dur="2250"/>
                                        <p:tgtEl>
                                          <p:spTgt spid="3"/>
                                        </p:tgtEl>
                                        <p:attrNameLst>
                                          <p:attrName>ppt_y</p:attrName>
                                        </p:attrNameLst>
                                      </p:cBhvr>
                                      <p:tavLst>
                                        <p:tav tm="0">
                                          <p:val>
                                            <p:strVal val="ppt_y"/>
                                          </p:val>
                                        </p:tav>
                                        <p:tav tm="100000">
                                          <p:val>
                                            <p:strVal val="ppt_y"/>
                                          </p:val>
                                        </p:tav>
                                      </p:tavLst>
                                    </p:anim>
                                    <p:set>
                                      <p:cBhvr>
                                        <p:cTn id="140" dur="1" fill="hold">
                                          <p:stCondLst>
                                            <p:cond delay="2249"/>
                                          </p:stCondLst>
                                        </p:cTn>
                                        <p:tgtEl>
                                          <p:spTgt spid="3"/>
                                        </p:tgtEl>
                                        <p:attrNameLst>
                                          <p:attrName>style.visibility</p:attrName>
                                        </p:attrNameLst>
                                      </p:cBhvr>
                                      <p:to>
                                        <p:strVal val="hidden"/>
                                      </p:to>
                                    </p:set>
                                  </p:childTnLst>
                                </p:cTn>
                              </p:par>
                              <p:par>
                                <p:cTn id="141" presetID="2" presetClass="exit" presetSubtype="8" fill="hold" grpId="1" nodeType="withEffect">
                                  <p:stCondLst>
                                    <p:cond delay="0"/>
                                  </p:stCondLst>
                                  <p:childTnLst>
                                    <p:anim calcmode="lin" valueType="num">
                                      <p:cBhvr additive="base">
                                        <p:cTn id="142" dur="2250"/>
                                        <p:tgtEl>
                                          <p:spTgt spid="4"/>
                                        </p:tgtEl>
                                        <p:attrNameLst>
                                          <p:attrName>ppt_x</p:attrName>
                                        </p:attrNameLst>
                                      </p:cBhvr>
                                      <p:tavLst>
                                        <p:tav tm="0">
                                          <p:val>
                                            <p:strVal val="ppt_x"/>
                                          </p:val>
                                        </p:tav>
                                        <p:tav tm="100000">
                                          <p:val>
                                            <p:strVal val="0-ppt_w/2"/>
                                          </p:val>
                                        </p:tav>
                                      </p:tavLst>
                                    </p:anim>
                                    <p:anim calcmode="lin" valueType="num">
                                      <p:cBhvr additive="base">
                                        <p:cTn id="143" dur="2250"/>
                                        <p:tgtEl>
                                          <p:spTgt spid="4"/>
                                        </p:tgtEl>
                                        <p:attrNameLst>
                                          <p:attrName>ppt_y</p:attrName>
                                        </p:attrNameLst>
                                      </p:cBhvr>
                                      <p:tavLst>
                                        <p:tav tm="0">
                                          <p:val>
                                            <p:strVal val="ppt_y"/>
                                          </p:val>
                                        </p:tav>
                                        <p:tav tm="100000">
                                          <p:val>
                                            <p:strVal val="ppt_y"/>
                                          </p:val>
                                        </p:tav>
                                      </p:tavLst>
                                    </p:anim>
                                    <p:set>
                                      <p:cBhvr>
                                        <p:cTn id="144" dur="1" fill="hold">
                                          <p:stCondLst>
                                            <p:cond delay="2249"/>
                                          </p:stCondLst>
                                        </p:cTn>
                                        <p:tgtEl>
                                          <p:spTgt spid="4"/>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2250"/>
                                        <p:tgtEl>
                                          <p:spTgt spid="5"/>
                                        </p:tgtEl>
                                        <p:attrNameLst>
                                          <p:attrName>ppt_x</p:attrName>
                                        </p:attrNameLst>
                                      </p:cBhvr>
                                      <p:tavLst>
                                        <p:tav tm="0">
                                          <p:val>
                                            <p:strVal val="ppt_x"/>
                                          </p:val>
                                        </p:tav>
                                        <p:tav tm="100000">
                                          <p:val>
                                            <p:strVal val="0-ppt_w/2"/>
                                          </p:val>
                                        </p:tav>
                                      </p:tavLst>
                                    </p:anim>
                                    <p:anim calcmode="lin" valueType="num">
                                      <p:cBhvr additive="base">
                                        <p:cTn id="147" dur="2250"/>
                                        <p:tgtEl>
                                          <p:spTgt spid="5"/>
                                        </p:tgtEl>
                                        <p:attrNameLst>
                                          <p:attrName>ppt_y</p:attrName>
                                        </p:attrNameLst>
                                      </p:cBhvr>
                                      <p:tavLst>
                                        <p:tav tm="0">
                                          <p:val>
                                            <p:strVal val="ppt_y"/>
                                          </p:val>
                                        </p:tav>
                                        <p:tav tm="100000">
                                          <p:val>
                                            <p:strVal val="ppt_y"/>
                                          </p:val>
                                        </p:tav>
                                      </p:tavLst>
                                    </p:anim>
                                    <p:set>
                                      <p:cBhvr>
                                        <p:cTn id="148" dur="1" fill="hold">
                                          <p:stCondLst>
                                            <p:cond delay="2249"/>
                                          </p:stCondLst>
                                        </p:cTn>
                                        <p:tgtEl>
                                          <p:spTgt spid="5"/>
                                        </p:tgtEl>
                                        <p:attrNameLst>
                                          <p:attrName>style.visibility</p:attrName>
                                        </p:attrNameLst>
                                      </p:cBhvr>
                                      <p:to>
                                        <p:strVal val="hidden"/>
                                      </p:to>
                                    </p:set>
                                  </p:childTnLst>
                                </p:cTn>
                              </p:par>
                              <p:par>
                                <p:cTn id="149" presetID="2" presetClass="exit" presetSubtype="8" fill="hold" grpId="1" nodeType="withEffect">
                                  <p:stCondLst>
                                    <p:cond delay="0"/>
                                  </p:stCondLst>
                                  <p:childTnLst>
                                    <p:anim calcmode="lin" valueType="num">
                                      <p:cBhvr additive="base">
                                        <p:cTn id="150" dur="2250"/>
                                        <p:tgtEl>
                                          <p:spTgt spid="6"/>
                                        </p:tgtEl>
                                        <p:attrNameLst>
                                          <p:attrName>ppt_x</p:attrName>
                                        </p:attrNameLst>
                                      </p:cBhvr>
                                      <p:tavLst>
                                        <p:tav tm="0">
                                          <p:val>
                                            <p:strVal val="ppt_x"/>
                                          </p:val>
                                        </p:tav>
                                        <p:tav tm="100000">
                                          <p:val>
                                            <p:strVal val="0-ppt_w/2"/>
                                          </p:val>
                                        </p:tav>
                                      </p:tavLst>
                                    </p:anim>
                                    <p:anim calcmode="lin" valueType="num">
                                      <p:cBhvr additive="base">
                                        <p:cTn id="151" dur="2250"/>
                                        <p:tgtEl>
                                          <p:spTgt spid="6"/>
                                        </p:tgtEl>
                                        <p:attrNameLst>
                                          <p:attrName>ppt_y</p:attrName>
                                        </p:attrNameLst>
                                      </p:cBhvr>
                                      <p:tavLst>
                                        <p:tav tm="0">
                                          <p:val>
                                            <p:strVal val="ppt_y"/>
                                          </p:val>
                                        </p:tav>
                                        <p:tav tm="100000">
                                          <p:val>
                                            <p:strVal val="ppt_y"/>
                                          </p:val>
                                        </p:tav>
                                      </p:tavLst>
                                    </p:anim>
                                    <p:set>
                                      <p:cBhvr>
                                        <p:cTn id="152" dur="1" fill="hold">
                                          <p:stCondLst>
                                            <p:cond delay="2249"/>
                                          </p:stCondLst>
                                        </p:cTn>
                                        <p:tgtEl>
                                          <p:spTgt spid="6"/>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2250"/>
                                        <p:tgtEl>
                                          <p:spTgt spid="7"/>
                                        </p:tgtEl>
                                        <p:attrNameLst>
                                          <p:attrName>ppt_x</p:attrName>
                                        </p:attrNameLst>
                                      </p:cBhvr>
                                      <p:tavLst>
                                        <p:tav tm="0">
                                          <p:val>
                                            <p:strVal val="ppt_x"/>
                                          </p:val>
                                        </p:tav>
                                        <p:tav tm="100000">
                                          <p:val>
                                            <p:strVal val="0-ppt_w/2"/>
                                          </p:val>
                                        </p:tav>
                                      </p:tavLst>
                                    </p:anim>
                                    <p:anim calcmode="lin" valueType="num">
                                      <p:cBhvr additive="base">
                                        <p:cTn id="155" dur="2250"/>
                                        <p:tgtEl>
                                          <p:spTgt spid="7"/>
                                        </p:tgtEl>
                                        <p:attrNameLst>
                                          <p:attrName>ppt_y</p:attrName>
                                        </p:attrNameLst>
                                      </p:cBhvr>
                                      <p:tavLst>
                                        <p:tav tm="0">
                                          <p:val>
                                            <p:strVal val="ppt_y"/>
                                          </p:val>
                                        </p:tav>
                                        <p:tav tm="100000">
                                          <p:val>
                                            <p:strVal val="ppt_y"/>
                                          </p:val>
                                        </p:tav>
                                      </p:tavLst>
                                    </p:anim>
                                    <p:set>
                                      <p:cBhvr>
                                        <p:cTn id="156" dur="1" fill="hold">
                                          <p:stCondLst>
                                            <p:cond delay="2249"/>
                                          </p:stCondLst>
                                        </p:cTn>
                                        <p:tgtEl>
                                          <p:spTgt spid="7"/>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2250"/>
                                        <p:tgtEl>
                                          <p:spTgt spid="8"/>
                                        </p:tgtEl>
                                        <p:attrNameLst>
                                          <p:attrName>ppt_x</p:attrName>
                                        </p:attrNameLst>
                                      </p:cBhvr>
                                      <p:tavLst>
                                        <p:tav tm="0">
                                          <p:val>
                                            <p:strVal val="ppt_x"/>
                                          </p:val>
                                        </p:tav>
                                        <p:tav tm="100000">
                                          <p:val>
                                            <p:strVal val="0-ppt_w/2"/>
                                          </p:val>
                                        </p:tav>
                                      </p:tavLst>
                                    </p:anim>
                                    <p:anim calcmode="lin" valueType="num">
                                      <p:cBhvr additive="base">
                                        <p:cTn id="159" dur="2250"/>
                                        <p:tgtEl>
                                          <p:spTgt spid="8"/>
                                        </p:tgtEl>
                                        <p:attrNameLst>
                                          <p:attrName>ppt_y</p:attrName>
                                        </p:attrNameLst>
                                      </p:cBhvr>
                                      <p:tavLst>
                                        <p:tav tm="0">
                                          <p:val>
                                            <p:strVal val="ppt_y"/>
                                          </p:val>
                                        </p:tav>
                                        <p:tav tm="100000">
                                          <p:val>
                                            <p:strVal val="ppt_y"/>
                                          </p:val>
                                        </p:tav>
                                      </p:tavLst>
                                    </p:anim>
                                    <p:set>
                                      <p:cBhvr>
                                        <p:cTn id="160" dur="1" fill="hold">
                                          <p:stCondLst>
                                            <p:cond delay="2249"/>
                                          </p:stCondLst>
                                        </p:cTn>
                                        <p:tgtEl>
                                          <p:spTgt spid="8"/>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2250"/>
                                        <p:tgtEl>
                                          <p:spTgt spid="9"/>
                                        </p:tgtEl>
                                        <p:attrNameLst>
                                          <p:attrName>ppt_x</p:attrName>
                                        </p:attrNameLst>
                                      </p:cBhvr>
                                      <p:tavLst>
                                        <p:tav tm="0">
                                          <p:val>
                                            <p:strVal val="ppt_x"/>
                                          </p:val>
                                        </p:tav>
                                        <p:tav tm="100000">
                                          <p:val>
                                            <p:strVal val="0-ppt_w/2"/>
                                          </p:val>
                                        </p:tav>
                                      </p:tavLst>
                                    </p:anim>
                                    <p:anim calcmode="lin" valueType="num">
                                      <p:cBhvr additive="base">
                                        <p:cTn id="163" dur="2250"/>
                                        <p:tgtEl>
                                          <p:spTgt spid="9"/>
                                        </p:tgtEl>
                                        <p:attrNameLst>
                                          <p:attrName>ppt_y</p:attrName>
                                        </p:attrNameLst>
                                      </p:cBhvr>
                                      <p:tavLst>
                                        <p:tav tm="0">
                                          <p:val>
                                            <p:strVal val="ppt_y"/>
                                          </p:val>
                                        </p:tav>
                                        <p:tav tm="100000">
                                          <p:val>
                                            <p:strVal val="ppt_y"/>
                                          </p:val>
                                        </p:tav>
                                      </p:tavLst>
                                    </p:anim>
                                    <p:set>
                                      <p:cBhvr>
                                        <p:cTn id="164" dur="1" fill="hold">
                                          <p:stCondLst>
                                            <p:cond delay="2249"/>
                                          </p:stCondLst>
                                        </p:cTn>
                                        <p:tgtEl>
                                          <p:spTgt spid="9"/>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2250"/>
                                        <p:tgtEl>
                                          <p:spTgt spid="10"/>
                                        </p:tgtEl>
                                        <p:attrNameLst>
                                          <p:attrName>ppt_x</p:attrName>
                                        </p:attrNameLst>
                                      </p:cBhvr>
                                      <p:tavLst>
                                        <p:tav tm="0">
                                          <p:val>
                                            <p:strVal val="ppt_x"/>
                                          </p:val>
                                        </p:tav>
                                        <p:tav tm="100000">
                                          <p:val>
                                            <p:strVal val="0-ppt_w/2"/>
                                          </p:val>
                                        </p:tav>
                                      </p:tavLst>
                                    </p:anim>
                                    <p:anim calcmode="lin" valueType="num">
                                      <p:cBhvr additive="base">
                                        <p:cTn id="167" dur="2250"/>
                                        <p:tgtEl>
                                          <p:spTgt spid="10"/>
                                        </p:tgtEl>
                                        <p:attrNameLst>
                                          <p:attrName>ppt_y</p:attrName>
                                        </p:attrNameLst>
                                      </p:cBhvr>
                                      <p:tavLst>
                                        <p:tav tm="0">
                                          <p:val>
                                            <p:strVal val="ppt_y"/>
                                          </p:val>
                                        </p:tav>
                                        <p:tav tm="100000">
                                          <p:val>
                                            <p:strVal val="ppt_y"/>
                                          </p:val>
                                        </p:tav>
                                      </p:tavLst>
                                    </p:anim>
                                    <p:set>
                                      <p:cBhvr>
                                        <p:cTn id="168" dur="1" fill="hold">
                                          <p:stCondLst>
                                            <p:cond delay="2249"/>
                                          </p:stCondLst>
                                        </p:cTn>
                                        <p:tgtEl>
                                          <p:spTgt spid="10"/>
                                        </p:tgtEl>
                                        <p:attrNameLst>
                                          <p:attrName>style.visibility</p:attrName>
                                        </p:attrNameLst>
                                      </p:cBhvr>
                                      <p:to>
                                        <p:strVal val="hidden"/>
                                      </p:to>
                                    </p:set>
                                  </p:childTnLst>
                                </p:cTn>
                              </p:par>
                              <p:par>
                                <p:cTn id="169" presetID="3" presetClass="exit" presetSubtype="5" fill="hold" grpId="2" nodeType="withEffect">
                                  <p:stCondLst>
                                    <p:cond delay="0"/>
                                  </p:stCondLst>
                                  <p:childTnLst>
                                    <p:animEffect transition="out" filter="blinds(vertical)">
                                      <p:cBhvr>
                                        <p:cTn id="170" dur="2250"/>
                                        <p:tgtEl>
                                          <p:spTgt spid="3"/>
                                        </p:tgtEl>
                                      </p:cBhvr>
                                    </p:animEffect>
                                    <p:set>
                                      <p:cBhvr>
                                        <p:cTn id="171" dur="1" fill="hold">
                                          <p:stCondLst>
                                            <p:cond delay="2249"/>
                                          </p:stCondLst>
                                        </p:cTn>
                                        <p:tgtEl>
                                          <p:spTgt spid="3"/>
                                        </p:tgtEl>
                                        <p:attrNameLst>
                                          <p:attrName>style.visibility</p:attrName>
                                        </p:attrNameLst>
                                      </p:cBhvr>
                                      <p:to>
                                        <p:strVal val="hidden"/>
                                      </p:to>
                                    </p:set>
                                  </p:childTnLst>
                                </p:cTn>
                              </p:par>
                              <p:par>
                                <p:cTn id="172" presetID="3" presetClass="exit" presetSubtype="5" fill="hold" grpId="2" nodeType="withEffect">
                                  <p:stCondLst>
                                    <p:cond delay="0"/>
                                  </p:stCondLst>
                                  <p:childTnLst>
                                    <p:animEffect transition="out" filter="blinds(vertical)">
                                      <p:cBhvr>
                                        <p:cTn id="173" dur="2250"/>
                                        <p:tgtEl>
                                          <p:spTgt spid="4"/>
                                        </p:tgtEl>
                                      </p:cBhvr>
                                    </p:animEffect>
                                    <p:set>
                                      <p:cBhvr>
                                        <p:cTn id="174" dur="1" fill="hold">
                                          <p:stCondLst>
                                            <p:cond delay="2249"/>
                                          </p:stCondLst>
                                        </p:cTn>
                                        <p:tgtEl>
                                          <p:spTgt spid="4"/>
                                        </p:tgtEl>
                                        <p:attrNameLst>
                                          <p:attrName>style.visibility</p:attrName>
                                        </p:attrNameLst>
                                      </p:cBhvr>
                                      <p:to>
                                        <p:strVal val="hidden"/>
                                      </p:to>
                                    </p:set>
                                  </p:childTnLst>
                                </p:cTn>
                              </p:par>
                              <p:par>
                                <p:cTn id="175" presetID="3" presetClass="exit" presetSubtype="5" fill="hold" grpId="2" nodeType="withEffect">
                                  <p:stCondLst>
                                    <p:cond delay="0"/>
                                  </p:stCondLst>
                                  <p:childTnLst>
                                    <p:animEffect transition="out" filter="blinds(vertical)">
                                      <p:cBhvr>
                                        <p:cTn id="176" dur="2250"/>
                                        <p:tgtEl>
                                          <p:spTgt spid="5"/>
                                        </p:tgtEl>
                                      </p:cBhvr>
                                    </p:animEffect>
                                    <p:set>
                                      <p:cBhvr>
                                        <p:cTn id="177" dur="1" fill="hold">
                                          <p:stCondLst>
                                            <p:cond delay="2249"/>
                                          </p:stCondLst>
                                        </p:cTn>
                                        <p:tgtEl>
                                          <p:spTgt spid="5"/>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2250"/>
                                        <p:tgtEl>
                                          <p:spTgt spid="6"/>
                                        </p:tgtEl>
                                      </p:cBhvr>
                                    </p:animEffect>
                                    <p:set>
                                      <p:cBhvr>
                                        <p:cTn id="180" dur="1" fill="hold">
                                          <p:stCondLst>
                                            <p:cond delay="2249"/>
                                          </p:stCondLst>
                                        </p:cTn>
                                        <p:tgtEl>
                                          <p:spTgt spid="6"/>
                                        </p:tgtEl>
                                        <p:attrNameLst>
                                          <p:attrName>style.visibility</p:attrName>
                                        </p:attrNameLst>
                                      </p:cBhvr>
                                      <p:to>
                                        <p:strVal val="hidden"/>
                                      </p:to>
                                    </p:set>
                                  </p:childTnLst>
                                </p:cTn>
                              </p:par>
                              <p:par>
                                <p:cTn id="181" presetID="3" presetClass="exit" presetSubtype="5" fill="hold" grpId="2" nodeType="withEffect">
                                  <p:stCondLst>
                                    <p:cond delay="0"/>
                                  </p:stCondLst>
                                  <p:childTnLst>
                                    <p:animEffect transition="out" filter="blinds(vertical)">
                                      <p:cBhvr>
                                        <p:cTn id="182" dur="2250"/>
                                        <p:tgtEl>
                                          <p:spTgt spid="7"/>
                                        </p:tgtEl>
                                      </p:cBhvr>
                                    </p:animEffect>
                                    <p:set>
                                      <p:cBhvr>
                                        <p:cTn id="183" dur="1" fill="hold">
                                          <p:stCondLst>
                                            <p:cond delay="2249"/>
                                          </p:stCondLst>
                                        </p:cTn>
                                        <p:tgtEl>
                                          <p:spTgt spid="7"/>
                                        </p:tgtEl>
                                        <p:attrNameLst>
                                          <p:attrName>style.visibility</p:attrName>
                                        </p:attrNameLst>
                                      </p:cBhvr>
                                      <p:to>
                                        <p:strVal val="hidden"/>
                                      </p:to>
                                    </p:set>
                                  </p:childTnLst>
                                </p:cTn>
                              </p:par>
                              <p:par>
                                <p:cTn id="184" presetID="3" presetClass="exit" presetSubtype="5" fill="hold" grpId="2" nodeType="withEffect">
                                  <p:stCondLst>
                                    <p:cond delay="0"/>
                                  </p:stCondLst>
                                  <p:childTnLst>
                                    <p:animEffect transition="out" filter="blinds(vertical)">
                                      <p:cBhvr>
                                        <p:cTn id="185" dur="2250"/>
                                        <p:tgtEl>
                                          <p:spTgt spid="8"/>
                                        </p:tgtEl>
                                      </p:cBhvr>
                                    </p:animEffect>
                                    <p:set>
                                      <p:cBhvr>
                                        <p:cTn id="186" dur="1" fill="hold">
                                          <p:stCondLst>
                                            <p:cond delay="2249"/>
                                          </p:stCondLst>
                                        </p:cTn>
                                        <p:tgtEl>
                                          <p:spTgt spid="8"/>
                                        </p:tgtEl>
                                        <p:attrNameLst>
                                          <p:attrName>style.visibility</p:attrName>
                                        </p:attrNameLst>
                                      </p:cBhvr>
                                      <p:to>
                                        <p:strVal val="hidden"/>
                                      </p:to>
                                    </p:set>
                                  </p:childTnLst>
                                </p:cTn>
                              </p:par>
                              <p:par>
                                <p:cTn id="187" presetID="3" presetClass="exit" presetSubtype="5" fill="hold" grpId="2" nodeType="withEffect">
                                  <p:stCondLst>
                                    <p:cond delay="0"/>
                                  </p:stCondLst>
                                  <p:childTnLst>
                                    <p:animEffect transition="out" filter="blinds(vertical)">
                                      <p:cBhvr>
                                        <p:cTn id="188" dur="2250"/>
                                        <p:tgtEl>
                                          <p:spTgt spid="9"/>
                                        </p:tgtEl>
                                      </p:cBhvr>
                                    </p:animEffect>
                                    <p:set>
                                      <p:cBhvr>
                                        <p:cTn id="189" dur="1" fill="hold">
                                          <p:stCondLst>
                                            <p:cond delay="2249"/>
                                          </p:stCondLst>
                                        </p:cTn>
                                        <p:tgtEl>
                                          <p:spTgt spid="9"/>
                                        </p:tgtEl>
                                        <p:attrNameLst>
                                          <p:attrName>style.visibility</p:attrName>
                                        </p:attrNameLst>
                                      </p:cBhvr>
                                      <p:to>
                                        <p:strVal val="hidden"/>
                                      </p:to>
                                    </p:set>
                                  </p:childTnLst>
                                </p:cTn>
                              </p:par>
                              <p:par>
                                <p:cTn id="190" presetID="3" presetClass="exit" presetSubtype="5" fill="hold" grpId="2" nodeType="withEffect">
                                  <p:stCondLst>
                                    <p:cond delay="0"/>
                                  </p:stCondLst>
                                  <p:childTnLst>
                                    <p:animEffect transition="out" filter="blinds(vertical)">
                                      <p:cBhvr>
                                        <p:cTn id="191" dur="2250"/>
                                        <p:tgtEl>
                                          <p:spTgt spid="10"/>
                                        </p:tgtEl>
                                      </p:cBhvr>
                                    </p:animEffect>
                                    <p:set>
                                      <p:cBhvr>
                                        <p:cTn id="192" dur="1" fill="hold">
                                          <p:stCondLst>
                                            <p:cond delay="2249"/>
                                          </p:stCondLst>
                                        </p:cTn>
                                        <p:tgtEl>
                                          <p:spTgt spid="10"/>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2250"/>
                                        <p:tgtEl>
                                          <p:spTgt spid="11"/>
                                        </p:tgtEl>
                                        <p:attrNameLst>
                                          <p:attrName>ppt_x</p:attrName>
                                        </p:attrNameLst>
                                      </p:cBhvr>
                                      <p:tavLst>
                                        <p:tav tm="0">
                                          <p:val>
                                            <p:strVal val="ppt_x"/>
                                          </p:val>
                                        </p:tav>
                                        <p:tav tm="100000">
                                          <p:val>
                                            <p:strVal val="1+ppt_w/2"/>
                                          </p:val>
                                        </p:tav>
                                      </p:tavLst>
                                    </p:anim>
                                    <p:anim calcmode="lin" valueType="num">
                                      <p:cBhvr additive="base">
                                        <p:cTn id="195" dur="2250"/>
                                        <p:tgtEl>
                                          <p:spTgt spid="11"/>
                                        </p:tgtEl>
                                        <p:attrNameLst>
                                          <p:attrName>ppt_y</p:attrName>
                                        </p:attrNameLst>
                                      </p:cBhvr>
                                      <p:tavLst>
                                        <p:tav tm="0">
                                          <p:val>
                                            <p:strVal val="ppt_y"/>
                                          </p:val>
                                        </p:tav>
                                        <p:tav tm="100000">
                                          <p:val>
                                            <p:strVal val="ppt_y"/>
                                          </p:val>
                                        </p:tav>
                                      </p:tavLst>
                                    </p:anim>
                                    <p:set>
                                      <p:cBhvr>
                                        <p:cTn id="196" dur="1" fill="hold">
                                          <p:stCondLst>
                                            <p:cond delay="2249"/>
                                          </p:stCondLst>
                                        </p:cTn>
                                        <p:tgtEl>
                                          <p:spTgt spid="11"/>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2250"/>
                                        <p:tgtEl>
                                          <p:spTgt spid="12"/>
                                        </p:tgtEl>
                                        <p:attrNameLst>
                                          <p:attrName>ppt_x</p:attrName>
                                        </p:attrNameLst>
                                      </p:cBhvr>
                                      <p:tavLst>
                                        <p:tav tm="0">
                                          <p:val>
                                            <p:strVal val="ppt_x"/>
                                          </p:val>
                                        </p:tav>
                                        <p:tav tm="100000">
                                          <p:val>
                                            <p:strVal val="1+ppt_w/2"/>
                                          </p:val>
                                        </p:tav>
                                      </p:tavLst>
                                    </p:anim>
                                    <p:anim calcmode="lin" valueType="num">
                                      <p:cBhvr additive="base">
                                        <p:cTn id="199" dur="2250"/>
                                        <p:tgtEl>
                                          <p:spTgt spid="12"/>
                                        </p:tgtEl>
                                        <p:attrNameLst>
                                          <p:attrName>ppt_y</p:attrName>
                                        </p:attrNameLst>
                                      </p:cBhvr>
                                      <p:tavLst>
                                        <p:tav tm="0">
                                          <p:val>
                                            <p:strVal val="ppt_y"/>
                                          </p:val>
                                        </p:tav>
                                        <p:tav tm="100000">
                                          <p:val>
                                            <p:strVal val="ppt_y"/>
                                          </p:val>
                                        </p:tav>
                                      </p:tavLst>
                                    </p:anim>
                                    <p:set>
                                      <p:cBhvr>
                                        <p:cTn id="200" dur="1" fill="hold">
                                          <p:stCondLst>
                                            <p:cond delay="2249"/>
                                          </p:stCondLst>
                                        </p:cTn>
                                        <p:tgtEl>
                                          <p:spTgt spid="12"/>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2250"/>
                                        <p:tgtEl>
                                          <p:spTgt spid="13"/>
                                        </p:tgtEl>
                                        <p:attrNameLst>
                                          <p:attrName>ppt_x</p:attrName>
                                        </p:attrNameLst>
                                      </p:cBhvr>
                                      <p:tavLst>
                                        <p:tav tm="0">
                                          <p:val>
                                            <p:strVal val="ppt_x"/>
                                          </p:val>
                                        </p:tav>
                                        <p:tav tm="100000">
                                          <p:val>
                                            <p:strVal val="1+ppt_w/2"/>
                                          </p:val>
                                        </p:tav>
                                      </p:tavLst>
                                    </p:anim>
                                    <p:anim calcmode="lin" valueType="num">
                                      <p:cBhvr additive="base">
                                        <p:cTn id="203" dur="2250"/>
                                        <p:tgtEl>
                                          <p:spTgt spid="13"/>
                                        </p:tgtEl>
                                        <p:attrNameLst>
                                          <p:attrName>ppt_y</p:attrName>
                                        </p:attrNameLst>
                                      </p:cBhvr>
                                      <p:tavLst>
                                        <p:tav tm="0">
                                          <p:val>
                                            <p:strVal val="ppt_y"/>
                                          </p:val>
                                        </p:tav>
                                        <p:tav tm="100000">
                                          <p:val>
                                            <p:strVal val="ppt_y"/>
                                          </p:val>
                                        </p:tav>
                                      </p:tavLst>
                                    </p:anim>
                                    <p:set>
                                      <p:cBhvr>
                                        <p:cTn id="204" dur="1" fill="hold">
                                          <p:stCondLst>
                                            <p:cond delay="2249"/>
                                          </p:stCondLst>
                                        </p:cTn>
                                        <p:tgtEl>
                                          <p:spTgt spid="13"/>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2250"/>
                                        <p:tgtEl>
                                          <p:spTgt spid="14"/>
                                        </p:tgtEl>
                                        <p:attrNameLst>
                                          <p:attrName>ppt_x</p:attrName>
                                        </p:attrNameLst>
                                      </p:cBhvr>
                                      <p:tavLst>
                                        <p:tav tm="0">
                                          <p:val>
                                            <p:strVal val="ppt_x"/>
                                          </p:val>
                                        </p:tav>
                                        <p:tav tm="100000">
                                          <p:val>
                                            <p:strVal val="1+ppt_w/2"/>
                                          </p:val>
                                        </p:tav>
                                      </p:tavLst>
                                    </p:anim>
                                    <p:anim calcmode="lin" valueType="num">
                                      <p:cBhvr additive="base">
                                        <p:cTn id="207" dur="2250"/>
                                        <p:tgtEl>
                                          <p:spTgt spid="14"/>
                                        </p:tgtEl>
                                        <p:attrNameLst>
                                          <p:attrName>ppt_y</p:attrName>
                                        </p:attrNameLst>
                                      </p:cBhvr>
                                      <p:tavLst>
                                        <p:tav tm="0">
                                          <p:val>
                                            <p:strVal val="ppt_y"/>
                                          </p:val>
                                        </p:tav>
                                        <p:tav tm="100000">
                                          <p:val>
                                            <p:strVal val="ppt_y"/>
                                          </p:val>
                                        </p:tav>
                                      </p:tavLst>
                                    </p:anim>
                                    <p:set>
                                      <p:cBhvr>
                                        <p:cTn id="208" dur="1" fill="hold">
                                          <p:stCondLst>
                                            <p:cond delay="2249"/>
                                          </p:stCondLst>
                                        </p:cTn>
                                        <p:tgtEl>
                                          <p:spTgt spid="14"/>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2250"/>
                                        <p:tgtEl>
                                          <p:spTgt spid="15"/>
                                        </p:tgtEl>
                                        <p:attrNameLst>
                                          <p:attrName>ppt_x</p:attrName>
                                        </p:attrNameLst>
                                      </p:cBhvr>
                                      <p:tavLst>
                                        <p:tav tm="0">
                                          <p:val>
                                            <p:strVal val="ppt_x"/>
                                          </p:val>
                                        </p:tav>
                                        <p:tav tm="100000">
                                          <p:val>
                                            <p:strVal val="1+ppt_w/2"/>
                                          </p:val>
                                        </p:tav>
                                      </p:tavLst>
                                    </p:anim>
                                    <p:anim calcmode="lin" valueType="num">
                                      <p:cBhvr additive="base">
                                        <p:cTn id="211" dur="2250"/>
                                        <p:tgtEl>
                                          <p:spTgt spid="15"/>
                                        </p:tgtEl>
                                        <p:attrNameLst>
                                          <p:attrName>ppt_y</p:attrName>
                                        </p:attrNameLst>
                                      </p:cBhvr>
                                      <p:tavLst>
                                        <p:tav tm="0">
                                          <p:val>
                                            <p:strVal val="ppt_y"/>
                                          </p:val>
                                        </p:tav>
                                        <p:tav tm="100000">
                                          <p:val>
                                            <p:strVal val="ppt_y"/>
                                          </p:val>
                                        </p:tav>
                                      </p:tavLst>
                                    </p:anim>
                                    <p:set>
                                      <p:cBhvr>
                                        <p:cTn id="212" dur="1" fill="hold">
                                          <p:stCondLst>
                                            <p:cond delay="2249"/>
                                          </p:stCondLst>
                                        </p:cTn>
                                        <p:tgtEl>
                                          <p:spTgt spid="15"/>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2250"/>
                                        <p:tgtEl>
                                          <p:spTgt spid="16"/>
                                        </p:tgtEl>
                                        <p:attrNameLst>
                                          <p:attrName>ppt_x</p:attrName>
                                        </p:attrNameLst>
                                      </p:cBhvr>
                                      <p:tavLst>
                                        <p:tav tm="0">
                                          <p:val>
                                            <p:strVal val="ppt_x"/>
                                          </p:val>
                                        </p:tav>
                                        <p:tav tm="100000">
                                          <p:val>
                                            <p:strVal val="1+ppt_w/2"/>
                                          </p:val>
                                        </p:tav>
                                      </p:tavLst>
                                    </p:anim>
                                    <p:anim calcmode="lin" valueType="num">
                                      <p:cBhvr additive="base">
                                        <p:cTn id="215" dur="2250"/>
                                        <p:tgtEl>
                                          <p:spTgt spid="16"/>
                                        </p:tgtEl>
                                        <p:attrNameLst>
                                          <p:attrName>ppt_y</p:attrName>
                                        </p:attrNameLst>
                                      </p:cBhvr>
                                      <p:tavLst>
                                        <p:tav tm="0">
                                          <p:val>
                                            <p:strVal val="ppt_y"/>
                                          </p:val>
                                        </p:tav>
                                        <p:tav tm="100000">
                                          <p:val>
                                            <p:strVal val="ppt_y"/>
                                          </p:val>
                                        </p:tav>
                                      </p:tavLst>
                                    </p:anim>
                                    <p:set>
                                      <p:cBhvr>
                                        <p:cTn id="216" dur="1" fill="hold">
                                          <p:stCondLst>
                                            <p:cond delay="2249"/>
                                          </p:stCondLst>
                                        </p:cTn>
                                        <p:tgtEl>
                                          <p:spTgt spid="16"/>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2250"/>
                                        <p:tgtEl>
                                          <p:spTgt spid="17"/>
                                        </p:tgtEl>
                                        <p:attrNameLst>
                                          <p:attrName>ppt_x</p:attrName>
                                        </p:attrNameLst>
                                      </p:cBhvr>
                                      <p:tavLst>
                                        <p:tav tm="0">
                                          <p:val>
                                            <p:strVal val="ppt_x"/>
                                          </p:val>
                                        </p:tav>
                                        <p:tav tm="100000">
                                          <p:val>
                                            <p:strVal val="1+ppt_w/2"/>
                                          </p:val>
                                        </p:tav>
                                      </p:tavLst>
                                    </p:anim>
                                    <p:anim calcmode="lin" valueType="num">
                                      <p:cBhvr additive="base">
                                        <p:cTn id="219" dur="2250"/>
                                        <p:tgtEl>
                                          <p:spTgt spid="17"/>
                                        </p:tgtEl>
                                        <p:attrNameLst>
                                          <p:attrName>ppt_y</p:attrName>
                                        </p:attrNameLst>
                                      </p:cBhvr>
                                      <p:tavLst>
                                        <p:tav tm="0">
                                          <p:val>
                                            <p:strVal val="ppt_y"/>
                                          </p:val>
                                        </p:tav>
                                        <p:tav tm="100000">
                                          <p:val>
                                            <p:strVal val="ppt_y"/>
                                          </p:val>
                                        </p:tav>
                                      </p:tavLst>
                                    </p:anim>
                                    <p:set>
                                      <p:cBhvr>
                                        <p:cTn id="220" dur="1" fill="hold">
                                          <p:stCondLst>
                                            <p:cond delay="2249"/>
                                          </p:stCondLst>
                                        </p:cTn>
                                        <p:tgtEl>
                                          <p:spTgt spid="17"/>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2250"/>
                                        <p:tgtEl>
                                          <p:spTgt spid="18"/>
                                        </p:tgtEl>
                                        <p:attrNameLst>
                                          <p:attrName>ppt_x</p:attrName>
                                        </p:attrNameLst>
                                      </p:cBhvr>
                                      <p:tavLst>
                                        <p:tav tm="0">
                                          <p:val>
                                            <p:strVal val="ppt_x"/>
                                          </p:val>
                                        </p:tav>
                                        <p:tav tm="100000">
                                          <p:val>
                                            <p:strVal val="1+ppt_w/2"/>
                                          </p:val>
                                        </p:tav>
                                      </p:tavLst>
                                    </p:anim>
                                    <p:anim calcmode="lin" valueType="num">
                                      <p:cBhvr additive="base">
                                        <p:cTn id="223" dur="2250"/>
                                        <p:tgtEl>
                                          <p:spTgt spid="18"/>
                                        </p:tgtEl>
                                        <p:attrNameLst>
                                          <p:attrName>ppt_y</p:attrName>
                                        </p:attrNameLst>
                                      </p:cBhvr>
                                      <p:tavLst>
                                        <p:tav tm="0">
                                          <p:val>
                                            <p:strVal val="ppt_y"/>
                                          </p:val>
                                        </p:tav>
                                        <p:tav tm="100000">
                                          <p:val>
                                            <p:strVal val="ppt_y"/>
                                          </p:val>
                                        </p:tav>
                                      </p:tavLst>
                                    </p:anim>
                                    <p:set>
                                      <p:cBhvr>
                                        <p:cTn id="224" dur="1" fill="hold">
                                          <p:stCondLst>
                                            <p:cond delay="2249"/>
                                          </p:stCondLst>
                                        </p:cTn>
                                        <p:tgtEl>
                                          <p:spTgt spid="18"/>
                                        </p:tgtEl>
                                        <p:attrNameLst>
                                          <p:attrName>style.visibility</p:attrName>
                                        </p:attrNameLst>
                                      </p:cBhvr>
                                      <p:to>
                                        <p:strVal val="hidden"/>
                                      </p:to>
                                    </p:set>
                                  </p:childTnLst>
                                </p:cTn>
                              </p:par>
                              <p:par>
                                <p:cTn id="225" presetID="3" presetClass="exit" presetSubtype="5" fill="hold" grpId="2" nodeType="withEffect">
                                  <p:stCondLst>
                                    <p:cond delay="0"/>
                                  </p:stCondLst>
                                  <p:childTnLst>
                                    <p:animEffect transition="out" filter="blinds(vertical)">
                                      <p:cBhvr>
                                        <p:cTn id="226" dur="2250"/>
                                        <p:tgtEl>
                                          <p:spTgt spid="11"/>
                                        </p:tgtEl>
                                      </p:cBhvr>
                                    </p:animEffect>
                                    <p:set>
                                      <p:cBhvr>
                                        <p:cTn id="227" dur="1" fill="hold">
                                          <p:stCondLst>
                                            <p:cond delay="2249"/>
                                          </p:stCondLst>
                                        </p:cTn>
                                        <p:tgtEl>
                                          <p:spTgt spid="11"/>
                                        </p:tgtEl>
                                        <p:attrNameLst>
                                          <p:attrName>style.visibility</p:attrName>
                                        </p:attrNameLst>
                                      </p:cBhvr>
                                      <p:to>
                                        <p:strVal val="hidden"/>
                                      </p:to>
                                    </p:set>
                                  </p:childTnLst>
                                </p:cTn>
                              </p:par>
                              <p:par>
                                <p:cTn id="228" presetID="3" presetClass="exit" presetSubtype="5" fill="hold" grpId="2" nodeType="withEffect">
                                  <p:stCondLst>
                                    <p:cond delay="0"/>
                                  </p:stCondLst>
                                  <p:childTnLst>
                                    <p:animEffect transition="out" filter="blinds(vertical)">
                                      <p:cBhvr>
                                        <p:cTn id="229" dur="2250"/>
                                        <p:tgtEl>
                                          <p:spTgt spid="12"/>
                                        </p:tgtEl>
                                      </p:cBhvr>
                                    </p:animEffect>
                                    <p:set>
                                      <p:cBhvr>
                                        <p:cTn id="230" dur="1" fill="hold">
                                          <p:stCondLst>
                                            <p:cond delay="2249"/>
                                          </p:stCondLst>
                                        </p:cTn>
                                        <p:tgtEl>
                                          <p:spTgt spid="12"/>
                                        </p:tgtEl>
                                        <p:attrNameLst>
                                          <p:attrName>style.visibility</p:attrName>
                                        </p:attrNameLst>
                                      </p:cBhvr>
                                      <p:to>
                                        <p:strVal val="hidden"/>
                                      </p:to>
                                    </p:set>
                                  </p:childTnLst>
                                </p:cTn>
                              </p:par>
                              <p:par>
                                <p:cTn id="231" presetID="3" presetClass="exit" presetSubtype="5" fill="hold" grpId="2" nodeType="withEffect">
                                  <p:stCondLst>
                                    <p:cond delay="0"/>
                                  </p:stCondLst>
                                  <p:childTnLst>
                                    <p:animEffect transition="out" filter="blinds(vertical)">
                                      <p:cBhvr>
                                        <p:cTn id="232" dur="2250"/>
                                        <p:tgtEl>
                                          <p:spTgt spid="13"/>
                                        </p:tgtEl>
                                      </p:cBhvr>
                                    </p:animEffect>
                                    <p:set>
                                      <p:cBhvr>
                                        <p:cTn id="233" dur="1" fill="hold">
                                          <p:stCondLst>
                                            <p:cond delay="2249"/>
                                          </p:stCondLst>
                                        </p:cTn>
                                        <p:tgtEl>
                                          <p:spTgt spid="13"/>
                                        </p:tgtEl>
                                        <p:attrNameLst>
                                          <p:attrName>style.visibility</p:attrName>
                                        </p:attrNameLst>
                                      </p:cBhvr>
                                      <p:to>
                                        <p:strVal val="hidden"/>
                                      </p:to>
                                    </p:set>
                                  </p:childTnLst>
                                </p:cTn>
                              </p:par>
                              <p:par>
                                <p:cTn id="234" presetID="3" presetClass="exit" presetSubtype="5" fill="hold" grpId="2" nodeType="withEffect">
                                  <p:stCondLst>
                                    <p:cond delay="0"/>
                                  </p:stCondLst>
                                  <p:childTnLst>
                                    <p:animEffect transition="out" filter="blinds(vertical)">
                                      <p:cBhvr>
                                        <p:cTn id="235" dur="2250"/>
                                        <p:tgtEl>
                                          <p:spTgt spid="14"/>
                                        </p:tgtEl>
                                      </p:cBhvr>
                                    </p:animEffect>
                                    <p:set>
                                      <p:cBhvr>
                                        <p:cTn id="236" dur="1" fill="hold">
                                          <p:stCondLst>
                                            <p:cond delay="2249"/>
                                          </p:stCondLst>
                                        </p:cTn>
                                        <p:tgtEl>
                                          <p:spTgt spid="14"/>
                                        </p:tgtEl>
                                        <p:attrNameLst>
                                          <p:attrName>style.visibility</p:attrName>
                                        </p:attrNameLst>
                                      </p:cBhvr>
                                      <p:to>
                                        <p:strVal val="hidden"/>
                                      </p:to>
                                    </p:set>
                                  </p:childTnLst>
                                </p:cTn>
                              </p:par>
                              <p:par>
                                <p:cTn id="237" presetID="3" presetClass="exit" presetSubtype="5" fill="hold" grpId="2" nodeType="withEffect">
                                  <p:stCondLst>
                                    <p:cond delay="0"/>
                                  </p:stCondLst>
                                  <p:childTnLst>
                                    <p:animEffect transition="out" filter="blinds(vertical)">
                                      <p:cBhvr>
                                        <p:cTn id="238" dur="2250"/>
                                        <p:tgtEl>
                                          <p:spTgt spid="15"/>
                                        </p:tgtEl>
                                      </p:cBhvr>
                                    </p:animEffect>
                                    <p:set>
                                      <p:cBhvr>
                                        <p:cTn id="239" dur="1" fill="hold">
                                          <p:stCondLst>
                                            <p:cond delay="2249"/>
                                          </p:stCondLst>
                                        </p:cTn>
                                        <p:tgtEl>
                                          <p:spTgt spid="15"/>
                                        </p:tgtEl>
                                        <p:attrNameLst>
                                          <p:attrName>style.visibility</p:attrName>
                                        </p:attrNameLst>
                                      </p:cBhvr>
                                      <p:to>
                                        <p:strVal val="hidden"/>
                                      </p:to>
                                    </p:set>
                                  </p:childTnLst>
                                </p:cTn>
                              </p:par>
                              <p:par>
                                <p:cTn id="240" presetID="3" presetClass="exit" presetSubtype="5" fill="hold" grpId="2" nodeType="withEffect">
                                  <p:stCondLst>
                                    <p:cond delay="0"/>
                                  </p:stCondLst>
                                  <p:childTnLst>
                                    <p:animEffect transition="out" filter="blinds(vertical)">
                                      <p:cBhvr>
                                        <p:cTn id="241" dur="2250"/>
                                        <p:tgtEl>
                                          <p:spTgt spid="16"/>
                                        </p:tgtEl>
                                      </p:cBhvr>
                                    </p:animEffect>
                                    <p:set>
                                      <p:cBhvr>
                                        <p:cTn id="242" dur="1" fill="hold">
                                          <p:stCondLst>
                                            <p:cond delay="2249"/>
                                          </p:stCondLst>
                                        </p:cTn>
                                        <p:tgtEl>
                                          <p:spTgt spid="16"/>
                                        </p:tgtEl>
                                        <p:attrNameLst>
                                          <p:attrName>style.visibility</p:attrName>
                                        </p:attrNameLst>
                                      </p:cBhvr>
                                      <p:to>
                                        <p:strVal val="hidden"/>
                                      </p:to>
                                    </p:set>
                                  </p:childTnLst>
                                </p:cTn>
                              </p:par>
                              <p:par>
                                <p:cTn id="243" presetID="3" presetClass="exit" presetSubtype="5" fill="hold" grpId="2" nodeType="withEffect">
                                  <p:stCondLst>
                                    <p:cond delay="0"/>
                                  </p:stCondLst>
                                  <p:childTnLst>
                                    <p:animEffect transition="out" filter="blinds(vertical)">
                                      <p:cBhvr>
                                        <p:cTn id="244" dur="2250"/>
                                        <p:tgtEl>
                                          <p:spTgt spid="17"/>
                                        </p:tgtEl>
                                      </p:cBhvr>
                                    </p:animEffect>
                                    <p:set>
                                      <p:cBhvr>
                                        <p:cTn id="245" dur="1" fill="hold">
                                          <p:stCondLst>
                                            <p:cond delay="2249"/>
                                          </p:stCondLst>
                                        </p:cTn>
                                        <p:tgtEl>
                                          <p:spTgt spid="17"/>
                                        </p:tgtEl>
                                        <p:attrNameLst>
                                          <p:attrName>style.visibility</p:attrName>
                                        </p:attrNameLst>
                                      </p:cBhvr>
                                      <p:to>
                                        <p:strVal val="hidden"/>
                                      </p:to>
                                    </p:set>
                                  </p:childTnLst>
                                </p:cTn>
                              </p:par>
                              <p:par>
                                <p:cTn id="246" presetID="3" presetClass="exit" presetSubtype="5" fill="hold" grpId="2" nodeType="withEffect">
                                  <p:stCondLst>
                                    <p:cond delay="0"/>
                                  </p:stCondLst>
                                  <p:childTnLst>
                                    <p:animEffect transition="out" filter="blinds(vertical)">
                                      <p:cBhvr>
                                        <p:cTn id="247" dur="2250"/>
                                        <p:tgtEl>
                                          <p:spTgt spid="18"/>
                                        </p:tgtEl>
                                      </p:cBhvr>
                                    </p:animEffect>
                                    <p:set>
                                      <p:cBhvr>
                                        <p:cTn id="248" dur="1" fill="hold">
                                          <p:stCondLst>
                                            <p:cond delay="2249"/>
                                          </p:stCondLst>
                                        </p:cTn>
                                        <p:tgtEl>
                                          <p:spTgt spid="18"/>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2250"/>
                                        <p:tgtEl>
                                          <p:spTgt spid="19"/>
                                        </p:tgtEl>
                                        <p:attrNameLst>
                                          <p:attrName>ppt_x</p:attrName>
                                        </p:attrNameLst>
                                      </p:cBhvr>
                                      <p:tavLst>
                                        <p:tav tm="0">
                                          <p:val>
                                            <p:strVal val="ppt_x"/>
                                          </p:val>
                                        </p:tav>
                                        <p:tav tm="100000">
                                          <p:val>
                                            <p:strVal val="0-ppt_w/2"/>
                                          </p:val>
                                        </p:tav>
                                      </p:tavLst>
                                    </p:anim>
                                    <p:anim calcmode="lin" valueType="num">
                                      <p:cBhvr additive="base">
                                        <p:cTn id="251" dur="2250"/>
                                        <p:tgtEl>
                                          <p:spTgt spid="19"/>
                                        </p:tgtEl>
                                        <p:attrNameLst>
                                          <p:attrName>ppt_y</p:attrName>
                                        </p:attrNameLst>
                                      </p:cBhvr>
                                      <p:tavLst>
                                        <p:tav tm="0">
                                          <p:val>
                                            <p:strVal val="ppt_y"/>
                                          </p:val>
                                        </p:tav>
                                        <p:tav tm="100000">
                                          <p:val>
                                            <p:strVal val="ppt_y"/>
                                          </p:val>
                                        </p:tav>
                                      </p:tavLst>
                                    </p:anim>
                                    <p:set>
                                      <p:cBhvr>
                                        <p:cTn id="252" dur="1" fill="hold">
                                          <p:stCondLst>
                                            <p:cond delay="2249"/>
                                          </p:stCondLst>
                                        </p:cTn>
                                        <p:tgtEl>
                                          <p:spTgt spid="19"/>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2250"/>
                                        <p:tgtEl>
                                          <p:spTgt spid="20"/>
                                        </p:tgtEl>
                                        <p:attrNameLst>
                                          <p:attrName>ppt_x</p:attrName>
                                        </p:attrNameLst>
                                      </p:cBhvr>
                                      <p:tavLst>
                                        <p:tav tm="0">
                                          <p:val>
                                            <p:strVal val="ppt_x"/>
                                          </p:val>
                                        </p:tav>
                                        <p:tav tm="100000">
                                          <p:val>
                                            <p:strVal val="0-ppt_w/2"/>
                                          </p:val>
                                        </p:tav>
                                      </p:tavLst>
                                    </p:anim>
                                    <p:anim calcmode="lin" valueType="num">
                                      <p:cBhvr additive="base">
                                        <p:cTn id="255" dur="2250"/>
                                        <p:tgtEl>
                                          <p:spTgt spid="20"/>
                                        </p:tgtEl>
                                        <p:attrNameLst>
                                          <p:attrName>ppt_y</p:attrName>
                                        </p:attrNameLst>
                                      </p:cBhvr>
                                      <p:tavLst>
                                        <p:tav tm="0">
                                          <p:val>
                                            <p:strVal val="ppt_y"/>
                                          </p:val>
                                        </p:tav>
                                        <p:tav tm="100000">
                                          <p:val>
                                            <p:strVal val="ppt_y"/>
                                          </p:val>
                                        </p:tav>
                                      </p:tavLst>
                                    </p:anim>
                                    <p:set>
                                      <p:cBhvr>
                                        <p:cTn id="256" dur="1" fill="hold">
                                          <p:stCondLst>
                                            <p:cond delay="2249"/>
                                          </p:stCondLst>
                                        </p:cTn>
                                        <p:tgtEl>
                                          <p:spTgt spid="20"/>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2250"/>
                                        <p:tgtEl>
                                          <p:spTgt spid="21"/>
                                        </p:tgtEl>
                                        <p:attrNameLst>
                                          <p:attrName>ppt_x</p:attrName>
                                        </p:attrNameLst>
                                      </p:cBhvr>
                                      <p:tavLst>
                                        <p:tav tm="0">
                                          <p:val>
                                            <p:strVal val="ppt_x"/>
                                          </p:val>
                                        </p:tav>
                                        <p:tav tm="100000">
                                          <p:val>
                                            <p:strVal val="0-ppt_w/2"/>
                                          </p:val>
                                        </p:tav>
                                      </p:tavLst>
                                    </p:anim>
                                    <p:anim calcmode="lin" valueType="num">
                                      <p:cBhvr additive="base">
                                        <p:cTn id="259" dur="2250"/>
                                        <p:tgtEl>
                                          <p:spTgt spid="21"/>
                                        </p:tgtEl>
                                        <p:attrNameLst>
                                          <p:attrName>ppt_y</p:attrName>
                                        </p:attrNameLst>
                                      </p:cBhvr>
                                      <p:tavLst>
                                        <p:tav tm="0">
                                          <p:val>
                                            <p:strVal val="ppt_y"/>
                                          </p:val>
                                        </p:tav>
                                        <p:tav tm="100000">
                                          <p:val>
                                            <p:strVal val="ppt_y"/>
                                          </p:val>
                                        </p:tav>
                                      </p:tavLst>
                                    </p:anim>
                                    <p:set>
                                      <p:cBhvr>
                                        <p:cTn id="260" dur="1" fill="hold">
                                          <p:stCondLst>
                                            <p:cond delay="2249"/>
                                          </p:stCondLst>
                                        </p:cTn>
                                        <p:tgtEl>
                                          <p:spTgt spid="21"/>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2250"/>
                                        <p:tgtEl>
                                          <p:spTgt spid="22"/>
                                        </p:tgtEl>
                                        <p:attrNameLst>
                                          <p:attrName>ppt_x</p:attrName>
                                        </p:attrNameLst>
                                      </p:cBhvr>
                                      <p:tavLst>
                                        <p:tav tm="0">
                                          <p:val>
                                            <p:strVal val="ppt_x"/>
                                          </p:val>
                                        </p:tav>
                                        <p:tav tm="100000">
                                          <p:val>
                                            <p:strVal val="0-ppt_w/2"/>
                                          </p:val>
                                        </p:tav>
                                      </p:tavLst>
                                    </p:anim>
                                    <p:anim calcmode="lin" valueType="num">
                                      <p:cBhvr additive="base">
                                        <p:cTn id="263" dur="2250"/>
                                        <p:tgtEl>
                                          <p:spTgt spid="22"/>
                                        </p:tgtEl>
                                        <p:attrNameLst>
                                          <p:attrName>ppt_y</p:attrName>
                                        </p:attrNameLst>
                                      </p:cBhvr>
                                      <p:tavLst>
                                        <p:tav tm="0">
                                          <p:val>
                                            <p:strVal val="ppt_y"/>
                                          </p:val>
                                        </p:tav>
                                        <p:tav tm="100000">
                                          <p:val>
                                            <p:strVal val="ppt_y"/>
                                          </p:val>
                                        </p:tav>
                                      </p:tavLst>
                                    </p:anim>
                                    <p:set>
                                      <p:cBhvr>
                                        <p:cTn id="264" dur="1" fill="hold">
                                          <p:stCondLst>
                                            <p:cond delay="2249"/>
                                          </p:stCondLst>
                                        </p:cTn>
                                        <p:tgtEl>
                                          <p:spTgt spid="22"/>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2250"/>
                                        <p:tgtEl>
                                          <p:spTgt spid="23"/>
                                        </p:tgtEl>
                                        <p:attrNameLst>
                                          <p:attrName>ppt_x</p:attrName>
                                        </p:attrNameLst>
                                      </p:cBhvr>
                                      <p:tavLst>
                                        <p:tav tm="0">
                                          <p:val>
                                            <p:strVal val="ppt_x"/>
                                          </p:val>
                                        </p:tav>
                                        <p:tav tm="100000">
                                          <p:val>
                                            <p:strVal val="0-ppt_w/2"/>
                                          </p:val>
                                        </p:tav>
                                      </p:tavLst>
                                    </p:anim>
                                    <p:anim calcmode="lin" valueType="num">
                                      <p:cBhvr additive="base">
                                        <p:cTn id="267" dur="2250"/>
                                        <p:tgtEl>
                                          <p:spTgt spid="23"/>
                                        </p:tgtEl>
                                        <p:attrNameLst>
                                          <p:attrName>ppt_y</p:attrName>
                                        </p:attrNameLst>
                                      </p:cBhvr>
                                      <p:tavLst>
                                        <p:tav tm="0">
                                          <p:val>
                                            <p:strVal val="ppt_y"/>
                                          </p:val>
                                        </p:tav>
                                        <p:tav tm="100000">
                                          <p:val>
                                            <p:strVal val="ppt_y"/>
                                          </p:val>
                                        </p:tav>
                                      </p:tavLst>
                                    </p:anim>
                                    <p:set>
                                      <p:cBhvr>
                                        <p:cTn id="268" dur="1" fill="hold">
                                          <p:stCondLst>
                                            <p:cond delay="2249"/>
                                          </p:stCondLst>
                                        </p:cTn>
                                        <p:tgtEl>
                                          <p:spTgt spid="23"/>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2250"/>
                                        <p:tgtEl>
                                          <p:spTgt spid="24"/>
                                        </p:tgtEl>
                                        <p:attrNameLst>
                                          <p:attrName>ppt_x</p:attrName>
                                        </p:attrNameLst>
                                      </p:cBhvr>
                                      <p:tavLst>
                                        <p:tav tm="0">
                                          <p:val>
                                            <p:strVal val="ppt_x"/>
                                          </p:val>
                                        </p:tav>
                                        <p:tav tm="100000">
                                          <p:val>
                                            <p:strVal val="0-ppt_w/2"/>
                                          </p:val>
                                        </p:tav>
                                      </p:tavLst>
                                    </p:anim>
                                    <p:anim calcmode="lin" valueType="num">
                                      <p:cBhvr additive="base">
                                        <p:cTn id="271" dur="2250"/>
                                        <p:tgtEl>
                                          <p:spTgt spid="24"/>
                                        </p:tgtEl>
                                        <p:attrNameLst>
                                          <p:attrName>ppt_y</p:attrName>
                                        </p:attrNameLst>
                                      </p:cBhvr>
                                      <p:tavLst>
                                        <p:tav tm="0">
                                          <p:val>
                                            <p:strVal val="ppt_y"/>
                                          </p:val>
                                        </p:tav>
                                        <p:tav tm="100000">
                                          <p:val>
                                            <p:strVal val="ppt_y"/>
                                          </p:val>
                                        </p:tav>
                                      </p:tavLst>
                                    </p:anim>
                                    <p:set>
                                      <p:cBhvr>
                                        <p:cTn id="272" dur="1" fill="hold">
                                          <p:stCondLst>
                                            <p:cond delay="2249"/>
                                          </p:stCondLst>
                                        </p:cTn>
                                        <p:tgtEl>
                                          <p:spTgt spid="24"/>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2250"/>
                                        <p:tgtEl>
                                          <p:spTgt spid="25"/>
                                        </p:tgtEl>
                                        <p:attrNameLst>
                                          <p:attrName>ppt_x</p:attrName>
                                        </p:attrNameLst>
                                      </p:cBhvr>
                                      <p:tavLst>
                                        <p:tav tm="0">
                                          <p:val>
                                            <p:strVal val="ppt_x"/>
                                          </p:val>
                                        </p:tav>
                                        <p:tav tm="100000">
                                          <p:val>
                                            <p:strVal val="0-ppt_w/2"/>
                                          </p:val>
                                        </p:tav>
                                      </p:tavLst>
                                    </p:anim>
                                    <p:anim calcmode="lin" valueType="num">
                                      <p:cBhvr additive="base">
                                        <p:cTn id="275" dur="2250"/>
                                        <p:tgtEl>
                                          <p:spTgt spid="25"/>
                                        </p:tgtEl>
                                        <p:attrNameLst>
                                          <p:attrName>ppt_y</p:attrName>
                                        </p:attrNameLst>
                                      </p:cBhvr>
                                      <p:tavLst>
                                        <p:tav tm="0">
                                          <p:val>
                                            <p:strVal val="ppt_y"/>
                                          </p:val>
                                        </p:tav>
                                        <p:tav tm="100000">
                                          <p:val>
                                            <p:strVal val="ppt_y"/>
                                          </p:val>
                                        </p:tav>
                                      </p:tavLst>
                                    </p:anim>
                                    <p:set>
                                      <p:cBhvr>
                                        <p:cTn id="276" dur="1" fill="hold">
                                          <p:stCondLst>
                                            <p:cond delay="2249"/>
                                          </p:stCondLst>
                                        </p:cTn>
                                        <p:tgtEl>
                                          <p:spTgt spid="25"/>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2250"/>
                                        <p:tgtEl>
                                          <p:spTgt spid="26"/>
                                        </p:tgtEl>
                                        <p:attrNameLst>
                                          <p:attrName>ppt_x</p:attrName>
                                        </p:attrNameLst>
                                      </p:cBhvr>
                                      <p:tavLst>
                                        <p:tav tm="0">
                                          <p:val>
                                            <p:strVal val="ppt_x"/>
                                          </p:val>
                                        </p:tav>
                                        <p:tav tm="100000">
                                          <p:val>
                                            <p:strVal val="0-ppt_w/2"/>
                                          </p:val>
                                        </p:tav>
                                      </p:tavLst>
                                    </p:anim>
                                    <p:anim calcmode="lin" valueType="num">
                                      <p:cBhvr additive="base">
                                        <p:cTn id="279" dur="2250"/>
                                        <p:tgtEl>
                                          <p:spTgt spid="26"/>
                                        </p:tgtEl>
                                        <p:attrNameLst>
                                          <p:attrName>ppt_y</p:attrName>
                                        </p:attrNameLst>
                                      </p:cBhvr>
                                      <p:tavLst>
                                        <p:tav tm="0">
                                          <p:val>
                                            <p:strVal val="ppt_y"/>
                                          </p:val>
                                        </p:tav>
                                        <p:tav tm="100000">
                                          <p:val>
                                            <p:strVal val="ppt_y"/>
                                          </p:val>
                                        </p:tav>
                                      </p:tavLst>
                                    </p:anim>
                                    <p:set>
                                      <p:cBhvr>
                                        <p:cTn id="280" dur="1" fill="hold">
                                          <p:stCondLst>
                                            <p:cond delay="2249"/>
                                          </p:stCondLst>
                                        </p:cTn>
                                        <p:tgtEl>
                                          <p:spTgt spid="26"/>
                                        </p:tgtEl>
                                        <p:attrNameLst>
                                          <p:attrName>style.visibility</p:attrName>
                                        </p:attrNameLst>
                                      </p:cBhvr>
                                      <p:to>
                                        <p:strVal val="hidden"/>
                                      </p:to>
                                    </p:set>
                                  </p:childTnLst>
                                </p:cTn>
                              </p:par>
                              <p:par>
                                <p:cTn id="281" presetID="3" presetClass="exit" presetSubtype="5" fill="hold" grpId="2" nodeType="withEffect">
                                  <p:stCondLst>
                                    <p:cond delay="0"/>
                                  </p:stCondLst>
                                  <p:childTnLst>
                                    <p:animEffect transition="out" filter="blinds(vertical)">
                                      <p:cBhvr>
                                        <p:cTn id="282" dur="2250"/>
                                        <p:tgtEl>
                                          <p:spTgt spid="19"/>
                                        </p:tgtEl>
                                      </p:cBhvr>
                                    </p:animEffect>
                                    <p:set>
                                      <p:cBhvr>
                                        <p:cTn id="283" dur="1" fill="hold">
                                          <p:stCondLst>
                                            <p:cond delay="2249"/>
                                          </p:stCondLst>
                                        </p:cTn>
                                        <p:tgtEl>
                                          <p:spTgt spid="19"/>
                                        </p:tgtEl>
                                        <p:attrNameLst>
                                          <p:attrName>style.visibility</p:attrName>
                                        </p:attrNameLst>
                                      </p:cBhvr>
                                      <p:to>
                                        <p:strVal val="hidden"/>
                                      </p:to>
                                    </p:set>
                                  </p:childTnLst>
                                </p:cTn>
                              </p:par>
                              <p:par>
                                <p:cTn id="284" presetID="3" presetClass="exit" presetSubtype="5" fill="hold" grpId="2" nodeType="withEffect">
                                  <p:stCondLst>
                                    <p:cond delay="0"/>
                                  </p:stCondLst>
                                  <p:childTnLst>
                                    <p:animEffect transition="out" filter="blinds(vertical)">
                                      <p:cBhvr>
                                        <p:cTn id="285" dur="2250"/>
                                        <p:tgtEl>
                                          <p:spTgt spid="20"/>
                                        </p:tgtEl>
                                      </p:cBhvr>
                                    </p:animEffect>
                                    <p:set>
                                      <p:cBhvr>
                                        <p:cTn id="286" dur="1" fill="hold">
                                          <p:stCondLst>
                                            <p:cond delay="2249"/>
                                          </p:stCondLst>
                                        </p:cTn>
                                        <p:tgtEl>
                                          <p:spTgt spid="20"/>
                                        </p:tgtEl>
                                        <p:attrNameLst>
                                          <p:attrName>style.visibility</p:attrName>
                                        </p:attrNameLst>
                                      </p:cBhvr>
                                      <p:to>
                                        <p:strVal val="hidden"/>
                                      </p:to>
                                    </p:set>
                                  </p:childTnLst>
                                </p:cTn>
                              </p:par>
                              <p:par>
                                <p:cTn id="287" presetID="3" presetClass="exit" presetSubtype="5" fill="hold" grpId="2" nodeType="withEffect">
                                  <p:stCondLst>
                                    <p:cond delay="0"/>
                                  </p:stCondLst>
                                  <p:childTnLst>
                                    <p:animEffect transition="out" filter="blinds(vertical)">
                                      <p:cBhvr>
                                        <p:cTn id="288" dur="2250"/>
                                        <p:tgtEl>
                                          <p:spTgt spid="21"/>
                                        </p:tgtEl>
                                      </p:cBhvr>
                                    </p:animEffect>
                                    <p:set>
                                      <p:cBhvr>
                                        <p:cTn id="289" dur="1" fill="hold">
                                          <p:stCondLst>
                                            <p:cond delay="2249"/>
                                          </p:stCondLst>
                                        </p:cTn>
                                        <p:tgtEl>
                                          <p:spTgt spid="21"/>
                                        </p:tgtEl>
                                        <p:attrNameLst>
                                          <p:attrName>style.visibility</p:attrName>
                                        </p:attrNameLst>
                                      </p:cBhvr>
                                      <p:to>
                                        <p:strVal val="hidden"/>
                                      </p:to>
                                    </p:set>
                                  </p:childTnLst>
                                </p:cTn>
                              </p:par>
                              <p:par>
                                <p:cTn id="290" presetID="3" presetClass="exit" presetSubtype="5" fill="hold" grpId="2" nodeType="withEffect">
                                  <p:stCondLst>
                                    <p:cond delay="0"/>
                                  </p:stCondLst>
                                  <p:childTnLst>
                                    <p:animEffect transition="out" filter="blinds(vertical)">
                                      <p:cBhvr>
                                        <p:cTn id="291" dur="2250"/>
                                        <p:tgtEl>
                                          <p:spTgt spid="22"/>
                                        </p:tgtEl>
                                      </p:cBhvr>
                                    </p:animEffect>
                                    <p:set>
                                      <p:cBhvr>
                                        <p:cTn id="292" dur="1" fill="hold">
                                          <p:stCondLst>
                                            <p:cond delay="2249"/>
                                          </p:stCondLst>
                                        </p:cTn>
                                        <p:tgtEl>
                                          <p:spTgt spid="22"/>
                                        </p:tgtEl>
                                        <p:attrNameLst>
                                          <p:attrName>style.visibility</p:attrName>
                                        </p:attrNameLst>
                                      </p:cBhvr>
                                      <p:to>
                                        <p:strVal val="hidden"/>
                                      </p:to>
                                    </p:set>
                                  </p:childTnLst>
                                </p:cTn>
                              </p:par>
                              <p:par>
                                <p:cTn id="293" presetID="3" presetClass="exit" presetSubtype="5" fill="hold" grpId="2" nodeType="withEffect">
                                  <p:stCondLst>
                                    <p:cond delay="0"/>
                                  </p:stCondLst>
                                  <p:childTnLst>
                                    <p:animEffect transition="out" filter="blinds(vertical)">
                                      <p:cBhvr>
                                        <p:cTn id="294" dur="2250"/>
                                        <p:tgtEl>
                                          <p:spTgt spid="23"/>
                                        </p:tgtEl>
                                      </p:cBhvr>
                                    </p:animEffect>
                                    <p:set>
                                      <p:cBhvr>
                                        <p:cTn id="295" dur="1" fill="hold">
                                          <p:stCondLst>
                                            <p:cond delay="2249"/>
                                          </p:stCondLst>
                                        </p:cTn>
                                        <p:tgtEl>
                                          <p:spTgt spid="23"/>
                                        </p:tgtEl>
                                        <p:attrNameLst>
                                          <p:attrName>style.visibility</p:attrName>
                                        </p:attrNameLst>
                                      </p:cBhvr>
                                      <p:to>
                                        <p:strVal val="hidden"/>
                                      </p:to>
                                    </p:set>
                                  </p:childTnLst>
                                </p:cTn>
                              </p:par>
                              <p:par>
                                <p:cTn id="296" presetID="3" presetClass="exit" presetSubtype="5" fill="hold" grpId="2" nodeType="withEffect">
                                  <p:stCondLst>
                                    <p:cond delay="0"/>
                                  </p:stCondLst>
                                  <p:childTnLst>
                                    <p:animEffect transition="out" filter="blinds(vertical)">
                                      <p:cBhvr>
                                        <p:cTn id="297" dur="2250"/>
                                        <p:tgtEl>
                                          <p:spTgt spid="24"/>
                                        </p:tgtEl>
                                      </p:cBhvr>
                                    </p:animEffect>
                                    <p:set>
                                      <p:cBhvr>
                                        <p:cTn id="298" dur="1" fill="hold">
                                          <p:stCondLst>
                                            <p:cond delay="2249"/>
                                          </p:stCondLst>
                                        </p:cTn>
                                        <p:tgtEl>
                                          <p:spTgt spid="24"/>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2250"/>
                                        <p:tgtEl>
                                          <p:spTgt spid="25"/>
                                        </p:tgtEl>
                                      </p:cBhvr>
                                    </p:animEffect>
                                    <p:set>
                                      <p:cBhvr>
                                        <p:cTn id="301" dur="1" fill="hold">
                                          <p:stCondLst>
                                            <p:cond delay="2249"/>
                                          </p:stCondLst>
                                        </p:cTn>
                                        <p:tgtEl>
                                          <p:spTgt spid="25"/>
                                        </p:tgtEl>
                                        <p:attrNameLst>
                                          <p:attrName>style.visibility</p:attrName>
                                        </p:attrNameLst>
                                      </p:cBhvr>
                                      <p:to>
                                        <p:strVal val="hidden"/>
                                      </p:to>
                                    </p:set>
                                  </p:childTnLst>
                                </p:cTn>
                              </p:par>
                              <p:par>
                                <p:cTn id="302" presetID="3" presetClass="exit" presetSubtype="5" fill="hold" grpId="2" nodeType="withEffect">
                                  <p:stCondLst>
                                    <p:cond delay="0"/>
                                  </p:stCondLst>
                                  <p:childTnLst>
                                    <p:animEffect transition="out" filter="blinds(vertical)">
                                      <p:cBhvr>
                                        <p:cTn id="303" dur="2250"/>
                                        <p:tgtEl>
                                          <p:spTgt spid="26"/>
                                        </p:tgtEl>
                                      </p:cBhvr>
                                    </p:animEffect>
                                    <p:set>
                                      <p:cBhvr>
                                        <p:cTn id="304" dur="1" fill="hold">
                                          <p:stCondLst>
                                            <p:cond delay="2249"/>
                                          </p:stCondLst>
                                        </p:cTn>
                                        <p:tgtEl>
                                          <p:spTgt spid="26"/>
                                        </p:tgtEl>
                                        <p:attrNameLst>
                                          <p:attrName>style.visibility</p:attrName>
                                        </p:attrNameLst>
                                      </p:cBhvr>
                                      <p:to>
                                        <p:strVal val="hidden"/>
                                      </p:to>
                                    </p:set>
                                  </p:childTnLst>
                                </p:cTn>
                              </p:par>
                              <p:par>
                                <p:cTn id="305" presetID="2" presetClass="exit" presetSubtype="2" fill="hold" grpId="1" nodeType="withEffect">
                                  <p:stCondLst>
                                    <p:cond delay="0"/>
                                  </p:stCondLst>
                                  <p:childTnLst>
                                    <p:anim calcmode="lin" valueType="num">
                                      <p:cBhvr additive="base">
                                        <p:cTn id="306" dur="2250"/>
                                        <p:tgtEl>
                                          <p:spTgt spid="27"/>
                                        </p:tgtEl>
                                        <p:attrNameLst>
                                          <p:attrName>ppt_x</p:attrName>
                                        </p:attrNameLst>
                                      </p:cBhvr>
                                      <p:tavLst>
                                        <p:tav tm="0">
                                          <p:val>
                                            <p:strVal val="ppt_x"/>
                                          </p:val>
                                        </p:tav>
                                        <p:tav tm="100000">
                                          <p:val>
                                            <p:strVal val="1+ppt_w/2"/>
                                          </p:val>
                                        </p:tav>
                                      </p:tavLst>
                                    </p:anim>
                                    <p:anim calcmode="lin" valueType="num">
                                      <p:cBhvr additive="base">
                                        <p:cTn id="307" dur="2250"/>
                                        <p:tgtEl>
                                          <p:spTgt spid="27"/>
                                        </p:tgtEl>
                                        <p:attrNameLst>
                                          <p:attrName>ppt_y</p:attrName>
                                        </p:attrNameLst>
                                      </p:cBhvr>
                                      <p:tavLst>
                                        <p:tav tm="0">
                                          <p:val>
                                            <p:strVal val="ppt_y"/>
                                          </p:val>
                                        </p:tav>
                                        <p:tav tm="100000">
                                          <p:val>
                                            <p:strVal val="ppt_y"/>
                                          </p:val>
                                        </p:tav>
                                      </p:tavLst>
                                    </p:anim>
                                    <p:set>
                                      <p:cBhvr>
                                        <p:cTn id="308" dur="1" fill="hold">
                                          <p:stCondLst>
                                            <p:cond delay="2249"/>
                                          </p:stCondLst>
                                        </p:cTn>
                                        <p:tgtEl>
                                          <p:spTgt spid="27"/>
                                        </p:tgtEl>
                                        <p:attrNameLst>
                                          <p:attrName>style.visibility</p:attrName>
                                        </p:attrNameLst>
                                      </p:cBhvr>
                                      <p:to>
                                        <p:strVal val="hidden"/>
                                      </p:to>
                                    </p:set>
                                  </p:childTnLst>
                                </p:cTn>
                              </p:par>
                              <p:par>
                                <p:cTn id="309" presetID="2" presetClass="exit" presetSubtype="2" fill="hold" grpId="1" nodeType="withEffect">
                                  <p:stCondLst>
                                    <p:cond delay="0"/>
                                  </p:stCondLst>
                                  <p:childTnLst>
                                    <p:anim calcmode="lin" valueType="num">
                                      <p:cBhvr additive="base">
                                        <p:cTn id="310" dur="2250"/>
                                        <p:tgtEl>
                                          <p:spTgt spid="28"/>
                                        </p:tgtEl>
                                        <p:attrNameLst>
                                          <p:attrName>ppt_x</p:attrName>
                                        </p:attrNameLst>
                                      </p:cBhvr>
                                      <p:tavLst>
                                        <p:tav tm="0">
                                          <p:val>
                                            <p:strVal val="ppt_x"/>
                                          </p:val>
                                        </p:tav>
                                        <p:tav tm="100000">
                                          <p:val>
                                            <p:strVal val="1+ppt_w/2"/>
                                          </p:val>
                                        </p:tav>
                                      </p:tavLst>
                                    </p:anim>
                                    <p:anim calcmode="lin" valueType="num">
                                      <p:cBhvr additive="base">
                                        <p:cTn id="311" dur="2250"/>
                                        <p:tgtEl>
                                          <p:spTgt spid="28"/>
                                        </p:tgtEl>
                                        <p:attrNameLst>
                                          <p:attrName>ppt_y</p:attrName>
                                        </p:attrNameLst>
                                      </p:cBhvr>
                                      <p:tavLst>
                                        <p:tav tm="0">
                                          <p:val>
                                            <p:strVal val="ppt_y"/>
                                          </p:val>
                                        </p:tav>
                                        <p:tav tm="100000">
                                          <p:val>
                                            <p:strVal val="ppt_y"/>
                                          </p:val>
                                        </p:tav>
                                      </p:tavLst>
                                    </p:anim>
                                    <p:set>
                                      <p:cBhvr>
                                        <p:cTn id="312" dur="1" fill="hold">
                                          <p:stCondLst>
                                            <p:cond delay="2249"/>
                                          </p:stCondLst>
                                        </p:cTn>
                                        <p:tgtEl>
                                          <p:spTgt spid="28"/>
                                        </p:tgtEl>
                                        <p:attrNameLst>
                                          <p:attrName>style.visibility</p:attrName>
                                        </p:attrNameLst>
                                      </p:cBhvr>
                                      <p:to>
                                        <p:strVal val="hidden"/>
                                      </p:to>
                                    </p:set>
                                  </p:childTnLst>
                                </p:cTn>
                              </p:par>
                              <p:par>
                                <p:cTn id="313" presetID="2" presetClass="exit" presetSubtype="2" fill="hold" grpId="1" nodeType="withEffect">
                                  <p:stCondLst>
                                    <p:cond delay="0"/>
                                  </p:stCondLst>
                                  <p:childTnLst>
                                    <p:anim calcmode="lin" valueType="num">
                                      <p:cBhvr additive="base">
                                        <p:cTn id="314" dur="2250"/>
                                        <p:tgtEl>
                                          <p:spTgt spid="29"/>
                                        </p:tgtEl>
                                        <p:attrNameLst>
                                          <p:attrName>ppt_x</p:attrName>
                                        </p:attrNameLst>
                                      </p:cBhvr>
                                      <p:tavLst>
                                        <p:tav tm="0">
                                          <p:val>
                                            <p:strVal val="ppt_x"/>
                                          </p:val>
                                        </p:tav>
                                        <p:tav tm="100000">
                                          <p:val>
                                            <p:strVal val="1+ppt_w/2"/>
                                          </p:val>
                                        </p:tav>
                                      </p:tavLst>
                                    </p:anim>
                                    <p:anim calcmode="lin" valueType="num">
                                      <p:cBhvr additive="base">
                                        <p:cTn id="315" dur="2250"/>
                                        <p:tgtEl>
                                          <p:spTgt spid="29"/>
                                        </p:tgtEl>
                                        <p:attrNameLst>
                                          <p:attrName>ppt_y</p:attrName>
                                        </p:attrNameLst>
                                      </p:cBhvr>
                                      <p:tavLst>
                                        <p:tav tm="0">
                                          <p:val>
                                            <p:strVal val="ppt_y"/>
                                          </p:val>
                                        </p:tav>
                                        <p:tav tm="100000">
                                          <p:val>
                                            <p:strVal val="ppt_y"/>
                                          </p:val>
                                        </p:tav>
                                      </p:tavLst>
                                    </p:anim>
                                    <p:set>
                                      <p:cBhvr>
                                        <p:cTn id="316" dur="1" fill="hold">
                                          <p:stCondLst>
                                            <p:cond delay="2249"/>
                                          </p:stCondLst>
                                        </p:cTn>
                                        <p:tgtEl>
                                          <p:spTgt spid="29"/>
                                        </p:tgtEl>
                                        <p:attrNameLst>
                                          <p:attrName>style.visibility</p:attrName>
                                        </p:attrNameLst>
                                      </p:cBhvr>
                                      <p:to>
                                        <p:strVal val="hidden"/>
                                      </p:to>
                                    </p:set>
                                  </p:childTnLst>
                                </p:cTn>
                              </p:par>
                              <p:par>
                                <p:cTn id="317" presetID="2" presetClass="exit" presetSubtype="2" fill="hold" grpId="1" nodeType="withEffect">
                                  <p:stCondLst>
                                    <p:cond delay="0"/>
                                  </p:stCondLst>
                                  <p:childTnLst>
                                    <p:anim calcmode="lin" valueType="num">
                                      <p:cBhvr additive="base">
                                        <p:cTn id="318" dur="2250"/>
                                        <p:tgtEl>
                                          <p:spTgt spid="30"/>
                                        </p:tgtEl>
                                        <p:attrNameLst>
                                          <p:attrName>ppt_x</p:attrName>
                                        </p:attrNameLst>
                                      </p:cBhvr>
                                      <p:tavLst>
                                        <p:tav tm="0">
                                          <p:val>
                                            <p:strVal val="ppt_x"/>
                                          </p:val>
                                        </p:tav>
                                        <p:tav tm="100000">
                                          <p:val>
                                            <p:strVal val="1+ppt_w/2"/>
                                          </p:val>
                                        </p:tav>
                                      </p:tavLst>
                                    </p:anim>
                                    <p:anim calcmode="lin" valueType="num">
                                      <p:cBhvr additive="base">
                                        <p:cTn id="319" dur="2250"/>
                                        <p:tgtEl>
                                          <p:spTgt spid="30"/>
                                        </p:tgtEl>
                                        <p:attrNameLst>
                                          <p:attrName>ppt_y</p:attrName>
                                        </p:attrNameLst>
                                      </p:cBhvr>
                                      <p:tavLst>
                                        <p:tav tm="0">
                                          <p:val>
                                            <p:strVal val="ppt_y"/>
                                          </p:val>
                                        </p:tav>
                                        <p:tav tm="100000">
                                          <p:val>
                                            <p:strVal val="ppt_y"/>
                                          </p:val>
                                        </p:tav>
                                      </p:tavLst>
                                    </p:anim>
                                    <p:set>
                                      <p:cBhvr>
                                        <p:cTn id="320" dur="1" fill="hold">
                                          <p:stCondLst>
                                            <p:cond delay="2249"/>
                                          </p:stCondLst>
                                        </p:cTn>
                                        <p:tgtEl>
                                          <p:spTgt spid="30"/>
                                        </p:tgtEl>
                                        <p:attrNameLst>
                                          <p:attrName>style.visibility</p:attrName>
                                        </p:attrNameLst>
                                      </p:cBhvr>
                                      <p:to>
                                        <p:strVal val="hidden"/>
                                      </p:to>
                                    </p:set>
                                  </p:childTnLst>
                                </p:cTn>
                              </p:par>
                              <p:par>
                                <p:cTn id="321" presetID="2" presetClass="exit" presetSubtype="2" fill="hold" grpId="1" nodeType="withEffect">
                                  <p:stCondLst>
                                    <p:cond delay="0"/>
                                  </p:stCondLst>
                                  <p:childTnLst>
                                    <p:anim calcmode="lin" valueType="num">
                                      <p:cBhvr additive="base">
                                        <p:cTn id="322" dur="2250"/>
                                        <p:tgtEl>
                                          <p:spTgt spid="31"/>
                                        </p:tgtEl>
                                        <p:attrNameLst>
                                          <p:attrName>ppt_x</p:attrName>
                                        </p:attrNameLst>
                                      </p:cBhvr>
                                      <p:tavLst>
                                        <p:tav tm="0">
                                          <p:val>
                                            <p:strVal val="ppt_x"/>
                                          </p:val>
                                        </p:tav>
                                        <p:tav tm="100000">
                                          <p:val>
                                            <p:strVal val="1+ppt_w/2"/>
                                          </p:val>
                                        </p:tav>
                                      </p:tavLst>
                                    </p:anim>
                                    <p:anim calcmode="lin" valueType="num">
                                      <p:cBhvr additive="base">
                                        <p:cTn id="323" dur="2250"/>
                                        <p:tgtEl>
                                          <p:spTgt spid="31"/>
                                        </p:tgtEl>
                                        <p:attrNameLst>
                                          <p:attrName>ppt_y</p:attrName>
                                        </p:attrNameLst>
                                      </p:cBhvr>
                                      <p:tavLst>
                                        <p:tav tm="0">
                                          <p:val>
                                            <p:strVal val="ppt_y"/>
                                          </p:val>
                                        </p:tav>
                                        <p:tav tm="100000">
                                          <p:val>
                                            <p:strVal val="ppt_y"/>
                                          </p:val>
                                        </p:tav>
                                      </p:tavLst>
                                    </p:anim>
                                    <p:set>
                                      <p:cBhvr>
                                        <p:cTn id="324" dur="1" fill="hold">
                                          <p:stCondLst>
                                            <p:cond delay="2249"/>
                                          </p:stCondLst>
                                        </p:cTn>
                                        <p:tgtEl>
                                          <p:spTgt spid="31"/>
                                        </p:tgtEl>
                                        <p:attrNameLst>
                                          <p:attrName>style.visibility</p:attrName>
                                        </p:attrNameLst>
                                      </p:cBhvr>
                                      <p:to>
                                        <p:strVal val="hidden"/>
                                      </p:to>
                                    </p:set>
                                  </p:childTnLst>
                                </p:cTn>
                              </p:par>
                              <p:par>
                                <p:cTn id="325" presetID="2" presetClass="exit" presetSubtype="2" fill="hold" grpId="1" nodeType="withEffect">
                                  <p:stCondLst>
                                    <p:cond delay="0"/>
                                  </p:stCondLst>
                                  <p:childTnLst>
                                    <p:anim calcmode="lin" valueType="num">
                                      <p:cBhvr additive="base">
                                        <p:cTn id="326" dur="2250"/>
                                        <p:tgtEl>
                                          <p:spTgt spid="32"/>
                                        </p:tgtEl>
                                        <p:attrNameLst>
                                          <p:attrName>ppt_x</p:attrName>
                                        </p:attrNameLst>
                                      </p:cBhvr>
                                      <p:tavLst>
                                        <p:tav tm="0">
                                          <p:val>
                                            <p:strVal val="ppt_x"/>
                                          </p:val>
                                        </p:tav>
                                        <p:tav tm="100000">
                                          <p:val>
                                            <p:strVal val="1+ppt_w/2"/>
                                          </p:val>
                                        </p:tav>
                                      </p:tavLst>
                                    </p:anim>
                                    <p:anim calcmode="lin" valueType="num">
                                      <p:cBhvr additive="base">
                                        <p:cTn id="327" dur="2250"/>
                                        <p:tgtEl>
                                          <p:spTgt spid="32"/>
                                        </p:tgtEl>
                                        <p:attrNameLst>
                                          <p:attrName>ppt_y</p:attrName>
                                        </p:attrNameLst>
                                      </p:cBhvr>
                                      <p:tavLst>
                                        <p:tav tm="0">
                                          <p:val>
                                            <p:strVal val="ppt_y"/>
                                          </p:val>
                                        </p:tav>
                                        <p:tav tm="100000">
                                          <p:val>
                                            <p:strVal val="ppt_y"/>
                                          </p:val>
                                        </p:tav>
                                      </p:tavLst>
                                    </p:anim>
                                    <p:set>
                                      <p:cBhvr>
                                        <p:cTn id="328" dur="1" fill="hold">
                                          <p:stCondLst>
                                            <p:cond delay="2249"/>
                                          </p:stCondLst>
                                        </p:cTn>
                                        <p:tgtEl>
                                          <p:spTgt spid="32"/>
                                        </p:tgtEl>
                                        <p:attrNameLst>
                                          <p:attrName>style.visibility</p:attrName>
                                        </p:attrNameLst>
                                      </p:cBhvr>
                                      <p:to>
                                        <p:strVal val="hidden"/>
                                      </p:to>
                                    </p:set>
                                  </p:childTnLst>
                                </p:cTn>
                              </p:par>
                              <p:par>
                                <p:cTn id="329" presetID="2" presetClass="exit" presetSubtype="2" fill="hold" grpId="1" nodeType="withEffect">
                                  <p:stCondLst>
                                    <p:cond delay="0"/>
                                  </p:stCondLst>
                                  <p:childTnLst>
                                    <p:anim calcmode="lin" valueType="num">
                                      <p:cBhvr additive="base">
                                        <p:cTn id="330" dur="2250"/>
                                        <p:tgtEl>
                                          <p:spTgt spid="33"/>
                                        </p:tgtEl>
                                        <p:attrNameLst>
                                          <p:attrName>ppt_x</p:attrName>
                                        </p:attrNameLst>
                                      </p:cBhvr>
                                      <p:tavLst>
                                        <p:tav tm="0">
                                          <p:val>
                                            <p:strVal val="ppt_x"/>
                                          </p:val>
                                        </p:tav>
                                        <p:tav tm="100000">
                                          <p:val>
                                            <p:strVal val="1+ppt_w/2"/>
                                          </p:val>
                                        </p:tav>
                                      </p:tavLst>
                                    </p:anim>
                                    <p:anim calcmode="lin" valueType="num">
                                      <p:cBhvr additive="base">
                                        <p:cTn id="331" dur="2250"/>
                                        <p:tgtEl>
                                          <p:spTgt spid="33"/>
                                        </p:tgtEl>
                                        <p:attrNameLst>
                                          <p:attrName>ppt_y</p:attrName>
                                        </p:attrNameLst>
                                      </p:cBhvr>
                                      <p:tavLst>
                                        <p:tav tm="0">
                                          <p:val>
                                            <p:strVal val="ppt_y"/>
                                          </p:val>
                                        </p:tav>
                                        <p:tav tm="100000">
                                          <p:val>
                                            <p:strVal val="ppt_y"/>
                                          </p:val>
                                        </p:tav>
                                      </p:tavLst>
                                    </p:anim>
                                    <p:set>
                                      <p:cBhvr>
                                        <p:cTn id="332" dur="1" fill="hold">
                                          <p:stCondLst>
                                            <p:cond delay="2249"/>
                                          </p:stCondLst>
                                        </p:cTn>
                                        <p:tgtEl>
                                          <p:spTgt spid="33"/>
                                        </p:tgtEl>
                                        <p:attrNameLst>
                                          <p:attrName>style.visibility</p:attrName>
                                        </p:attrNameLst>
                                      </p:cBhvr>
                                      <p:to>
                                        <p:strVal val="hidden"/>
                                      </p:to>
                                    </p:set>
                                  </p:childTnLst>
                                </p:cTn>
                              </p:par>
                              <p:par>
                                <p:cTn id="333" presetID="2" presetClass="exit" presetSubtype="2" fill="hold" grpId="1" nodeType="withEffect">
                                  <p:stCondLst>
                                    <p:cond delay="0"/>
                                  </p:stCondLst>
                                  <p:childTnLst>
                                    <p:anim calcmode="lin" valueType="num">
                                      <p:cBhvr additive="base">
                                        <p:cTn id="334" dur="2250"/>
                                        <p:tgtEl>
                                          <p:spTgt spid="34"/>
                                        </p:tgtEl>
                                        <p:attrNameLst>
                                          <p:attrName>ppt_x</p:attrName>
                                        </p:attrNameLst>
                                      </p:cBhvr>
                                      <p:tavLst>
                                        <p:tav tm="0">
                                          <p:val>
                                            <p:strVal val="ppt_x"/>
                                          </p:val>
                                        </p:tav>
                                        <p:tav tm="100000">
                                          <p:val>
                                            <p:strVal val="1+ppt_w/2"/>
                                          </p:val>
                                        </p:tav>
                                      </p:tavLst>
                                    </p:anim>
                                    <p:anim calcmode="lin" valueType="num">
                                      <p:cBhvr additive="base">
                                        <p:cTn id="335" dur="2250"/>
                                        <p:tgtEl>
                                          <p:spTgt spid="34"/>
                                        </p:tgtEl>
                                        <p:attrNameLst>
                                          <p:attrName>ppt_y</p:attrName>
                                        </p:attrNameLst>
                                      </p:cBhvr>
                                      <p:tavLst>
                                        <p:tav tm="0">
                                          <p:val>
                                            <p:strVal val="ppt_y"/>
                                          </p:val>
                                        </p:tav>
                                        <p:tav tm="100000">
                                          <p:val>
                                            <p:strVal val="ppt_y"/>
                                          </p:val>
                                        </p:tav>
                                      </p:tavLst>
                                    </p:anim>
                                    <p:set>
                                      <p:cBhvr>
                                        <p:cTn id="336" dur="1" fill="hold">
                                          <p:stCondLst>
                                            <p:cond delay="2249"/>
                                          </p:stCondLst>
                                        </p:cTn>
                                        <p:tgtEl>
                                          <p:spTgt spid="34"/>
                                        </p:tgtEl>
                                        <p:attrNameLst>
                                          <p:attrName>style.visibility</p:attrName>
                                        </p:attrNameLst>
                                      </p:cBhvr>
                                      <p:to>
                                        <p:strVal val="hidden"/>
                                      </p:to>
                                    </p:set>
                                  </p:childTnLst>
                                </p:cTn>
                              </p:par>
                              <p:par>
                                <p:cTn id="337" presetID="3" presetClass="exit" presetSubtype="5" fill="hold" grpId="2" nodeType="withEffect">
                                  <p:stCondLst>
                                    <p:cond delay="0"/>
                                  </p:stCondLst>
                                  <p:childTnLst>
                                    <p:animEffect transition="out" filter="blinds(vertical)">
                                      <p:cBhvr>
                                        <p:cTn id="338" dur="2250"/>
                                        <p:tgtEl>
                                          <p:spTgt spid="27"/>
                                        </p:tgtEl>
                                      </p:cBhvr>
                                    </p:animEffect>
                                    <p:set>
                                      <p:cBhvr>
                                        <p:cTn id="339" dur="1" fill="hold">
                                          <p:stCondLst>
                                            <p:cond delay="2249"/>
                                          </p:stCondLst>
                                        </p:cTn>
                                        <p:tgtEl>
                                          <p:spTgt spid="27"/>
                                        </p:tgtEl>
                                        <p:attrNameLst>
                                          <p:attrName>style.visibility</p:attrName>
                                        </p:attrNameLst>
                                      </p:cBhvr>
                                      <p:to>
                                        <p:strVal val="hidden"/>
                                      </p:to>
                                    </p:set>
                                  </p:childTnLst>
                                </p:cTn>
                              </p:par>
                              <p:par>
                                <p:cTn id="340" presetID="3" presetClass="exit" presetSubtype="5" fill="hold" grpId="2" nodeType="withEffect">
                                  <p:stCondLst>
                                    <p:cond delay="0"/>
                                  </p:stCondLst>
                                  <p:childTnLst>
                                    <p:animEffect transition="out" filter="blinds(vertical)">
                                      <p:cBhvr>
                                        <p:cTn id="341" dur="2250"/>
                                        <p:tgtEl>
                                          <p:spTgt spid="28"/>
                                        </p:tgtEl>
                                      </p:cBhvr>
                                    </p:animEffect>
                                    <p:set>
                                      <p:cBhvr>
                                        <p:cTn id="342" dur="1" fill="hold">
                                          <p:stCondLst>
                                            <p:cond delay="2249"/>
                                          </p:stCondLst>
                                        </p:cTn>
                                        <p:tgtEl>
                                          <p:spTgt spid="28"/>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2250"/>
                                        <p:tgtEl>
                                          <p:spTgt spid="29"/>
                                        </p:tgtEl>
                                      </p:cBhvr>
                                    </p:animEffect>
                                    <p:set>
                                      <p:cBhvr>
                                        <p:cTn id="345" dur="1" fill="hold">
                                          <p:stCondLst>
                                            <p:cond delay="2249"/>
                                          </p:stCondLst>
                                        </p:cTn>
                                        <p:tgtEl>
                                          <p:spTgt spid="29"/>
                                        </p:tgtEl>
                                        <p:attrNameLst>
                                          <p:attrName>style.visibility</p:attrName>
                                        </p:attrNameLst>
                                      </p:cBhvr>
                                      <p:to>
                                        <p:strVal val="hidden"/>
                                      </p:to>
                                    </p:set>
                                  </p:childTnLst>
                                </p:cTn>
                              </p:par>
                              <p:par>
                                <p:cTn id="346" presetID="3" presetClass="exit" presetSubtype="5" fill="hold" grpId="2" nodeType="withEffect">
                                  <p:stCondLst>
                                    <p:cond delay="0"/>
                                  </p:stCondLst>
                                  <p:childTnLst>
                                    <p:animEffect transition="out" filter="blinds(vertical)">
                                      <p:cBhvr>
                                        <p:cTn id="347" dur="2250"/>
                                        <p:tgtEl>
                                          <p:spTgt spid="30"/>
                                        </p:tgtEl>
                                      </p:cBhvr>
                                    </p:animEffect>
                                    <p:set>
                                      <p:cBhvr>
                                        <p:cTn id="348" dur="1" fill="hold">
                                          <p:stCondLst>
                                            <p:cond delay="2249"/>
                                          </p:stCondLst>
                                        </p:cTn>
                                        <p:tgtEl>
                                          <p:spTgt spid="30"/>
                                        </p:tgtEl>
                                        <p:attrNameLst>
                                          <p:attrName>style.visibility</p:attrName>
                                        </p:attrNameLst>
                                      </p:cBhvr>
                                      <p:to>
                                        <p:strVal val="hidden"/>
                                      </p:to>
                                    </p:set>
                                  </p:childTnLst>
                                </p:cTn>
                              </p:par>
                              <p:par>
                                <p:cTn id="349" presetID="3" presetClass="exit" presetSubtype="5" fill="hold" grpId="2" nodeType="withEffect">
                                  <p:stCondLst>
                                    <p:cond delay="0"/>
                                  </p:stCondLst>
                                  <p:childTnLst>
                                    <p:animEffect transition="out" filter="blinds(vertical)">
                                      <p:cBhvr>
                                        <p:cTn id="350" dur="2250"/>
                                        <p:tgtEl>
                                          <p:spTgt spid="31"/>
                                        </p:tgtEl>
                                      </p:cBhvr>
                                    </p:animEffect>
                                    <p:set>
                                      <p:cBhvr>
                                        <p:cTn id="351" dur="1" fill="hold">
                                          <p:stCondLst>
                                            <p:cond delay="2249"/>
                                          </p:stCondLst>
                                        </p:cTn>
                                        <p:tgtEl>
                                          <p:spTgt spid="31"/>
                                        </p:tgtEl>
                                        <p:attrNameLst>
                                          <p:attrName>style.visibility</p:attrName>
                                        </p:attrNameLst>
                                      </p:cBhvr>
                                      <p:to>
                                        <p:strVal val="hidden"/>
                                      </p:to>
                                    </p:set>
                                  </p:childTnLst>
                                </p:cTn>
                              </p:par>
                              <p:par>
                                <p:cTn id="352" presetID="3" presetClass="exit" presetSubtype="5" fill="hold" grpId="2" nodeType="withEffect">
                                  <p:stCondLst>
                                    <p:cond delay="0"/>
                                  </p:stCondLst>
                                  <p:childTnLst>
                                    <p:animEffect transition="out" filter="blinds(vertical)">
                                      <p:cBhvr>
                                        <p:cTn id="353" dur="2250"/>
                                        <p:tgtEl>
                                          <p:spTgt spid="32"/>
                                        </p:tgtEl>
                                      </p:cBhvr>
                                    </p:animEffect>
                                    <p:set>
                                      <p:cBhvr>
                                        <p:cTn id="354" dur="1" fill="hold">
                                          <p:stCondLst>
                                            <p:cond delay="2249"/>
                                          </p:stCondLst>
                                        </p:cTn>
                                        <p:tgtEl>
                                          <p:spTgt spid="32"/>
                                        </p:tgtEl>
                                        <p:attrNameLst>
                                          <p:attrName>style.visibility</p:attrName>
                                        </p:attrNameLst>
                                      </p:cBhvr>
                                      <p:to>
                                        <p:strVal val="hidden"/>
                                      </p:to>
                                    </p:set>
                                  </p:childTnLst>
                                </p:cTn>
                              </p:par>
                              <p:par>
                                <p:cTn id="355" presetID="3" presetClass="exit" presetSubtype="5" fill="hold" grpId="2" nodeType="withEffect">
                                  <p:stCondLst>
                                    <p:cond delay="0"/>
                                  </p:stCondLst>
                                  <p:childTnLst>
                                    <p:animEffect transition="out" filter="blinds(vertical)">
                                      <p:cBhvr>
                                        <p:cTn id="356" dur="2250"/>
                                        <p:tgtEl>
                                          <p:spTgt spid="33"/>
                                        </p:tgtEl>
                                      </p:cBhvr>
                                    </p:animEffect>
                                    <p:set>
                                      <p:cBhvr>
                                        <p:cTn id="357" dur="1" fill="hold">
                                          <p:stCondLst>
                                            <p:cond delay="2249"/>
                                          </p:stCondLst>
                                        </p:cTn>
                                        <p:tgtEl>
                                          <p:spTgt spid="33"/>
                                        </p:tgtEl>
                                        <p:attrNameLst>
                                          <p:attrName>style.visibility</p:attrName>
                                        </p:attrNameLst>
                                      </p:cBhvr>
                                      <p:to>
                                        <p:strVal val="hidden"/>
                                      </p:to>
                                    </p:set>
                                  </p:childTnLst>
                                </p:cTn>
                              </p:par>
                              <p:par>
                                <p:cTn id="358" presetID="3" presetClass="exit" presetSubtype="5" fill="hold" grpId="2" nodeType="withEffect">
                                  <p:stCondLst>
                                    <p:cond delay="0"/>
                                  </p:stCondLst>
                                  <p:childTnLst>
                                    <p:animEffect transition="out" filter="blinds(vertical)">
                                      <p:cBhvr>
                                        <p:cTn id="359" dur="2250"/>
                                        <p:tgtEl>
                                          <p:spTgt spid="34"/>
                                        </p:tgtEl>
                                      </p:cBhvr>
                                    </p:animEffect>
                                    <p:set>
                                      <p:cBhvr>
                                        <p:cTn id="360" dur="1" fill="hold">
                                          <p:stCondLst>
                                            <p:cond delay="2249"/>
                                          </p:stCondLst>
                                        </p:cTn>
                                        <p:tgtEl>
                                          <p:spTgt spid="34"/>
                                        </p:tgtEl>
                                        <p:attrNameLst>
                                          <p:attrName>style.visibility</p:attrName>
                                        </p:attrNameLst>
                                      </p:cBhvr>
                                      <p:to>
                                        <p:strVal val="hidden"/>
                                      </p:to>
                                    </p:set>
                                  </p:childTnLst>
                                </p:cTn>
                              </p:par>
                              <p:par>
                                <p:cTn id="361" presetID="17" presetClass="entr" presetSubtype="8" fill="hold" nodeType="withEffect">
                                  <p:stCondLst>
                                    <p:cond delay="0"/>
                                  </p:stCondLst>
                                  <p:childTnLst>
                                    <p:set>
                                      <p:cBhvr>
                                        <p:cTn id="362" dur="1" fill="hold">
                                          <p:stCondLst>
                                            <p:cond delay="0"/>
                                          </p:stCondLst>
                                        </p:cTn>
                                        <p:tgtEl>
                                          <p:spTgt spid="38"/>
                                        </p:tgtEl>
                                        <p:attrNameLst>
                                          <p:attrName>style.visibility</p:attrName>
                                        </p:attrNameLst>
                                      </p:cBhvr>
                                      <p:to>
                                        <p:strVal val="visible"/>
                                      </p:to>
                                    </p:set>
                                    <p:anim calcmode="lin" valueType="num">
                                      <p:cBhvr>
                                        <p:cTn id="363" dur="2150" fill="hold"/>
                                        <p:tgtEl>
                                          <p:spTgt spid="38"/>
                                        </p:tgtEl>
                                        <p:attrNameLst>
                                          <p:attrName>ppt_x</p:attrName>
                                        </p:attrNameLst>
                                      </p:cBhvr>
                                      <p:tavLst>
                                        <p:tav tm="0">
                                          <p:val>
                                            <p:strVal val="#ppt_x-#ppt_w/2"/>
                                          </p:val>
                                        </p:tav>
                                        <p:tav tm="100000">
                                          <p:val>
                                            <p:strVal val="#ppt_x"/>
                                          </p:val>
                                        </p:tav>
                                      </p:tavLst>
                                    </p:anim>
                                    <p:anim calcmode="lin" valueType="num">
                                      <p:cBhvr>
                                        <p:cTn id="364" dur="2150" fill="hold"/>
                                        <p:tgtEl>
                                          <p:spTgt spid="38"/>
                                        </p:tgtEl>
                                        <p:attrNameLst>
                                          <p:attrName>ppt_y</p:attrName>
                                        </p:attrNameLst>
                                      </p:cBhvr>
                                      <p:tavLst>
                                        <p:tav tm="0">
                                          <p:val>
                                            <p:strVal val="#ppt_y"/>
                                          </p:val>
                                        </p:tav>
                                        <p:tav tm="100000">
                                          <p:val>
                                            <p:strVal val="#ppt_y"/>
                                          </p:val>
                                        </p:tav>
                                      </p:tavLst>
                                    </p:anim>
                                    <p:anim calcmode="lin" valueType="num">
                                      <p:cBhvr>
                                        <p:cTn id="365" dur="2150" fill="hold"/>
                                        <p:tgtEl>
                                          <p:spTgt spid="38"/>
                                        </p:tgtEl>
                                        <p:attrNameLst>
                                          <p:attrName>ppt_w</p:attrName>
                                        </p:attrNameLst>
                                      </p:cBhvr>
                                      <p:tavLst>
                                        <p:tav tm="0">
                                          <p:val>
                                            <p:fltVal val="0"/>
                                          </p:val>
                                        </p:tav>
                                        <p:tav tm="100000">
                                          <p:val>
                                            <p:strVal val="#ppt_w"/>
                                          </p:val>
                                        </p:tav>
                                      </p:tavLst>
                                    </p:anim>
                                    <p:anim calcmode="lin" valueType="num">
                                      <p:cBhvr>
                                        <p:cTn id="366" dur="2150" fill="hold"/>
                                        <p:tgtEl>
                                          <p:spTgt spid="38"/>
                                        </p:tgtEl>
                                        <p:attrNameLst>
                                          <p:attrName>ppt_h</p:attrName>
                                        </p:attrNameLst>
                                      </p:cBhvr>
                                      <p:tavLst>
                                        <p:tav tm="0">
                                          <p:val>
                                            <p:strVal val="#ppt_h"/>
                                          </p:val>
                                        </p:tav>
                                        <p:tav tm="100000">
                                          <p:val>
                                            <p:strVal val="#ppt_h"/>
                                          </p:val>
                                        </p:tav>
                                      </p:tavLst>
                                    </p:anim>
                                  </p:childTnLst>
                                </p:cTn>
                              </p:par>
                              <p:par>
                                <p:cTn id="367" presetID="23" presetClass="entr" presetSubtype="16" fill="hold" nodeType="withEffect">
                                  <p:stCondLst>
                                    <p:cond delay="0"/>
                                  </p:stCondLst>
                                  <p:childTnLst>
                                    <p:set>
                                      <p:cBhvr>
                                        <p:cTn id="368" dur="1" fill="hold">
                                          <p:stCondLst>
                                            <p:cond delay="0"/>
                                          </p:stCondLst>
                                        </p:cTn>
                                        <p:tgtEl>
                                          <p:spTgt spid="38"/>
                                        </p:tgtEl>
                                        <p:attrNameLst>
                                          <p:attrName>style.visibility</p:attrName>
                                        </p:attrNameLst>
                                      </p:cBhvr>
                                      <p:to>
                                        <p:strVal val="visible"/>
                                      </p:to>
                                    </p:set>
                                    <p:anim calcmode="lin" valueType="num">
                                      <p:cBhvr>
                                        <p:cTn id="369" dur="2150" fill="hold"/>
                                        <p:tgtEl>
                                          <p:spTgt spid="38"/>
                                        </p:tgtEl>
                                        <p:attrNameLst>
                                          <p:attrName>ppt_w</p:attrName>
                                        </p:attrNameLst>
                                      </p:cBhvr>
                                      <p:tavLst>
                                        <p:tav tm="0">
                                          <p:val>
                                            <p:fltVal val="0"/>
                                          </p:val>
                                        </p:tav>
                                        <p:tav tm="100000">
                                          <p:val>
                                            <p:strVal val="#ppt_w"/>
                                          </p:val>
                                        </p:tav>
                                      </p:tavLst>
                                    </p:anim>
                                    <p:anim calcmode="lin" valueType="num">
                                      <p:cBhvr>
                                        <p:cTn id="370" dur="2150" fill="hold"/>
                                        <p:tgtEl>
                                          <p:spTgt spid="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2 Rectángulo"/>
          <p:cNvSpPr/>
          <p:nvPr/>
        </p:nvSpPr>
        <p:spPr>
          <a:xfrm>
            <a:off x="2555776" y="771550"/>
            <a:ext cx="5688632" cy="1846659"/>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Previene </a:t>
            </a:r>
            <a:r>
              <a:rPr lang="es-ES" sz="1600" b="1" dirty="0">
                <a:solidFill>
                  <a:schemeClr val="tx2">
                    <a:lumMod val="25000"/>
                  </a:schemeClr>
                </a:solidFill>
                <a:latin typeface="Hobo Std" pitchFamily="34" charset="0"/>
              </a:rPr>
              <a:t>la depresión</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Los huevo nos ayudan a obtener más vitamina D. La vitamina D entre otras es buena p</a:t>
            </a:r>
            <a:r>
              <a:rPr lang="es-ES" sz="1400" b="1" dirty="0" smtClean="0">
                <a:solidFill>
                  <a:schemeClr val="tx2">
                    <a:lumMod val="25000"/>
                  </a:schemeClr>
                </a:solidFill>
                <a:latin typeface="Hobo Std" pitchFamily="34" charset="0"/>
              </a:rPr>
              <a:t>ara </a:t>
            </a:r>
            <a:r>
              <a:rPr lang="es-ES" sz="1400" b="1" dirty="0">
                <a:solidFill>
                  <a:schemeClr val="tx2">
                    <a:lumMod val="25000"/>
                  </a:schemeClr>
                </a:solidFill>
                <a:latin typeface="Hobo Std" pitchFamily="34" charset="0"/>
              </a:rPr>
              <a:t>el balance de calcio en los dientes y en nuestro esqueleto.</a:t>
            </a:r>
          </a:p>
          <a:p>
            <a:pPr algn="ctr">
              <a:defRPr/>
            </a:pPr>
            <a:r>
              <a:rPr lang="es-ES" sz="1400" b="1" dirty="0" smtClean="0">
                <a:solidFill>
                  <a:schemeClr val="tx2">
                    <a:lumMod val="25000"/>
                  </a:schemeClr>
                </a:solidFill>
                <a:latin typeface="Hobo Std" pitchFamily="34" charset="0"/>
              </a:rPr>
              <a:t>La </a:t>
            </a:r>
            <a:r>
              <a:rPr lang="es-ES" sz="1400" b="1" dirty="0">
                <a:solidFill>
                  <a:schemeClr val="tx2">
                    <a:lumMod val="25000"/>
                  </a:schemeClr>
                </a:solidFill>
                <a:latin typeface="Hobo Std" pitchFamily="34" charset="0"/>
              </a:rPr>
              <a:t>vitamina D también le ayuda al sistema inmune a prevenir la depresión. ¿Lo mejor de todo? ¡El huevo es una súper fuente de vitamina D!</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886317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11 Grupo"/>
          <p:cNvGrpSpPr/>
          <p:nvPr/>
        </p:nvGrpSpPr>
        <p:grpSpPr>
          <a:xfrm>
            <a:off x="-30192" y="0"/>
            <a:ext cx="9144000" cy="5143500"/>
            <a:chOff x="0" y="0"/>
            <a:chExt cx="9144000" cy="5143500"/>
          </a:xfrm>
        </p:grpSpPr>
        <p:sp>
          <p:nvSpPr>
            <p:cNvPr id="13" name="12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7" name="16 Imagen" descr="Diapositiva37"/>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6"/>
            <a:ext cx="9144000" cy="5143494"/>
          </a:xfrm>
          <a:prstGeom prst="rect">
            <a:avLst/>
          </a:prstGeom>
          <a:noFill/>
          <a:ln>
            <a:noFill/>
          </a:ln>
        </p:spPr>
      </p:pic>
      <p:sp>
        <p:nvSpPr>
          <p:cNvPr id="6" name="Forma libre 14"/>
          <p:cNvSpPr/>
          <p:nvPr/>
        </p:nvSpPr>
        <p:spPr>
          <a:xfrm rot="5400000">
            <a:off x="1152380"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0000">
                <a:srgbClr val="FFC000">
                  <a:lumMod val="0"/>
                  <a:lumOff val="100000"/>
                </a:srgbClr>
              </a:gs>
              <a:gs pos="57000">
                <a:schemeClr val="tx1"/>
              </a:gs>
              <a:gs pos="34587">
                <a:srgbClr val="FF0000"/>
              </a:gs>
              <a:gs pos="30000">
                <a:srgbClr val="F54C04"/>
              </a:gs>
              <a:gs pos="100000">
                <a:srgbClr val="FF6600">
                  <a:lumMod val="0"/>
                  <a:lumOff val="100000"/>
                </a:srgbClr>
              </a:gs>
            </a:gsLst>
            <a:path path="circle">
              <a:fillToRect l="100000" t="100000"/>
            </a:path>
          </a:gradFill>
          <a:ln>
            <a:noFill/>
          </a:ln>
          <a:scene3d>
            <a:camera prst="orthographicFront"/>
            <a:lightRig rig="flat" dir="t">
              <a:rot lat="0" lon="0" rev="10200000"/>
            </a:lightRig>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0000">
                <a:srgbClr val="FFC000">
                  <a:lumMod val="0"/>
                  <a:lumOff val="100000"/>
                </a:srgbClr>
              </a:gs>
              <a:gs pos="57000">
                <a:schemeClr val="tx1"/>
              </a:gs>
              <a:gs pos="34587">
                <a:srgbClr val="FF0000"/>
              </a:gs>
              <a:gs pos="30000">
                <a:srgbClr val="F54C04"/>
              </a:gs>
              <a:gs pos="100000">
                <a:srgbClr val="FF6600">
                  <a:lumMod val="0"/>
                  <a:lumOff val="100000"/>
                </a:srgbClr>
              </a:gs>
            </a:gsLst>
            <a:path path="circle">
              <a:fillToRect l="100000" t="100000"/>
            </a:path>
          </a:gradFill>
          <a:ln>
            <a:noFill/>
          </a:ln>
          <a:scene3d>
            <a:camera prst="orthographicFront"/>
            <a:lightRig rig="flat" dir="t"/>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0000">
                <a:srgbClr val="FFC000">
                  <a:lumMod val="0"/>
                  <a:lumOff val="100000"/>
                </a:srgbClr>
              </a:gs>
              <a:gs pos="57000">
                <a:schemeClr val="tx1"/>
              </a:gs>
              <a:gs pos="34587">
                <a:srgbClr val="FF0000"/>
              </a:gs>
              <a:gs pos="30000">
                <a:srgbClr val="F54C04"/>
              </a:gs>
              <a:gs pos="100000">
                <a:srgbClr val="FF6600">
                  <a:lumMod val="0"/>
                  <a:lumOff val="100000"/>
                </a:srgbClr>
              </a:gs>
            </a:gsLst>
            <a:path path="circle">
              <a:fillToRect l="100000" t="100000"/>
            </a:path>
          </a:gradFill>
          <a:ln>
            <a:noFill/>
          </a:ln>
          <a:scene3d>
            <a:camera prst="orthographicFront"/>
            <a:lightRig rig="flat" dir="t"/>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0000">
                <a:srgbClr val="FFC000">
                  <a:lumMod val="0"/>
                  <a:lumOff val="100000"/>
                </a:srgbClr>
              </a:gs>
              <a:gs pos="57000">
                <a:schemeClr val="tx1"/>
              </a:gs>
              <a:gs pos="34587">
                <a:srgbClr val="FF0000"/>
              </a:gs>
              <a:gs pos="30000">
                <a:srgbClr val="F54C04"/>
              </a:gs>
              <a:gs pos="100000">
                <a:srgbClr val="FF6600">
                  <a:lumMod val="0"/>
                  <a:lumOff val="100000"/>
                </a:srgbClr>
              </a:gs>
            </a:gsLst>
            <a:path path="circle">
              <a:fillToRect l="100000" t="100000"/>
            </a:path>
          </a:gradFill>
          <a:ln>
            <a:noFill/>
          </a:ln>
          <a:scene3d>
            <a:camera prst="orthographicFront"/>
            <a:lightRig rig="flat" dir="t">
              <a:rot lat="0" lon="0" rev="10200000"/>
            </a:lightRig>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17 Rectángulo"/>
          <p:cNvSpPr/>
          <p:nvPr/>
        </p:nvSpPr>
        <p:spPr>
          <a:xfrm>
            <a:off x="611560" y="-6645274"/>
            <a:ext cx="925252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3743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1+#ppt_w/2"/>
                                          </p:val>
                                        </p:tav>
                                        <p:tav tm="100000">
                                          <p:val>
                                            <p:strVal val="#ppt_x"/>
                                          </p:val>
                                        </p:tav>
                                      </p:tavLst>
                                    </p:anim>
                                    <p:anim calcmode="lin" valueType="num">
                                      <p:cBhvr additive="base">
                                        <p:cTn id="20" dur="4000" fill="hold"/>
                                        <p:tgtEl>
                                          <p:spTgt spid="9"/>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fmla="#ppt_w*sin(2.5*pi*$)">
                                          <p:val>
                                            <p:fltVal val="0"/>
                                          </p:val>
                                        </p:tav>
                                        <p:tav tm="100000">
                                          <p:val>
                                            <p:fltVal val="1"/>
                                          </p:val>
                                        </p:tav>
                                      </p:tavLst>
                                    </p:anim>
                                    <p:anim calcmode="lin" valueType="num">
                                      <p:cBhvr>
                                        <p:cTn id="24" dur="5000" fill="hold"/>
                                        <p:tgtEl>
                                          <p:spTgt spid="9"/>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1+ppt_w/2"/>
                                          </p:val>
                                        </p:tav>
                                      </p:tavLst>
                                    </p:anim>
                                    <p:anim calcmode="lin" valueType="num">
                                      <p:cBhvr additive="base">
                                        <p:cTn id="27" dur="4000"/>
                                        <p:tgtEl>
                                          <p:spTgt spid="9"/>
                                        </p:tgtEl>
                                        <p:attrNameLst>
                                          <p:attrName>ppt_y</p:attrName>
                                        </p:attrNameLst>
                                      </p:cBhvr>
                                      <p:tavLst>
                                        <p:tav tm="0">
                                          <p:val>
                                            <p:strVal val="ppt_y"/>
                                          </p:val>
                                        </p:tav>
                                        <p:tav tm="100000">
                                          <p:val>
                                            <p:strVal val="ppt_y"/>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0" fill="hold"/>
                                        <p:tgtEl>
                                          <p:spTgt spid="7"/>
                                        </p:tgtEl>
                                        <p:attrNameLst>
                                          <p:attrName>ppt_w</p:attrName>
                                        </p:attrNameLst>
                                      </p:cBhvr>
                                      <p:tavLst>
                                        <p:tav tm="0" fmla="#ppt_w*sin(2.5*pi*$)">
                                          <p:val>
                                            <p:fltVal val="0"/>
                                          </p:val>
                                        </p:tav>
                                        <p:tav tm="100000">
                                          <p:val>
                                            <p:fltVal val="1"/>
                                          </p:val>
                                        </p:tav>
                                      </p:tavLst>
                                    </p:anim>
                                    <p:anim calcmode="lin" valueType="num">
                                      <p:cBhvr>
                                        <p:cTn id="36" dur="5000" fill="hold"/>
                                        <p:tgtEl>
                                          <p:spTgt spid="7"/>
                                        </p:tgtEl>
                                        <p:attrNameLst>
                                          <p:attrName>ppt_h</p:attrName>
                                        </p:attrNameLst>
                                      </p:cBhvr>
                                      <p:tavLst>
                                        <p:tav tm="0">
                                          <p:val>
                                            <p:strVal val="#ppt_h"/>
                                          </p:val>
                                        </p:tav>
                                        <p:tav tm="100000">
                                          <p:val>
                                            <p:strVal val="#ppt_h"/>
                                          </p:val>
                                        </p:tav>
                                      </p:tavLst>
                                    </p:anim>
                                  </p:childTnLst>
                                </p:cTn>
                              </p:par>
                              <p:par>
                                <p:cTn id="37" presetID="2" presetClass="exit" presetSubtype="8"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0-ppt_w/2"/>
                                          </p:val>
                                        </p:tav>
                                      </p:tavLst>
                                    </p:anim>
                                    <p:anim calcmode="lin" valueType="num">
                                      <p:cBhvr additive="base">
                                        <p:cTn id="39" dur="4000"/>
                                        <p:tgtEl>
                                          <p:spTgt spid="7"/>
                                        </p:tgtEl>
                                        <p:attrNameLst>
                                          <p:attrName>ppt_y</p:attrName>
                                        </p:attrNameLst>
                                      </p:cBhvr>
                                      <p:tavLst>
                                        <p:tav tm="0">
                                          <p:val>
                                            <p:strVal val="ppt_y"/>
                                          </p:val>
                                        </p:tav>
                                        <p:tav tm="100000">
                                          <p:val>
                                            <p:strVal val="ppt_y"/>
                                          </p:val>
                                        </p:tav>
                                      </p:tavLst>
                                    </p:anim>
                                    <p:set>
                                      <p:cBhvr>
                                        <p:cTn id="40" dur="1" fill="hold">
                                          <p:stCondLst>
                                            <p:cond delay="3999"/>
                                          </p:stCondLst>
                                        </p:cTn>
                                        <p:tgtEl>
                                          <p:spTgt spid="7"/>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4000" fill="hold"/>
                                        <p:tgtEl>
                                          <p:spTgt spid="8"/>
                                        </p:tgtEl>
                                        <p:attrNameLst>
                                          <p:attrName>ppt_x</p:attrName>
                                        </p:attrNameLst>
                                      </p:cBhvr>
                                      <p:tavLst>
                                        <p:tav tm="0">
                                          <p:val>
                                            <p:strVal val="0-#ppt_w/2"/>
                                          </p:val>
                                        </p:tav>
                                        <p:tav tm="100000">
                                          <p:val>
                                            <p:strVal val="#ppt_x"/>
                                          </p:val>
                                        </p:tav>
                                      </p:tavLst>
                                    </p:anim>
                                    <p:anim calcmode="lin" valueType="num">
                                      <p:cBhvr additive="base">
                                        <p:cTn id="44" dur="4000" fill="hold"/>
                                        <p:tgtEl>
                                          <p:spTgt spid="8"/>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0" fill="hold"/>
                                        <p:tgtEl>
                                          <p:spTgt spid="8"/>
                                        </p:tgtEl>
                                        <p:attrNameLst>
                                          <p:attrName>ppt_w</p:attrName>
                                        </p:attrNameLst>
                                      </p:cBhvr>
                                      <p:tavLst>
                                        <p:tav tm="0" fmla="#ppt_w*sin(2.5*pi*$)">
                                          <p:val>
                                            <p:fltVal val="0"/>
                                          </p:val>
                                        </p:tav>
                                        <p:tav tm="100000">
                                          <p:val>
                                            <p:fltVal val="1"/>
                                          </p:val>
                                        </p:tav>
                                      </p:tavLst>
                                    </p:anim>
                                    <p:anim calcmode="lin" valueType="num">
                                      <p:cBhvr>
                                        <p:cTn id="48" dur="5000" fill="hold"/>
                                        <p:tgtEl>
                                          <p:spTgt spid="8"/>
                                        </p:tgtEl>
                                        <p:attrNameLst>
                                          <p:attrName>ppt_h</p:attrName>
                                        </p:attrNameLst>
                                      </p:cBhvr>
                                      <p:tavLst>
                                        <p:tav tm="0">
                                          <p:val>
                                            <p:strVal val="#ppt_h"/>
                                          </p:val>
                                        </p:tav>
                                        <p:tav tm="100000">
                                          <p:val>
                                            <p:strVal val="#ppt_h"/>
                                          </p:val>
                                        </p:tav>
                                      </p:tavLst>
                                    </p:anim>
                                  </p:childTnLst>
                                </p:cTn>
                              </p:par>
                              <p:par>
                                <p:cTn id="49" presetID="2" presetClass="exit" presetSubtype="8"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0-ppt_w/2"/>
                                          </p:val>
                                        </p:tav>
                                      </p:tavLst>
                                    </p:anim>
                                    <p:anim calcmode="lin" valueType="num">
                                      <p:cBhvr additive="base">
                                        <p:cTn id="51" dur="4000"/>
                                        <p:tgtEl>
                                          <p:spTgt spid="8"/>
                                        </p:tgtEl>
                                        <p:attrNameLst>
                                          <p:attrName>ppt_y</p:attrName>
                                        </p:attrNameLst>
                                      </p:cBhvr>
                                      <p:tavLst>
                                        <p:tav tm="0">
                                          <p:val>
                                            <p:strVal val="ppt_y"/>
                                          </p:val>
                                        </p:tav>
                                        <p:tav tm="100000">
                                          <p:val>
                                            <p:strVal val="ppt_y"/>
                                          </p:val>
                                        </p:tav>
                                      </p:tavLst>
                                    </p:anim>
                                    <p:set>
                                      <p:cBhvr>
                                        <p:cTn id="52" dur="1" fill="hold">
                                          <p:stCondLst>
                                            <p:cond delay="3999"/>
                                          </p:stCondLst>
                                        </p:cTn>
                                        <p:tgtEl>
                                          <p:spTgt spid="8"/>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17"/>
                                        </p:tgtEl>
                                        <p:attrNameLst>
                                          <p:attrName>style.visibility</p:attrName>
                                        </p:attrNameLst>
                                      </p:cBhvr>
                                      <p:to>
                                        <p:strVal val="visible"/>
                                      </p:to>
                                    </p:set>
                                    <p:anim calcmode="lin" valueType="num">
                                      <p:cBhvr>
                                        <p:cTn id="55" dur="3250" fill="hold"/>
                                        <p:tgtEl>
                                          <p:spTgt spid="17"/>
                                        </p:tgtEl>
                                        <p:attrNameLst>
                                          <p:attrName>ppt_w</p:attrName>
                                        </p:attrNameLst>
                                      </p:cBhvr>
                                      <p:tavLst>
                                        <p:tav tm="0">
                                          <p:val>
                                            <p:strVal val="2/3*#ppt_w"/>
                                          </p:val>
                                        </p:tav>
                                        <p:tav tm="100000">
                                          <p:val>
                                            <p:strVal val="#ppt_w"/>
                                          </p:val>
                                        </p:tav>
                                      </p:tavLst>
                                    </p:anim>
                                    <p:anim calcmode="lin" valueType="num">
                                      <p:cBhvr>
                                        <p:cTn id="56" dur="3250" fill="hold"/>
                                        <p:tgtEl>
                                          <p:spTgt spid="17"/>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17"/>
                                        </p:tgtEl>
                                        <p:attrNameLst>
                                          <p:attrName>style.visibility</p:attrName>
                                        </p:attrNameLst>
                                      </p:cBhvr>
                                      <p:to>
                                        <p:strVal val="visible"/>
                                      </p:to>
                                    </p:set>
                                    <p:animEffect transition="in" filter="barn(outVertical)">
                                      <p:cBhvr>
                                        <p:cTn id="59" dur="3250"/>
                                        <p:tgtEl>
                                          <p:spTgt spid="17"/>
                                        </p:tgtEl>
                                      </p:cBhvr>
                                    </p:animEffect>
                                  </p:childTnLst>
                                </p:cTn>
                              </p:par>
                              <p:par>
                                <p:cTn id="60" presetID="9" presetClass="emph" presetSubtype="0" grpId="0" nodeType="withEffect">
                                  <p:stCondLst>
                                    <p:cond delay="0"/>
                                  </p:stCondLst>
                                  <p:childTnLst>
                                    <p:set>
                                      <p:cBhvr rctx="PPT">
                                        <p:cTn id="61" dur="indefinite"/>
                                        <p:tgtEl>
                                          <p:spTgt spid="18"/>
                                        </p:tgtEl>
                                        <p:attrNameLst>
                                          <p:attrName>style.opacity</p:attrName>
                                        </p:attrNameLst>
                                      </p:cBhvr>
                                      <p:to>
                                        <p:strVal val="0"/>
                                      </p:to>
                                    </p:set>
                                    <p:animEffect filter="image" prLst="opacity: 0">
                                      <p:cBhvr rctx="IE">
                                        <p:cTn id="62"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31 Grupo"/>
          <p:cNvGrpSpPr/>
          <p:nvPr/>
        </p:nvGrpSpPr>
        <p:grpSpPr>
          <a:xfrm>
            <a:off x="0" y="21694"/>
            <a:ext cx="9144000" cy="5143500"/>
            <a:chOff x="0" y="0"/>
            <a:chExt cx="9144000" cy="5143500"/>
          </a:xfrm>
        </p:grpSpPr>
        <p:sp>
          <p:nvSpPr>
            <p:cNvPr id="33" name="32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6" name="25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8" y="-3407"/>
            <a:ext cx="9148428" cy="5143500"/>
          </a:xfrm>
          <a:prstGeom prst="rect">
            <a:avLst/>
          </a:prstGeom>
        </p:spPr>
      </p:pic>
      <p:pic>
        <p:nvPicPr>
          <p:cNvPr id="24"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13492258">
            <a:off x="4821651" y="262413"/>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10800000">
            <a:off x="3888000" y="-108000"/>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7861945">
            <a:off x="2956342" y="327321"/>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5400000">
            <a:off x="2596679" y="1234703"/>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2463767">
            <a:off x="3057801" y="2235679"/>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a:off x="3923928" y="2571750"/>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18572445">
            <a:off x="4967589" y="2060693"/>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16200000">
            <a:off x="5332983" y="1234703"/>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biLevel thresh="25000"/>
            <a:extLst>
              <a:ext uri="{28A0092B-C50C-407E-A947-70E740481C1C}">
                <a14:useLocalDpi xmlns:a14="http://schemas.microsoft.com/office/drawing/2010/main"/>
              </a:ext>
            </a:extLst>
          </a:blip>
          <a:srcRect/>
          <a:stretch>
            <a:fillRect/>
          </a:stretch>
        </p:blipFill>
        <p:spPr bwMode="auto">
          <a:xfrm rot="10800000">
            <a:off x="3923927" y="2591999"/>
            <a:ext cx="1292225" cy="278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5" cstate="email">
            <a:biLevel thresh="25000"/>
            <a:extLst>
              <a:ext uri="{28A0092B-C50C-407E-A947-70E740481C1C}">
                <a14:useLocalDpi xmlns:a14="http://schemas.microsoft.com/office/drawing/2010/main"/>
              </a:ext>
            </a:extLst>
          </a:blip>
          <a:srcRect/>
          <a:stretch>
            <a:fillRect/>
          </a:stretch>
        </p:blipFill>
        <p:spPr bwMode="auto">
          <a:xfrm rot="16200000">
            <a:off x="2521732" y="1165634"/>
            <a:ext cx="1292225" cy="280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a:off x="3923928" y="-164554"/>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5400000">
            <a:off x="5260975" y="1234703"/>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13463317">
            <a:off x="2945266" y="2138646"/>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18723370">
            <a:off x="2933180" y="322770"/>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2763150">
            <a:off x="4903472" y="252133"/>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3" cstate="email">
            <a:biLevel thresh="25000"/>
            <a:extLst>
              <a:ext uri="{28A0092B-C50C-407E-A947-70E740481C1C}">
                <a14:useLocalDpi xmlns:a14="http://schemas.microsoft.com/office/drawing/2010/main"/>
              </a:ext>
            </a:extLst>
          </a:blip>
          <a:srcRect/>
          <a:stretch>
            <a:fillRect/>
          </a:stretch>
        </p:blipFill>
        <p:spPr bwMode="auto">
          <a:xfrm rot="8001326">
            <a:off x="4908163" y="2118968"/>
            <a:ext cx="1292225"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24 Rectángulo"/>
          <p:cNvSpPr/>
          <p:nvPr/>
        </p:nvSpPr>
        <p:spPr>
          <a:xfrm>
            <a:off x="-111988" y="-308570"/>
            <a:ext cx="9436516" cy="576064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0239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p:val>
                                            <p:fltVal val="0"/>
                                          </p:val>
                                        </p:tav>
                                        <p:tav tm="100000">
                                          <p:val>
                                            <p:strVal val="#ppt_w"/>
                                          </p:val>
                                        </p:tav>
                                      </p:tavLst>
                                    </p:anim>
                                    <p:anim calcmode="lin" valueType="num">
                                      <p:cBhvr>
                                        <p:cTn id="16" dur="3000" fill="hold"/>
                                        <p:tgtEl>
                                          <p:spTgt spid="10"/>
                                        </p:tgtEl>
                                        <p:attrNameLst>
                                          <p:attrName>ppt_h</p:attrName>
                                        </p:attrNameLst>
                                      </p:cBhvr>
                                      <p:tavLst>
                                        <p:tav tm="0">
                                          <p:val>
                                            <p:fltVal val="0"/>
                                          </p:val>
                                        </p:tav>
                                        <p:tav tm="100000">
                                          <p:val>
                                            <p:strVal val="#ppt_h"/>
                                          </p:val>
                                        </p:tav>
                                      </p:tavLst>
                                    </p:anim>
                                    <p:anim calcmode="lin" valueType="num">
                                      <p:cBhvr>
                                        <p:cTn id="17" dur="3000" fill="hold"/>
                                        <p:tgtEl>
                                          <p:spTgt spid="10"/>
                                        </p:tgtEl>
                                        <p:attrNameLst>
                                          <p:attrName>ppt_x</p:attrName>
                                        </p:attrNameLst>
                                      </p:cBhvr>
                                      <p:tavLst>
                                        <p:tav tm="0">
                                          <p:val>
                                            <p:fltVal val="0.5"/>
                                          </p:val>
                                        </p:tav>
                                        <p:tav tm="100000">
                                          <p:val>
                                            <p:strVal val="#ppt_x"/>
                                          </p:val>
                                        </p:tav>
                                      </p:tavLst>
                                    </p:anim>
                                    <p:anim calcmode="lin" valueType="num">
                                      <p:cBhvr>
                                        <p:cTn id="18" dur="3000" fill="hold"/>
                                        <p:tgtEl>
                                          <p:spTgt spid="10"/>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3000" fill="hold"/>
                                        <p:tgtEl>
                                          <p:spTgt spid="11"/>
                                        </p:tgtEl>
                                        <p:attrNameLst>
                                          <p:attrName>ppt_w</p:attrName>
                                        </p:attrNameLst>
                                      </p:cBhvr>
                                      <p:tavLst>
                                        <p:tav tm="0">
                                          <p:val>
                                            <p:fltVal val="0"/>
                                          </p:val>
                                        </p:tav>
                                        <p:tav tm="100000">
                                          <p:val>
                                            <p:strVal val="#ppt_w"/>
                                          </p:val>
                                        </p:tav>
                                      </p:tavLst>
                                    </p:anim>
                                    <p:anim calcmode="lin" valueType="num">
                                      <p:cBhvr>
                                        <p:cTn id="24" dur="3000" fill="hold"/>
                                        <p:tgtEl>
                                          <p:spTgt spid="11"/>
                                        </p:tgtEl>
                                        <p:attrNameLst>
                                          <p:attrName>ppt_h</p:attrName>
                                        </p:attrNameLst>
                                      </p:cBhvr>
                                      <p:tavLst>
                                        <p:tav tm="0">
                                          <p:val>
                                            <p:fltVal val="0"/>
                                          </p:val>
                                        </p:tav>
                                        <p:tav tm="100000">
                                          <p:val>
                                            <p:strVal val="#ppt_h"/>
                                          </p:val>
                                        </p:tav>
                                      </p:tavLst>
                                    </p:anim>
                                    <p:anim calcmode="lin" valueType="num">
                                      <p:cBhvr>
                                        <p:cTn id="25" dur="3000" fill="hold"/>
                                        <p:tgtEl>
                                          <p:spTgt spid="11"/>
                                        </p:tgtEl>
                                        <p:attrNameLst>
                                          <p:attrName>ppt_x</p:attrName>
                                        </p:attrNameLst>
                                      </p:cBhvr>
                                      <p:tavLst>
                                        <p:tav tm="0">
                                          <p:val>
                                            <p:fltVal val="0.5"/>
                                          </p:val>
                                        </p:tav>
                                        <p:tav tm="100000">
                                          <p:val>
                                            <p:strVal val="#ppt_x"/>
                                          </p:val>
                                        </p:tav>
                                      </p:tavLst>
                                    </p:anim>
                                    <p:anim calcmode="lin" valueType="num">
                                      <p:cBhvr>
                                        <p:cTn id="26" dur="3000" fill="hold"/>
                                        <p:tgtEl>
                                          <p:spTgt spid="11"/>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11"/>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fltVal val="0"/>
                                          </p:val>
                                        </p:tav>
                                        <p:tav tm="100000">
                                          <p:val>
                                            <p:strVal val="#ppt_w"/>
                                          </p:val>
                                        </p:tav>
                                      </p:tavLst>
                                    </p:anim>
                                    <p:anim calcmode="lin" valueType="num">
                                      <p:cBhvr>
                                        <p:cTn id="32" dur="3000" fill="hold"/>
                                        <p:tgtEl>
                                          <p:spTgt spid="12"/>
                                        </p:tgtEl>
                                        <p:attrNameLst>
                                          <p:attrName>ppt_h</p:attrName>
                                        </p:attrNameLst>
                                      </p:cBhvr>
                                      <p:tavLst>
                                        <p:tav tm="0">
                                          <p:val>
                                            <p:fltVal val="0"/>
                                          </p:val>
                                        </p:tav>
                                        <p:tav tm="100000">
                                          <p:val>
                                            <p:strVal val="#ppt_h"/>
                                          </p:val>
                                        </p:tav>
                                      </p:tavLst>
                                    </p:anim>
                                    <p:anim calcmode="lin" valueType="num">
                                      <p:cBhvr>
                                        <p:cTn id="33" dur="3000" fill="hold"/>
                                        <p:tgtEl>
                                          <p:spTgt spid="12"/>
                                        </p:tgtEl>
                                        <p:attrNameLst>
                                          <p:attrName>ppt_x</p:attrName>
                                        </p:attrNameLst>
                                      </p:cBhvr>
                                      <p:tavLst>
                                        <p:tav tm="0">
                                          <p:val>
                                            <p:fltVal val="0.5"/>
                                          </p:val>
                                        </p:tav>
                                        <p:tav tm="100000">
                                          <p:val>
                                            <p:strVal val="#ppt_x"/>
                                          </p:val>
                                        </p:tav>
                                      </p:tavLst>
                                    </p:anim>
                                    <p:anim calcmode="lin" valueType="num">
                                      <p:cBhvr>
                                        <p:cTn id="34" dur="3000" fill="hold"/>
                                        <p:tgtEl>
                                          <p:spTgt spid="12"/>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3000" fill="hold"/>
                                        <p:tgtEl>
                                          <p:spTgt spid="12"/>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fltVal val="0"/>
                                          </p:val>
                                        </p:tav>
                                        <p:tav tm="100000">
                                          <p:val>
                                            <p:strVal val="#ppt_h"/>
                                          </p:val>
                                        </p:tav>
                                      </p:tavLst>
                                    </p:anim>
                                    <p:anim calcmode="lin" valueType="num">
                                      <p:cBhvr>
                                        <p:cTn id="41" dur="3000" fill="hold"/>
                                        <p:tgtEl>
                                          <p:spTgt spid="13"/>
                                        </p:tgtEl>
                                        <p:attrNameLst>
                                          <p:attrName>ppt_x</p:attrName>
                                        </p:attrNameLst>
                                      </p:cBhvr>
                                      <p:tavLst>
                                        <p:tav tm="0">
                                          <p:val>
                                            <p:fltVal val="0.5"/>
                                          </p:val>
                                        </p:tav>
                                        <p:tav tm="100000">
                                          <p:val>
                                            <p:strVal val="#ppt_x"/>
                                          </p:val>
                                        </p:tav>
                                      </p:tavLst>
                                    </p:anim>
                                    <p:anim calcmode="lin" valueType="num">
                                      <p:cBhvr>
                                        <p:cTn id="42" dur="3000" fill="hold"/>
                                        <p:tgtEl>
                                          <p:spTgt spid="13"/>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p:val>
                                            <p:fltVal val="0"/>
                                          </p:val>
                                        </p:tav>
                                        <p:tav tm="100000">
                                          <p:val>
                                            <p:strVal val="#ppt_w"/>
                                          </p:val>
                                        </p:tav>
                                      </p:tavLst>
                                    </p:anim>
                                    <p:anim calcmode="lin" valueType="num">
                                      <p:cBhvr>
                                        <p:cTn id="48" dur="3000" fill="hold"/>
                                        <p:tgtEl>
                                          <p:spTgt spid="14"/>
                                        </p:tgtEl>
                                        <p:attrNameLst>
                                          <p:attrName>ppt_h</p:attrName>
                                        </p:attrNameLst>
                                      </p:cBhvr>
                                      <p:tavLst>
                                        <p:tav tm="0">
                                          <p:val>
                                            <p:fltVal val="0"/>
                                          </p:val>
                                        </p:tav>
                                        <p:tav tm="100000">
                                          <p:val>
                                            <p:strVal val="#ppt_h"/>
                                          </p:val>
                                        </p:tav>
                                      </p:tavLst>
                                    </p:anim>
                                    <p:anim calcmode="lin" valueType="num">
                                      <p:cBhvr>
                                        <p:cTn id="49" dur="3000" fill="hold"/>
                                        <p:tgtEl>
                                          <p:spTgt spid="14"/>
                                        </p:tgtEl>
                                        <p:attrNameLst>
                                          <p:attrName>ppt_x</p:attrName>
                                        </p:attrNameLst>
                                      </p:cBhvr>
                                      <p:tavLst>
                                        <p:tav tm="0">
                                          <p:val>
                                            <p:fltVal val="0.5"/>
                                          </p:val>
                                        </p:tav>
                                        <p:tav tm="100000">
                                          <p:val>
                                            <p:strVal val="#ppt_x"/>
                                          </p:val>
                                        </p:tav>
                                      </p:tavLst>
                                    </p:anim>
                                    <p:anim calcmode="lin" valueType="num">
                                      <p:cBhvr>
                                        <p:cTn id="50" dur="3000" fill="hold"/>
                                        <p:tgtEl>
                                          <p:spTgt spid="14"/>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14"/>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3000" fill="hold"/>
                                        <p:tgtEl>
                                          <p:spTgt spid="15"/>
                                        </p:tgtEl>
                                        <p:attrNameLst>
                                          <p:attrName>ppt_w</p:attrName>
                                        </p:attrNameLst>
                                      </p:cBhvr>
                                      <p:tavLst>
                                        <p:tav tm="0">
                                          <p:val>
                                            <p:fltVal val="0"/>
                                          </p:val>
                                        </p:tav>
                                        <p:tav tm="100000">
                                          <p:val>
                                            <p:strVal val="#ppt_w"/>
                                          </p:val>
                                        </p:tav>
                                      </p:tavLst>
                                    </p:anim>
                                    <p:anim calcmode="lin" valueType="num">
                                      <p:cBhvr>
                                        <p:cTn id="56" dur="3000" fill="hold"/>
                                        <p:tgtEl>
                                          <p:spTgt spid="15"/>
                                        </p:tgtEl>
                                        <p:attrNameLst>
                                          <p:attrName>ppt_h</p:attrName>
                                        </p:attrNameLst>
                                      </p:cBhvr>
                                      <p:tavLst>
                                        <p:tav tm="0">
                                          <p:val>
                                            <p:fltVal val="0"/>
                                          </p:val>
                                        </p:tav>
                                        <p:tav tm="100000">
                                          <p:val>
                                            <p:strVal val="#ppt_h"/>
                                          </p:val>
                                        </p:tav>
                                      </p:tavLst>
                                    </p:anim>
                                    <p:anim calcmode="lin" valueType="num">
                                      <p:cBhvr>
                                        <p:cTn id="57" dur="3000" fill="hold"/>
                                        <p:tgtEl>
                                          <p:spTgt spid="15"/>
                                        </p:tgtEl>
                                        <p:attrNameLst>
                                          <p:attrName>ppt_x</p:attrName>
                                        </p:attrNameLst>
                                      </p:cBhvr>
                                      <p:tavLst>
                                        <p:tav tm="0">
                                          <p:val>
                                            <p:fltVal val="0.5"/>
                                          </p:val>
                                        </p:tav>
                                        <p:tav tm="100000">
                                          <p:val>
                                            <p:strVal val="#ppt_x"/>
                                          </p:val>
                                        </p:tav>
                                      </p:tavLst>
                                    </p:anim>
                                    <p:anim calcmode="lin" valueType="num">
                                      <p:cBhvr>
                                        <p:cTn id="58" dur="3000" fill="hold"/>
                                        <p:tgtEl>
                                          <p:spTgt spid="15"/>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3000" fill="hold"/>
                                        <p:tgtEl>
                                          <p:spTgt spid="16"/>
                                        </p:tgtEl>
                                        <p:attrNameLst>
                                          <p:attrName>ppt_w</p:attrName>
                                        </p:attrNameLst>
                                      </p:cBhvr>
                                      <p:tavLst>
                                        <p:tav tm="0">
                                          <p:val>
                                            <p:fltVal val="0"/>
                                          </p:val>
                                        </p:tav>
                                        <p:tav tm="100000">
                                          <p:val>
                                            <p:strVal val="#ppt_w"/>
                                          </p:val>
                                        </p:tav>
                                      </p:tavLst>
                                    </p:anim>
                                    <p:anim calcmode="lin" valueType="num">
                                      <p:cBhvr>
                                        <p:cTn id="64" dur="3000" fill="hold"/>
                                        <p:tgtEl>
                                          <p:spTgt spid="16"/>
                                        </p:tgtEl>
                                        <p:attrNameLst>
                                          <p:attrName>ppt_h</p:attrName>
                                        </p:attrNameLst>
                                      </p:cBhvr>
                                      <p:tavLst>
                                        <p:tav tm="0">
                                          <p:val>
                                            <p:fltVal val="0"/>
                                          </p:val>
                                        </p:tav>
                                        <p:tav tm="100000">
                                          <p:val>
                                            <p:strVal val="#ppt_h"/>
                                          </p:val>
                                        </p:tav>
                                      </p:tavLst>
                                    </p:anim>
                                    <p:anim calcmode="lin" valueType="num">
                                      <p:cBhvr>
                                        <p:cTn id="65" dur="3000" fill="hold"/>
                                        <p:tgtEl>
                                          <p:spTgt spid="16"/>
                                        </p:tgtEl>
                                        <p:attrNameLst>
                                          <p:attrName>ppt_x</p:attrName>
                                        </p:attrNameLst>
                                      </p:cBhvr>
                                      <p:tavLst>
                                        <p:tav tm="0">
                                          <p:val>
                                            <p:fltVal val="0.5"/>
                                          </p:val>
                                        </p:tav>
                                        <p:tav tm="100000">
                                          <p:val>
                                            <p:strVal val="#ppt_x"/>
                                          </p:val>
                                        </p:tav>
                                      </p:tavLst>
                                    </p:anim>
                                    <p:anim calcmode="lin" valueType="num">
                                      <p:cBhvr>
                                        <p:cTn id="66" dur="3000" fill="hold"/>
                                        <p:tgtEl>
                                          <p:spTgt spid="16"/>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3000" fill="hold"/>
                                        <p:tgtEl>
                                          <p:spTgt spid="16"/>
                                        </p:tgtEl>
                                        <p:attrNameLst>
                                          <p:attrName>r</p:attrName>
                                        </p:attrNameLst>
                                      </p:cBhvr>
                                    </p:animRot>
                                  </p:childTnLst>
                                </p:cTn>
                              </p:par>
                              <p:par>
                                <p:cTn id="69" presetID="23" presetClass="entr" presetSubtype="288"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p:val>
                                            <p:strVal val="4/3*#ppt_w"/>
                                          </p:val>
                                        </p:tav>
                                        <p:tav tm="100000">
                                          <p:val>
                                            <p:strVal val="#ppt_w"/>
                                          </p:val>
                                        </p:tav>
                                      </p:tavLst>
                                    </p:anim>
                                    <p:anim calcmode="lin" valueType="num">
                                      <p:cBhvr>
                                        <p:cTn id="72" dur="3000" fill="hold"/>
                                        <p:tgtEl>
                                          <p:spTgt spid="17"/>
                                        </p:tgtEl>
                                        <p:attrNameLst>
                                          <p:attrName>ppt_h</p:attrName>
                                        </p:attrNameLst>
                                      </p:cBhvr>
                                      <p:tavLst>
                                        <p:tav tm="0">
                                          <p:val>
                                            <p:strVal val="4/3*#ppt_h"/>
                                          </p:val>
                                        </p:tav>
                                        <p:tav tm="100000">
                                          <p:val>
                                            <p:strVal val="#ppt_h"/>
                                          </p:val>
                                        </p:tav>
                                      </p:tavLst>
                                    </p:anim>
                                  </p:childTnLst>
                                </p:cTn>
                              </p:par>
                              <p:par>
                                <p:cTn id="73" presetID="8" presetClass="emph" presetSubtype="0" fill="hold" nodeType="withEffect">
                                  <p:stCondLst>
                                    <p:cond delay="0"/>
                                  </p:stCondLst>
                                  <p:childTnLst>
                                    <p:animRot by="-21600000">
                                      <p:cBhvr>
                                        <p:cTn id="74" dur="3000" fill="hold"/>
                                        <p:tgtEl>
                                          <p:spTgt spid="17"/>
                                        </p:tgtEl>
                                        <p:attrNameLst>
                                          <p:attrName>r</p:attrName>
                                        </p:attrNameLst>
                                      </p:cBhvr>
                                    </p:animRot>
                                  </p:childTnLst>
                                </p:cTn>
                              </p:par>
                              <p:par>
                                <p:cTn id="75" presetID="23" presetClass="entr" presetSubtype="288"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3000" fill="hold"/>
                                        <p:tgtEl>
                                          <p:spTgt spid="18"/>
                                        </p:tgtEl>
                                        <p:attrNameLst>
                                          <p:attrName>ppt_w</p:attrName>
                                        </p:attrNameLst>
                                      </p:cBhvr>
                                      <p:tavLst>
                                        <p:tav tm="0">
                                          <p:val>
                                            <p:strVal val="4/3*#ppt_w"/>
                                          </p:val>
                                        </p:tav>
                                        <p:tav tm="100000">
                                          <p:val>
                                            <p:strVal val="#ppt_w"/>
                                          </p:val>
                                        </p:tav>
                                      </p:tavLst>
                                    </p:anim>
                                    <p:anim calcmode="lin" valueType="num">
                                      <p:cBhvr>
                                        <p:cTn id="78" dur="3000" fill="hold"/>
                                        <p:tgtEl>
                                          <p:spTgt spid="18"/>
                                        </p:tgtEl>
                                        <p:attrNameLst>
                                          <p:attrName>ppt_h</p:attrName>
                                        </p:attrNameLst>
                                      </p:cBhvr>
                                      <p:tavLst>
                                        <p:tav tm="0">
                                          <p:val>
                                            <p:strVal val="4/3*#ppt_h"/>
                                          </p:val>
                                        </p:tav>
                                        <p:tav tm="100000">
                                          <p:val>
                                            <p:strVal val="#ppt_h"/>
                                          </p:val>
                                        </p:tav>
                                      </p:tavLst>
                                    </p:anim>
                                  </p:childTnLst>
                                </p:cTn>
                              </p:par>
                              <p:par>
                                <p:cTn id="79" presetID="8" presetClass="emph" presetSubtype="0" fill="hold" nodeType="withEffect">
                                  <p:stCondLst>
                                    <p:cond delay="0"/>
                                  </p:stCondLst>
                                  <p:childTnLst>
                                    <p:animRot by="-21600000">
                                      <p:cBhvr>
                                        <p:cTn id="80" dur="3000" fill="hold"/>
                                        <p:tgtEl>
                                          <p:spTgt spid="18"/>
                                        </p:tgtEl>
                                        <p:attrNameLst>
                                          <p:attrName>r</p:attrName>
                                        </p:attrNameLst>
                                      </p:cBhvr>
                                    </p:animRot>
                                  </p:childTnLst>
                                </p:cTn>
                              </p:par>
                              <p:par>
                                <p:cTn id="81" presetID="23" presetClass="entr" presetSubtype="288"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3000" fill="hold"/>
                                        <p:tgtEl>
                                          <p:spTgt spid="19"/>
                                        </p:tgtEl>
                                        <p:attrNameLst>
                                          <p:attrName>ppt_w</p:attrName>
                                        </p:attrNameLst>
                                      </p:cBhvr>
                                      <p:tavLst>
                                        <p:tav tm="0">
                                          <p:val>
                                            <p:strVal val="4/3*#ppt_w"/>
                                          </p:val>
                                        </p:tav>
                                        <p:tav tm="100000">
                                          <p:val>
                                            <p:strVal val="#ppt_w"/>
                                          </p:val>
                                        </p:tav>
                                      </p:tavLst>
                                    </p:anim>
                                    <p:anim calcmode="lin" valueType="num">
                                      <p:cBhvr>
                                        <p:cTn id="84" dur="3000" fill="hold"/>
                                        <p:tgtEl>
                                          <p:spTgt spid="19"/>
                                        </p:tgtEl>
                                        <p:attrNameLst>
                                          <p:attrName>ppt_h</p:attrName>
                                        </p:attrNameLst>
                                      </p:cBhvr>
                                      <p:tavLst>
                                        <p:tav tm="0">
                                          <p:val>
                                            <p:strVal val="4/3*#ppt_h"/>
                                          </p:val>
                                        </p:tav>
                                        <p:tav tm="100000">
                                          <p:val>
                                            <p:strVal val="#ppt_h"/>
                                          </p:val>
                                        </p:tav>
                                      </p:tavLst>
                                    </p:anim>
                                  </p:childTnLst>
                                </p:cTn>
                              </p:par>
                              <p:par>
                                <p:cTn id="85" presetID="8" presetClass="emph" presetSubtype="0" fill="hold" nodeType="withEffect">
                                  <p:stCondLst>
                                    <p:cond delay="0"/>
                                  </p:stCondLst>
                                  <p:childTnLst>
                                    <p:animRot by="-21600000">
                                      <p:cBhvr>
                                        <p:cTn id="86" dur="3000" fill="hold"/>
                                        <p:tgtEl>
                                          <p:spTgt spid="19"/>
                                        </p:tgtEl>
                                        <p:attrNameLst>
                                          <p:attrName>r</p:attrName>
                                        </p:attrNameLst>
                                      </p:cBhvr>
                                    </p:animRot>
                                  </p:childTnLst>
                                </p:cTn>
                              </p:par>
                              <p:par>
                                <p:cTn id="87" presetID="23" presetClass="entr" presetSubtype="288"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p:cTn id="89" dur="3000" fill="hold"/>
                                        <p:tgtEl>
                                          <p:spTgt spid="20"/>
                                        </p:tgtEl>
                                        <p:attrNameLst>
                                          <p:attrName>ppt_w</p:attrName>
                                        </p:attrNameLst>
                                      </p:cBhvr>
                                      <p:tavLst>
                                        <p:tav tm="0">
                                          <p:val>
                                            <p:strVal val="4/3*#ppt_w"/>
                                          </p:val>
                                        </p:tav>
                                        <p:tav tm="100000">
                                          <p:val>
                                            <p:strVal val="#ppt_w"/>
                                          </p:val>
                                        </p:tav>
                                      </p:tavLst>
                                    </p:anim>
                                    <p:anim calcmode="lin" valueType="num">
                                      <p:cBhvr>
                                        <p:cTn id="90" dur="3000" fill="hold"/>
                                        <p:tgtEl>
                                          <p:spTgt spid="20"/>
                                        </p:tgtEl>
                                        <p:attrNameLst>
                                          <p:attrName>ppt_h</p:attrName>
                                        </p:attrNameLst>
                                      </p:cBhvr>
                                      <p:tavLst>
                                        <p:tav tm="0">
                                          <p:val>
                                            <p:strVal val="4/3*#ppt_h"/>
                                          </p:val>
                                        </p:tav>
                                        <p:tav tm="100000">
                                          <p:val>
                                            <p:strVal val="#ppt_h"/>
                                          </p:val>
                                        </p:tav>
                                      </p:tavLst>
                                    </p:anim>
                                  </p:childTnLst>
                                </p:cTn>
                              </p:par>
                              <p:par>
                                <p:cTn id="91" presetID="8" presetClass="emph" presetSubtype="0" fill="hold" nodeType="withEffect">
                                  <p:stCondLst>
                                    <p:cond delay="0"/>
                                  </p:stCondLst>
                                  <p:childTnLst>
                                    <p:animRot by="-21600000">
                                      <p:cBhvr>
                                        <p:cTn id="92" dur="3000" fill="hold"/>
                                        <p:tgtEl>
                                          <p:spTgt spid="20"/>
                                        </p:tgtEl>
                                        <p:attrNameLst>
                                          <p:attrName>r</p:attrName>
                                        </p:attrNameLst>
                                      </p:cBhvr>
                                    </p:animRot>
                                  </p:childTnLst>
                                </p:cTn>
                              </p:par>
                              <p:par>
                                <p:cTn id="93" presetID="23" presetClass="entr" presetSubtype="288" fill="hold" nodeType="withEffect">
                                  <p:stCondLst>
                                    <p:cond delay="0"/>
                                  </p:stCondLst>
                                  <p:childTnLst>
                                    <p:set>
                                      <p:cBhvr>
                                        <p:cTn id="94" dur="1" fill="hold">
                                          <p:stCondLst>
                                            <p:cond delay="0"/>
                                          </p:stCondLst>
                                        </p:cTn>
                                        <p:tgtEl>
                                          <p:spTgt spid="21"/>
                                        </p:tgtEl>
                                        <p:attrNameLst>
                                          <p:attrName>style.visibility</p:attrName>
                                        </p:attrNameLst>
                                      </p:cBhvr>
                                      <p:to>
                                        <p:strVal val="visible"/>
                                      </p:to>
                                    </p:set>
                                    <p:anim calcmode="lin" valueType="num">
                                      <p:cBhvr>
                                        <p:cTn id="95" dur="3000" fill="hold"/>
                                        <p:tgtEl>
                                          <p:spTgt spid="21"/>
                                        </p:tgtEl>
                                        <p:attrNameLst>
                                          <p:attrName>ppt_w</p:attrName>
                                        </p:attrNameLst>
                                      </p:cBhvr>
                                      <p:tavLst>
                                        <p:tav tm="0">
                                          <p:val>
                                            <p:strVal val="4/3*#ppt_w"/>
                                          </p:val>
                                        </p:tav>
                                        <p:tav tm="100000">
                                          <p:val>
                                            <p:strVal val="#ppt_w"/>
                                          </p:val>
                                        </p:tav>
                                      </p:tavLst>
                                    </p:anim>
                                    <p:anim calcmode="lin" valueType="num">
                                      <p:cBhvr>
                                        <p:cTn id="96" dur="3000" fill="hold"/>
                                        <p:tgtEl>
                                          <p:spTgt spid="21"/>
                                        </p:tgtEl>
                                        <p:attrNameLst>
                                          <p:attrName>ppt_h</p:attrName>
                                        </p:attrNameLst>
                                      </p:cBhvr>
                                      <p:tavLst>
                                        <p:tav tm="0">
                                          <p:val>
                                            <p:strVal val="4/3*#ppt_h"/>
                                          </p:val>
                                        </p:tav>
                                        <p:tav tm="100000">
                                          <p:val>
                                            <p:strVal val="#ppt_h"/>
                                          </p:val>
                                        </p:tav>
                                      </p:tavLst>
                                    </p:anim>
                                  </p:childTnLst>
                                </p:cTn>
                              </p:par>
                              <p:par>
                                <p:cTn id="97" presetID="8" presetClass="emph" presetSubtype="0" fill="hold" nodeType="withEffect">
                                  <p:stCondLst>
                                    <p:cond delay="0"/>
                                  </p:stCondLst>
                                  <p:childTnLst>
                                    <p:animRot by="-21600000">
                                      <p:cBhvr>
                                        <p:cTn id="98" dur="3000" fill="hold"/>
                                        <p:tgtEl>
                                          <p:spTgt spid="21"/>
                                        </p:tgtEl>
                                        <p:attrNameLst>
                                          <p:attrName>r</p:attrName>
                                        </p:attrNameLst>
                                      </p:cBhvr>
                                    </p:animRot>
                                  </p:childTnLst>
                                </p:cTn>
                              </p:par>
                              <p:par>
                                <p:cTn id="99" presetID="23" presetClass="entr" presetSubtype="288"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3000" fill="hold"/>
                                        <p:tgtEl>
                                          <p:spTgt spid="22"/>
                                        </p:tgtEl>
                                        <p:attrNameLst>
                                          <p:attrName>ppt_w</p:attrName>
                                        </p:attrNameLst>
                                      </p:cBhvr>
                                      <p:tavLst>
                                        <p:tav tm="0">
                                          <p:val>
                                            <p:strVal val="4/3*#ppt_w"/>
                                          </p:val>
                                        </p:tav>
                                        <p:tav tm="100000">
                                          <p:val>
                                            <p:strVal val="#ppt_w"/>
                                          </p:val>
                                        </p:tav>
                                      </p:tavLst>
                                    </p:anim>
                                    <p:anim calcmode="lin" valueType="num">
                                      <p:cBhvr>
                                        <p:cTn id="102" dur="3000" fill="hold"/>
                                        <p:tgtEl>
                                          <p:spTgt spid="22"/>
                                        </p:tgtEl>
                                        <p:attrNameLst>
                                          <p:attrName>ppt_h</p:attrName>
                                        </p:attrNameLst>
                                      </p:cBhvr>
                                      <p:tavLst>
                                        <p:tav tm="0">
                                          <p:val>
                                            <p:strVal val="4/3*#ppt_h"/>
                                          </p:val>
                                        </p:tav>
                                        <p:tav tm="100000">
                                          <p:val>
                                            <p:strVal val="#ppt_h"/>
                                          </p:val>
                                        </p:tav>
                                      </p:tavLst>
                                    </p:anim>
                                  </p:childTnLst>
                                </p:cTn>
                              </p:par>
                              <p:par>
                                <p:cTn id="103" presetID="8" presetClass="emph" presetSubtype="0" fill="hold" nodeType="withEffect">
                                  <p:stCondLst>
                                    <p:cond delay="0"/>
                                  </p:stCondLst>
                                  <p:childTnLst>
                                    <p:animRot by="-21600000">
                                      <p:cBhvr>
                                        <p:cTn id="104" dur="3000" fill="hold"/>
                                        <p:tgtEl>
                                          <p:spTgt spid="2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3000" fill="hold"/>
                                        <p:tgtEl>
                                          <p:spTgt spid="23"/>
                                        </p:tgtEl>
                                        <p:attrNameLst>
                                          <p:attrName>ppt_w</p:attrName>
                                        </p:attrNameLst>
                                      </p:cBhvr>
                                      <p:tavLst>
                                        <p:tav tm="0">
                                          <p:val>
                                            <p:strVal val="4/3*#ppt_w"/>
                                          </p:val>
                                        </p:tav>
                                        <p:tav tm="100000">
                                          <p:val>
                                            <p:strVal val="#ppt_w"/>
                                          </p:val>
                                        </p:tav>
                                      </p:tavLst>
                                    </p:anim>
                                    <p:anim calcmode="lin" valueType="num">
                                      <p:cBhvr>
                                        <p:cTn id="108" dur="3000" fill="hold"/>
                                        <p:tgtEl>
                                          <p:spTgt spid="23"/>
                                        </p:tgtEl>
                                        <p:attrNameLst>
                                          <p:attrName>ppt_h</p:attrName>
                                        </p:attrNameLst>
                                      </p:cBhvr>
                                      <p:tavLst>
                                        <p:tav tm="0">
                                          <p:val>
                                            <p:strVal val="4/3*#ppt_h"/>
                                          </p:val>
                                        </p:tav>
                                        <p:tav tm="100000">
                                          <p:val>
                                            <p:strVal val="#ppt_h"/>
                                          </p:val>
                                        </p:tav>
                                      </p:tavLst>
                                    </p:anim>
                                  </p:childTnLst>
                                </p:cTn>
                              </p:par>
                              <p:par>
                                <p:cTn id="109" presetID="8" presetClass="emph" presetSubtype="0" fill="hold" nodeType="withEffect">
                                  <p:stCondLst>
                                    <p:cond delay="0"/>
                                  </p:stCondLst>
                                  <p:childTnLst>
                                    <p:animRot by="-21600000">
                                      <p:cBhvr>
                                        <p:cTn id="110" dur="3000" fill="hold"/>
                                        <p:tgtEl>
                                          <p:spTgt spid="23"/>
                                        </p:tgtEl>
                                        <p:attrNameLst>
                                          <p:attrName>r</p:attrName>
                                        </p:attrNameLst>
                                      </p:cBhvr>
                                    </p:animRot>
                                  </p:childTnLst>
                                </p:cTn>
                              </p:par>
                              <p:par>
                                <p:cTn id="111" presetID="23" presetClass="entr" presetSubtype="288"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p:cTn id="113" dur="3000" fill="hold"/>
                                        <p:tgtEl>
                                          <p:spTgt spid="24"/>
                                        </p:tgtEl>
                                        <p:attrNameLst>
                                          <p:attrName>ppt_w</p:attrName>
                                        </p:attrNameLst>
                                      </p:cBhvr>
                                      <p:tavLst>
                                        <p:tav tm="0">
                                          <p:val>
                                            <p:strVal val="4/3*#ppt_w"/>
                                          </p:val>
                                        </p:tav>
                                        <p:tav tm="100000">
                                          <p:val>
                                            <p:strVal val="#ppt_w"/>
                                          </p:val>
                                        </p:tav>
                                      </p:tavLst>
                                    </p:anim>
                                    <p:anim calcmode="lin" valueType="num">
                                      <p:cBhvr>
                                        <p:cTn id="114" dur="3000" fill="hold"/>
                                        <p:tgtEl>
                                          <p:spTgt spid="24"/>
                                        </p:tgtEl>
                                        <p:attrNameLst>
                                          <p:attrName>ppt_h</p:attrName>
                                        </p:attrNameLst>
                                      </p:cBhvr>
                                      <p:tavLst>
                                        <p:tav tm="0">
                                          <p:val>
                                            <p:strVal val="4/3*#ppt_h"/>
                                          </p:val>
                                        </p:tav>
                                        <p:tav tm="100000">
                                          <p:val>
                                            <p:strVal val="#ppt_h"/>
                                          </p:val>
                                        </p:tav>
                                      </p:tavLst>
                                    </p:anim>
                                  </p:childTnLst>
                                </p:cTn>
                              </p:par>
                              <p:par>
                                <p:cTn id="115" presetID="8" presetClass="emph" presetSubtype="0" fill="hold" nodeType="withEffect">
                                  <p:stCondLst>
                                    <p:cond delay="0"/>
                                  </p:stCondLst>
                                  <p:childTnLst>
                                    <p:animRot by="-21600000">
                                      <p:cBhvr>
                                        <p:cTn id="116" dur="3000" fill="hold"/>
                                        <p:tgtEl>
                                          <p:spTgt spid="24"/>
                                        </p:tgtEl>
                                        <p:attrNameLst>
                                          <p:attrName>r</p:attrName>
                                        </p:attrNameLst>
                                      </p:cBhvr>
                                    </p:animRot>
                                  </p:childTnLst>
                                </p:cTn>
                              </p:par>
                              <p:par>
                                <p:cTn id="117" presetID="9" presetClass="emph" presetSubtype="0" grpId="0" nodeType="withEffect">
                                  <p:stCondLst>
                                    <p:cond delay="0"/>
                                  </p:stCondLst>
                                  <p:childTnLst>
                                    <p:set>
                                      <p:cBhvr rctx="PPT">
                                        <p:cTn id="118" dur="indefinite"/>
                                        <p:tgtEl>
                                          <p:spTgt spid="25"/>
                                        </p:tgtEl>
                                        <p:attrNameLst>
                                          <p:attrName>style.opacity</p:attrName>
                                        </p:attrNameLst>
                                      </p:cBhvr>
                                      <p:to>
                                        <p:strVal val="0"/>
                                      </p:to>
                                    </p:set>
                                    <p:animEffect filter="image" prLst="opacity: 0">
                                      <p:cBhvr rctx="IE">
                                        <p:cTn id="119" dur="indefinite"/>
                                        <p:tgtEl>
                                          <p:spTgt spid="25"/>
                                        </p:tgtEl>
                                      </p:cBhvr>
                                    </p:animEffect>
                                  </p:childTnLst>
                                </p:cTn>
                              </p:par>
                            </p:childTnLst>
                          </p:cTn>
                        </p:par>
                        <p:par>
                          <p:cTn id="120" fill="hold">
                            <p:stCondLst>
                              <p:cond delay="3000"/>
                            </p:stCondLst>
                            <p:childTnLst>
                              <p:par>
                                <p:cTn id="121" presetID="23" presetClass="exit" presetSubtype="544" fill="hold" nodeType="afterEffect">
                                  <p:stCondLst>
                                    <p:cond delay="0"/>
                                  </p:stCondLst>
                                  <p:childTnLst>
                                    <p:anim calcmode="lin" valueType="num">
                                      <p:cBhvr>
                                        <p:cTn id="122" dur="3000"/>
                                        <p:tgtEl>
                                          <p:spTgt spid="24"/>
                                        </p:tgtEl>
                                        <p:attrNameLst>
                                          <p:attrName>ppt_w</p:attrName>
                                        </p:attrNameLst>
                                      </p:cBhvr>
                                      <p:tavLst>
                                        <p:tav tm="0">
                                          <p:val>
                                            <p:strVal val="ppt_w"/>
                                          </p:val>
                                        </p:tav>
                                        <p:tav tm="100000">
                                          <p:val>
                                            <p:fltVal val="0"/>
                                          </p:val>
                                        </p:tav>
                                      </p:tavLst>
                                    </p:anim>
                                    <p:anim calcmode="lin" valueType="num">
                                      <p:cBhvr>
                                        <p:cTn id="123" dur="3000"/>
                                        <p:tgtEl>
                                          <p:spTgt spid="24"/>
                                        </p:tgtEl>
                                        <p:attrNameLst>
                                          <p:attrName>ppt_h</p:attrName>
                                        </p:attrNameLst>
                                      </p:cBhvr>
                                      <p:tavLst>
                                        <p:tav tm="0">
                                          <p:val>
                                            <p:strVal val="ppt_h"/>
                                          </p:val>
                                        </p:tav>
                                        <p:tav tm="100000">
                                          <p:val>
                                            <p:fltVal val="0"/>
                                          </p:val>
                                        </p:tav>
                                      </p:tavLst>
                                    </p:anim>
                                    <p:anim calcmode="lin" valueType="num">
                                      <p:cBhvr>
                                        <p:cTn id="124" dur="3000"/>
                                        <p:tgtEl>
                                          <p:spTgt spid="24"/>
                                        </p:tgtEl>
                                        <p:attrNameLst>
                                          <p:attrName>ppt_x</p:attrName>
                                        </p:attrNameLst>
                                      </p:cBhvr>
                                      <p:tavLst>
                                        <p:tav tm="0">
                                          <p:val>
                                            <p:strVal val="ppt_x"/>
                                          </p:val>
                                        </p:tav>
                                        <p:tav tm="100000">
                                          <p:val>
                                            <p:fltVal val="0.5"/>
                                          </p:val>
                                        </p:tav>
                                      </p:tavLst>
                                    </p:anim>
                                    <p:anim calcmode="lin" valueType="num">
                                      <p:cBhvr>
                                        <p:cTn id="125" dur="3000"/>
                                        <p:tgtEl>
                                          <p:spTgt spid="24"/>
                                        </p:tgtEl>
                                        <p:attrNameLst>
                                          <p:attrName>ppt_y</p:attrName>
                                        </p:attrNameLst>
                                      </p:cBhvr>
                                      <p:tavLst>
                                        <p:tav tm="0">
                                          <p:val>
                                            <p:strVal val="ppt_y"/>
                                          </p:val>
                                        </p:tav>
                                        <p:tav tm="100000">
                                          <p:val>
                                            <p:fltVal val="0.5"/>
                                          </p:val>
                                        </p:tav>
                                      </p:tavLst>
                                    </p:anim>
                                    <p:set>
                                      <p:cBhvr>
                                        <p:cTn id="126" dur="1" fill="hold">
                                          <p:stCondLst>
                                            <p:cond delay="2999"/>
                                          </p:stCondLst>
                                        </p:cTn>
                                        <p:tgtEl>
                                          <p:spTgt spid="24"/>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24"/>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23"/>
                                        </p:tgtEl>
                                        <p:attrNameLst>
                                          <p:attrName>ppt_w</p:attrName>
                                        </p:attrNameLst>
                                      </p:cBhvr>
                                      <p:tavLst>
                                        <p:tav tm="0">
                                          <p:val>
                                            <p:strVal val="ppt_w"/>
                                          </p:val>
                                        </p:tav>
                                        <p:tav tm="100000">
                                          <p:val>
                                            <p:fltVal val="0"/>
                                          </p:val>
                                        </p:tav>
                                      </p:tavLst>
                                    </p:anim>
                                    <p:anim calcmode="lin" valueType="num">
                                      <p:cBhvr>
                                        <p:cTn id="131" dur="3000"/>
                                        <p:tgtEl>
                                          <p:spTgt spid="23"/>
                                        </p:tgtEl>
                                        <p:attrNameLst>
                                          <p:attrName>ppt_h</p:attrName>
                                        </p:attrNameLst>
                                      </p:cBhvr>
                                      <p:tavLst>
                                        <p:tav tm="0">
                                          <p:val>
                                            <p:strVal val="ppt_h"/>
                                          </p:val>
                                        </p:tav>
                                        <p:tav tm="100000">
                                          <p:val>
                                            <p:fltVal val="0"/>
                                          </p:val>
                                        </p:tav>
                                      </p:tavLst>
                                    </p:anim>
                                    <p:anim calcmode="lin" valueType="num">
                                      <p:cBhvr>
                                        <p:cTn id="132" dur="3000"/>
                                        <p:tgtEl>
                                          <p:spTgt spid="23"/>
                                        </p:tgtEl>
                                        <p:attrNameLst>
                                          <p:attrName>ppt_x</p:attrName>
                                        </p:attrNameLst>
                                      </p:cBhvr>
                                      <p:tavLst>
                                        <p:tav tm="0">
                                          <p:val>
                                            <p:strVal val="ppt_x"/>
                                          </p:val>
                                        </p:tav>
                                        <p:tav tm="100000">
                                          <p:val>
                                            <p:fltVal val="0.5"/>
                                          </p:val>
                                        </p:tav>
                                      </p:tavLst>
                                    </p:anim>
                                    <p:anim calcmode="lin" valueType="num">
                                      <p:cBhvr>
                                        <p:cTn id="133" dur="3000"/>
                                        <p:tgtEl>
                                          <p:spTgt spid="23"/>
                                        </p:tgtEl>
                                        <p:attrNameLst>
                                          <p:attrName>ppt_y</p:attrName>
                                        </p:attrNameLst>
                                      </p:cBhvr>
                                      <p:tavLst>
                                        <p:tav tm="0">
                                          <p:val>
                                            <p:strVal val="ppt_y"/>
                                          </p:val>
                                        </p:tav>
                                        <p:tav tm="100000">
                                          <p:val>
                                            <p:fltVal val="0.5"/>
                                          </p:val>
                                        </p:tav>
                                      </p:tavLst>
                                    </p:anim>
                                    <p:set>
                                      <p:cBhvr>
                                        <p:cTn id="134" dur="1" fill="hold">
                                          <p:stCondLst>
                                            <p:cond delay="2999"/>
                                          </p:stCondLst>
                                        </p:cTn>
                                        <p:tgtEl>
                                          <p:spTgt spid="23"/>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23"/>
                                        </p:tgtEl>
                                        <p:attrNameLst>
                                          <p:attrName>r</p:attrName>
                                        </p:attrNameLst>
                                      </p:cBhvr>
                                    </p:animRot>
                                  </p:childTnLst>
                                </p:cTn>
                              </p:par>
                              <p:par>
                                <p:cTn id="137" presetID="23" presetClass="exit" presetSubtype="544" fill="hold" nodeType="withEffect">
                                  <p:stCondLst>
                                    <p:cond delay="0"/>
                                  </p:stCondLst>
                                  <p:childTnLst>
                                    <p:anim calcmode="lin" valueType="num">
                                      <p:cBhvr>
                                        <p:cTn id="138" dur="3000"/>
                                        <p:tgtEl>
                                          <p:spTgt spid="22"/>
                                        </p:tgtEl>
                                        <p:attrNameLst>
                                          <p:attrName>ppt_w</p:attrName>
                                        </p:attrNameLst>
                                      </p:cBhvr>
                                      <p:tavLst>
                                        <p:tav tm="0">
                                          <p:val>
                                            <p:strVal val="ppt_w"/>
                                          </p:val>
                                        </p:tav>
                                        <p:tav tm="100000">
                                          <p:val>
                                            <p:fltVal val="0"/>
                                          </p:val>
                                        </p:tav>
                                      </p:tavLst>
                                    </p:anim>
                                    <p:anim calcmode="lin" valueType="num">
                                      <p:cBhvr>
                                        <p:cTn id="139" dur="3000"/>
                                        <p:tgtEl>
                                          <p:spTgt spid="22"/>
                                        </p:tgtEl>
                                        <p:attrNameLst>
                                          <p:attrName>ppt_h</p:attrName>
                                        </p:attrNameLst>
                                      </p:cBhvr>
                                      <p:tavLst>
                                        <p:tav tm="0">
                                          <p:val>
                                            <p:strVal val="ppt_h"/>
                                          </p:val>
                                        </p:tav>
                                        <p:tav tm="100000">
                                          <p:val>
                                            <p:fltVal val="0"/>
                                          </p:val>
                                        </p:tav>
                                      </p:tavLst>
                                    </p:anim>
                                    <p:anim calcmode="lin" valueType="num">
                                      <p:cBhvr>
                                        <p:cTn id="140" dur="3000"/>
                                        <p:tgtEl>
                                          <p:spTgt spid="22"/>
                                        </p:tgtEl>
                                        <p:attrNameLst>
                                          <p:attrName>ppt_x</p:attrName>
                                        </p:attrNameLst>
                                      </p:cBhvr>
                                      <p:tavLst>
                                        <p:tav tm="0">
                                          <p:val>
                                            <p:strVal val="ppt_x"/>
                                          </p:val>
                                        </p:tav>
                                        <p:tav tm="100000">
                                          <p:val>
                                            <p:fltVal val="0.5"/>
                                          </p:val>
                                        </p:tav>
                                      </p:tavLst>
                                    </p:anim>
                                    <p:anim calcmode="lin" valueType="num">
                                      <p:cBhvr>
                                        <p:cTn id="141" dur="3000"/>
                                        <p:tgtEl>
                                          <p:spTgt spid="22"/>
                                        </p:tgtEl>
                                        <p:attrNameLst>
                                          <p:attrName>ppt_y</p:attrName>
                                        </p:attrNameLst>
                                      </p:cBhvr>
                                      <p:tavLst>
                                        <p:tav tm="0">
                                          <p:val>
                                            <p:strVal val="ppt_y"/>
                                          </p:val>
                                        </p:tav>
                                        <p:tav tm="100000">
                                          <p:val>
                                            <p:fltVal val="0.5"/>
                                          </p:val>
                                        </p:tav>
                                      </p:tavLst>
                                    </p:anim>
                                    <p:set>
                                      <p:cBhvr>
                                        <p:cTn id="142" dur="1" fill="hold">
                                          <p:stCondLst>
                                            <p:cond delay="2999"/>
                                          </p:stCondLst>
                                        </p:cTn>
                                        <p:tgtEl>
                                          <p:spTgt spid="22"/>
                                        </p:tgtEl>
                                        <p:attrNameLst>
                                          <p:attrName>style.visibility</p:attrName>
                                        </p:attrNameLst>
                                      </p:cBhvr>
                                      <p:to>
                                        <p:strVal val="hidden"/>
                                      </p:to>
                                    </p:set>
                                  </p:childTnLst>
                                </p:cTn>
                              </p:par>
                              <p:par>
                                <p:cTn id="143" presetID="8" presetClass="emph" presetSubtype="0" fill="hold" nodeType="withEffect">
                                  <p:stCondLst>
                                    <p:cond delay="0"/>
                                  </p:stCondLst>
                                  <p:childTnLst>
                                    <p:animRot by="-21600000">
                                      <p:cBhvr>
                                        <p:cTn id="144" dur="3000" fill="hold"/>
                                        <p:tgtEl>
                                          <p:spTgt spid="22"/>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21"/>
                                        </p:tgtEl>
                                        <p:attrNameLst>
                                          <p:attrName>ppt_w</p:attrName>
                                        </p:attrNameLst>
                                      </p:cBhvr>
                                      <p:tavLst>
                                        <p:tav tm="0">
                                          <p:val>
                                            <p:strVal val="ppt_w"/>
                                          </p:val>
                                        </p:tav>
                                        <p:tav tm="100000">
                                          <p:val>
                                            <p:fltVal val="0"/>
                                          </p:val>
                                        </p:tav>
                                      </p:tavLst>
                                    </p:anim>
                                    <p:anim calcmode="lin" valueType="num">
                                      <p:cBhvr>
                                        <p:cTn id="147" dur="3000"/>
                                        <p:tgtEl>
                                          <p:spTgt spid="21"/>
                                        </p:tgtEl>
                                        <p:attrNameLst>
                                          <p:attrName>ppt_h</p:attrName>
                                        </p:attrNameLst>
                                      </p:cBhvr>
                                      <p:tavLst>
                                        <p:tav tm="0">
                                          <p:val>
                                            <p:strVal val="ppt_h"/>
                                          </p:val>
                                        </p:tav>
                                        <p:tav tm="100000">
                                          <p:val>
                                            <p:fltVal val="0"/>
                                          </p:val>
                                        </p:tav>
                                      </p:tavLst>
                                    </p:anim>
                                    <p:anim calcmode="lin" valueType="num">
                                      <p:cBhvr>
                                        <p:cTn id="148" dur="3000"/>
                                        <p:tgtEl>
                                          <p:spTgt spid="21"/>
                                        </p:tgtEl>
                                        <p:attrNameLst>
                                          <p:attrName>ppt_x</p:attrName>
                                        </p:attrNameLst>
                                      </p:cBhvr>
                                      <p:tavLst>
                                        <p:tav tm="0">
                                          <p:val>
                                            <p:strVal val="ppt_x"/>
                                          </p:val>
                                        </p:tav>
                                        <p:tav tm="100000">
                                          <p:val>
                                            <p:fltVal val="0.5"/>
                                          </p:val>
                                        </p:tav>
                                      </p:tavLst>
                                    </p:anim>
                                    <p:anim calcmode="lin" valueType="num">
                                      <p:cBhvr>
                                        <p:cTn id="149" dur="3000"/>
                                        <p:tgtEl>
                                          <p:spTgt spid="21"/>
                                        </p:tgtEl>
                                        <p:attrNameLst>
                                          <p:attrName>ppt_y</p:attrName>
                                        </p:attrNameLst>
                                      </p:cBhvr>
                                      <p:tavLst>
                                        <p:tav tm="0">
                                          <p:val>
                                            <p:strVal val="ppt_y"/>
                                          </p:val>
                                        </p:tav>
                                        <p:tav tm="100000">
                                          <p:val>
                                            <p:fltVal val="0.5"/>
                                          </p:val>
                                        </p:tav>
                                      </p:tavLst>
                                    </p:anim>
                                    <p:set>
                                      <p:cBhvr>
                                        <p:cTn id="150" dur="1" fill="hold">
                                          <p:stCondLst>
                                            <p:cond delay="2999"/>
                                          </p:stCondLst>
                                        </p:cTn>
                                        <p:tgtEl>
                                          <p:spTgt spid="2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21"/>
                                        </p:tgtEl>
                                        <p:attrNameLst>
                                          <p:attrName>r</p:attrName>
                                        </p:attrNameLst>
                                      </p:cBhvr>
                                    </p:animRot>
                                  </p:childTnLst>
                                </p:cTn>
                              </p:par>
                              <p:par>
                                <p:cTn id="153" presetID="23" presetClass="exit" presetSubtype="544" fill="hold" nodeType="withEffect">
                                  <p:stCondLst>
                                    <p:cond delay="0"/>
                                  </p:stCondLst>
                                  <p:childTnLst>
                                    <p:anim calcmode="lin" valueType="num">
                                      <p:cBhvr>
                                        <p:cTn id="154" dur="3000"/>
                                        <p:tgtEl>
                                          <p:spTgt spid="20"/>
                                        </p:tgtEl>
                                        <p:attrNameLst>
                                          <p:attrName>ppt_w</p:attrName>
                                        </p:attrNameLst>
                                      </p:cBhvr>
                                      <p:tavLst>
                                        <p:tav tm="0">
                                          <p:val>
                                            <p:strVal val="ppt_w"/>
                                          </p:val>
                                        </p:tav>
                                        <p:tav tm="100000">
                                          <p:val>
                                            <p:fltVal val="0"/>
                                          </p:val>
                                        </p:tav>
                                      </p:tavLst>
                                    </p:anim>
                                    <p:anim calcmode="lin" valueType="num">
                                      <p:cBhvr>
                                        <p:cTn id="155" dur="3000"/>
                                        <p:tgtEl>
                                          <p:spTgt spid="20"/>
                                        </p:tgtEl>
                                        <p:attrNameLst>
                                          <p:attrName>ppt_h</p:attrName>
                                        </p:attrNameLst>
                                      </p:cBhvr>
                                      <p:tavLst>
                                        <p:tav tm="0">
                                          <p:val>
                                            <p:strVal val="ppt_h"/>
                                          </p:val>
                                        </p:tav>
                                        <p:tav tm="100000">
                                          <p:val>
                                            <p:fltVal val="0"/>
                                          </p:val>
                                        </p:tav>
                                      </p:tavLst>
                                    </p:anim>
                                    <p:anim calcmode="lin" valueType="num">
                                      <p:cBhvr>
                                        <p:cTn id="156" dur="3000"/>
                                        <p:tgtEl>
                                          <p:spTgt spid="20"/>
                                        </p:tgtEl>
                                        <p:attrNameLst>
                                          <p:attrName>ppt_x</p:attrName>
                                        </p:attrNameLst>
                                      </p:cBhvr>
                                      <p:tavLst>
                                        <p:tav tm="0">
                                          <p:val>
                                            <p:strVal val="ppt_x"/>
                                          </p:val>
                                        </p:tav>
                                        <p:tav tm="100000">
                                          <p:val>
                                            <p:fltVal val="0.5"/>
                                          </p:val>
                                        </p:tav>
                                      </p:tavLst>
                                    </p:anim>
                                    <p:anim calcmode="lin" valueType="num">
                                      <p:cBhvr>
                                        <p:cTn id="157" dur="3000"/>
                                        <p:tgtEl>
                                          <p:spTgt spid="20"/>
                                        </p:tgtEl>
                                        <p:attrNameLst>
                                          <p:attrName>ppt_y</p:attrName>
                                        </p:attrNameLst>
                                      </p:cBhvr>
                                      <p:tavLst>
                                        <p:tav tm="0">
                                          <p:val>
                                            <p:strVal val="ppt_y"/>
                                          </p:val>
                                        </p:tav>
                                        <p:tav tm="100000">
                                          <p:val>
                                            <p:fltVal val="0.5"/>
                                          </p:val>
                                        </p:tav>
                                      </p:tavLst>
                                    </p:anim>
                                    <p:set>
                                      <p:cBhvr>
                                        <p:cTn id="158" dur="1" fill="hold">
                                          <p:stCondLst>
                                            <p:cond delay="2999"/>
                                          </p:stCondLst>
                                        </p:cTn>
                                        <p:tgtEl>
                                          <p:spTgt spid="20"/>
                                        </p:tgtEl>
                                        <p:attrNameLst>
                                          <p:attrName>style.visibility</p:attrName>
                                        </p:attrNameLst>
                                      </p:cBhvr>
                                      <p:to>
                                        <p:strVal val="hidden"/>
                                      </p:to>
                                    </p:set>
                                  </p:childTnLst>
                                </p:cTn>
                              </p:par>
                              <p:par>
                                <p:cTn id="159" presetID="8" presetClass="emph" presetSubtype="0" fill="hold" nodeType="withEffect">
                                  <p:stCondLst>
                                    <p:cond delay="0"/>
                                  </p:stCondLst>
                                  <p:childTnLst>
                                    <p:animRot by="-21600000">
                                      <p:cBhvr>
                                        <p:cTn id="160" dur="3000" fill="hold"/>
                                        <p:tgtEl>
                                          <p:spTgt spid="20"/>
                                        </p:tgtEl>
                                        <p:attrNameLst>
                                          <p:attrName>r</p:attrName>
                                        </p:attrNameLst>
                                      </p:cBhvr>
                                    </p:animRot>
                                  </p:childTnLst>
                                </p:cTn>
                              </p:par>
                              <p:par>
                                <p:cTn id="161" presetID="23" presetClass="exit" presetSubtype="544" fill="hold" nodeType="withEffect">
                                  <p:stCondLst>
                                    <p:cond delay="0"/>
                                  </p:stCondLst>
                                  <p:childTnLst>
                                    <p:anim calcmode="lin" valueType="num">
                                      <p:cBhvr>
                                        <p:cTn id="162" dur="3000"/>
                                        <p:tgtEl>
                                          <p:spTgt spid="19"/>
                                        </p:tgtEl>
                                        <p:attrNameLst>
                                          <p:attrName>ppt_w</p:attrName>
                                        </p:attrNameLst>
                                      </p:cBhvr>
                                      <p:tavLst>
                                        <p:tav tm="0">
                                          <p:val>
                                            <p:strVal val="ppt_w"/>
                                          </p:val>
                                        </p:tav>
                                        <p:tav tm="100000">
                                          <p:val>
                                            <p:fltVal val="0"/>
                                          </p:val>
                                        </p:tav>
                                      </p:tavLst>
                                    </p:anim>
                                    <p:anim calcmode="lin" valueType="num">
                                      <p:cBhvr>
                                        <p:cTn id="163" dur="3000"/>
                                        <p:tgtEl>
                                          <p:spTgt spid="19"/>
                                        </p:tgtEl>
                                        <p:attrNameLst>
                                          <p:attrName>ppt_h</p:attrName>
                                        </p:attrNameLst>
                                      </p:cBhvr>
                                      <p:tavLst>
                                        <p:tav tm="0">
                                          <p:val>
                                            <p:strVal val="ppt_h"/>
                                          </p:val>
                                        </p:tav>
                                        <p:tav tm="100000">
                                          <p:val>
                                            <p:fltVal val="0"/>
                                          </p:val>
                                        </p:tav>
                                      </p:tavLst>
                                    </p:anim>
                                    <p:anim calcmode="lin" valueType="num">
                                      <p:cBhvr>
                                        <p:cTn id="164" dur="3000"/>
                                        <p:tgtEl>
                                          <p:spTgt spid="19"/>
                                        </p:tgtEl>
                                        <p:attrNameLst>
                                          <p:attrName>ppt_x</p:attrName>
                                        </p:attrNameLst>
                                      </p:cBhvr>
                                      <p:tavLst>
                                        <p:tav tm="0">
                                          <p:val>
                                            <p:strVal val="ppt_x"/>
                                          </p:val>
                                        </p:tav>
                                        <p:tav tm="100000">
                                          <p:val>
                                            <p:fltVal val="0.5"/>
                                          </p:val>
                                        </p:tav>
                                      </p:tavLst>
                                    </p:anim>
                                    <p:anim calcmode="lin" valueType="num">
                                      <p:cBhvr>
                                        <p:cTn id="165" dur="3000"/>
                                        <p:tgtEl>
                                          <p:spTgt spid="19"/>
                                        </p:tgtEl>
                                        <p:attrNameLst>
                                          <p:attrName>ppt_y</p:attrName>
                                        </p:attrNameLst>
                                      </p:cBhvr>
                                      <p:tavLst>
                                        <p:tav tm="0">
                                          <p:val>
                                            <p:strVal val="ppt_y"/>
                                          </p:val>
                                        </p:tav>
                                        <p:tav tm="100000">
                                          <p:val>
                                            <p:fltVal val="0.5"/>
                                          </p:val>
                                        </p:tav>
                                      </p:tavLst>
                                    </p:anim>
                                    <p:set>
                                      <p:cBhvr>
                                        <p:cTn id="166" dur="1" fill="hold">
                                          <p:stCondLst>
                                            <p:cond delay="2999"/>
                                          </p:stCondLst>
                                        </p:cTn>
                                        <p:tgtEl>
                                          <p:spTgt spid="19"/>
                                        </p:tgtEl>
                                        <p:attrNameLst>
                                          <p:attrName>style.visibility</p:attrName>
                                        </p:attrNameLst>
                                      </p:cBhvr>
                                      <p:to>
                                        <p:strVal val="hidden"/>
                                      </p:to>
                                    </p:set>
                                  </p:childTnLst>
                                </p:cTn>
                              </p:par>
                              <p:par>
                                <p:cTn id="167" presetID="8" presetClass="emph" presetSubtype="0" fill="hold" nodeType="withEffect">
                                  <p:stCondLst>
                                    <p:cond delay="0"/>
                                  </p:stCondLst>
                                  <p:childTnLst>
                                    <p:animRot by="-21600000">
                                      <p:cBhvr>
                                        <p:cTn id="168" dur="3000" fill="hold"/>
                                        <p:tgtEl>
                                          <p:spTgt spid="19"/>
                                        </p:tgtEl>
                                        <p:attrNameLst>
                                          <p:attrName>r</p:attrName>
                                        </p:attrNameLst>
                                      </p:cBhvr>
                                    </p:animRot>
                                  </p:childTnLst>
                                </p:cTn>
                              </p:par>
                              <p:par>
                                <p:cTn id="169" presetID="23" presetClass="exit" presetSubtype="544" fill="hold" nodeType="withEffect">
                                  <p:stCondLst>
                                    <p:cond delay="0"/>
                                  </p:stCondLst>
                                  <p:childTnLst>
                                    <p:anim calcmode="lin" valueType="num">
                                      <p:cBhvr>
                                        <p:cTn id="170" dur="3000"/>
                                        <p:tgtEl>
                                          <p:spTgt spid="18"/>
                                        </p:tgtEl>
                                        <p:attrNameLst>
                                          <p:attrName>ppt_w</p:attrName>
                                        </p:attrNameLst>
                                      </p:cBhvr>
                                      <p:tavLst>
                                        <p:tav tm="0">
                                          <p:val>
                                            <p:strVal val="ppt_w"/>
                                          </p:val>
                                        </p:tav>
                                        <p:tav tm="100000">
                                          <p:val>
                                            <p:fltVal val="0"/>
                                          </p:val>
                                        </p:tav>
                                      </p:tavLst>
                                    </p:anim>
                                    <p:anim calcmode="lin" valueType="num">
                                      <p:cBhvr>
                                        <p:cTn id="171" dur="3000"/>
                                        <p:tgtEl>
                                          <p:spTgt spid="18"/>
                                        </p:tgtEl>
                                        <p:attrNameLst>
                                          <p:attrName>ppt_h</p:attrName>
                                        </p:attrNameLst>
                                      </p:cBhvr>
                                      <p:tavLst>
                                        <p:tav tm="0">
                                          <p:val>
                                            <p:strVal val="ppt_h"/>
                                          </p:val>
                                        </p:tav>
                                        <p:tav tm="100000">
                                          <p:val>
                                            <p:fltVal val="0"/>
                                          </p:val>
                                        </p:tav>
                                      </p:tavLst>
                                    </p:anim>
                                    <p:anim calcmode="lin" valueType="num">
                                      <p:cBhvr>
                                        <p:cTn id="172" dur="3000"/>
                                        <p:tgtEl>
                                          <p:spTgt spid="18"/>
                                        </p:tgtEl>
                                        <p:attrNameLst>
                                          <p:attrName>ppt_x</p:attrName>
                                        </p:attrNameLst>
                                      </p:cBhvr>
                                      <p:tavLst>
                                        <p:tav tm="0">
                                          <p:val>
                                            <p:strVal val="ppt_x"/>
                                          </p:val>
                                        </p:tav>
                                        <p:tav tm="100000">
                                          <p:val>
                                            <p:fltVal val="0.5"/>
                                          </p:val>
                                        </p:tav>
                                      </p:tavLst>
                                    </p:anim>
                                    <p:anim calcmode="lin" valueType="num">
                                      <p:cBhvr>
                                        <p:cTn id="173" dur="3000"/>
                                        <p:tgtEl>
                                          <p:spTgt spid="18"/>
                                        </p:tgtEl>
                                        <p:attrNameLst>
                                          <p:attrName>ppt_y</p:attrName>
                                        </p:attrNameLst>
                                      </p:cBhvr>
                                      <p:tavLst>
                                        <p:tav tm="0">
                                          <p:val>
                                            <p:strVal val="ppt_y"/>
                                          </p:val>
                                        </p:tav>
                                        <p:tav tm="100000">
                                          <p:val>
                                            <p:fltVal val="0.5"/>
                                          </p:val>
                                        </p:tav>
                                      </p:tavLst>
                                    </p:anim>
                                    <p:set>
                                      <p:cBhvr>
                                        <p:cTn id="174" dur="1" fill="hold">
                                          <p:stCondLst>
                                            <p:cond delay="2999"/>
                                          </p:stCondLst>
                                        </p:cTn>
                                        <p:tgtEl>
                                          <p:spTgt spid="18"/>
                                        </p:tgtEl>
                                        <p:attrNameLst>
                                          <p:attrName>style.visibility</p:attrName>
                                        </p:attrNameLst>
                                      </p:cBhvr>
                                      <p:to>
                                        <p:strVal val="hidden"/>
                                      </p:to>
                                    </p:se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17"/>
                                        </p:tgtEl>
                                        <p:attrNameLst>
                                          <p:attrName>ppt_w</p:attrName>
                                        </p:attrNameLst>
                                      </p:cBhvr>
                                      <p:tavLst>
                                        <p:tav tm="0">
                                          <p:val>
                                            <p:strVal val="ppt_w"/>
                                          </p:val>
                                        </p:tav>
                                        <p:tav tm="100000">
                                          <p:val>
                                            <p:fltVal val="0"/>
                                          </p:val>
                                        </p:tav>
                                      </p:tavLst>
                                    </p:anim>
                                    <p:anim calcmode="lin" valueType="num">
                                      <p:cBhvr>
                                        <p:cTn id="179" dur="3000"/>
                                        <p:tgtEl>
                                          <p:spTgt spid="17"/>
                                        </p:tgtEl>
                                        <p:attrNameLst>
                                          <p:attrName>ppt_h</p:attrName>
                                        </p:attrNameLst>
                                      </p:cBhvr>
                                      <p:tavLst>
                                        <p:tav tm="0">
                                          <p:val>
                                            <p:strVal val="ppt_h"/>
                                          </p:val>
                                        </p:tav>
                                        <p:tav tm="100000">
                                          <p:val>
                                            <p:fltVal val="0"/>
                                          </p:val>
                                        </p:tav>
                                      </p:tavLst>
                                    </p:anim>
                                    <p:anim calcmode="lin" valueType="num">
                                      <p:cBhvr>
                                        <p:cTn id="180" dur="3000"/>
                                        <p:tgtEl>
                                          <p:spTgt spid="17"/>
                                        </p:tgtEl>
                                        <p:attrNameLst>
                                          <p:attrName>ppt_x</p:attrName>
                                        </p:attrNameLst>
                                      </p:cBhvr>
                                      <p:tavLst>
                                        <p:tav tm="0">
                                          <p:val>
                                            <p:strVal val="ppt_x"/>
                                          </p:val>
                                        </p:tav>
                                        <p:tav tm="100000">
                                          <p:val>
                                            <p:fltVal val="0.5"/>
                                          </p:val>
                                        </p:tav>
                                      </p:tavLst>
                                    </p:anim>
                                    <p:anim calcmode="lin" valueType="num">
                                      <p:cBhvr>
                                        <p:cTn id="181" dur="3000"/>
                                        <p:tgtEl>
                                          <p:spTgt spid="17"/>
                                        </p:tgtEl>
                                        <p:attrNameLst>
                                          <p:attrName>ppt_y</p:attrName>
                                        </p:attrNameLst>
                                      </p:cBhvr>
                                      <p:tavLst>
                                        <p:tav tm="0">
                                          <p:val>
                                            <p:strVal val="ppt_y"/>
                                          </p:val>
                                        </p:tav>
                                        <p:tav tm="100000">
                                          <p:val>
                                            <p:fltVal val="0.5"/>
                                          </p:val>
                                        </p:tav>
                                      </p:tavLst>
                                    </p:anim>
                                    <p:set>
                                      <p:cBhvr>
                                        <p:cTn id="182" dur="1" fill="hold">
                                          <p:stCondLst>
                                            <p:cond delay="2999"/>
                                          </p:stCondLst>
                                        </p:cTn>
                                        <p:tgtEl>
                                          <p:spTgt spid="17"/>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17"/>
                                        </p:tgtEl>
                                        <p:attrNameLst>
                                          <p:attrName>r</p:attrName>
                                        </p:attrNameLst>
                                      </p:cBhvr>
                                    </p:animRot>
                                  </p:childTnLst>
                                </p:cTn>
                              </p:par>
                              <p:par>
                                <p:cTn id="185" presetID="23" presetClass="exit" presetSubtype="544" fill="hold" nodeType="withEffect">
                                  <p:stCondLst>
                                    <p:cond delay="0"/>
                                  </p:stCondLst>
                                  <p:childTnLst>
                                    <p:anim calcmode="lin" valueType="num">
                                      <p:cBhvr>
                                        <p:cTn id="186" dur="3000"/>
                                        <p:tgtEl>
                                          <p:spTgt spid="16"/>
                                        </p:tgtEl>
                                        <p:attrNameLst>
                                          <p:attrName>ppt_w</p:attrName>
                                        </p:attrNameLst>
                                      </p:cBhvr>
                                      <p:tavLst>
                                        <p:tav tm="0">
                                          <p:val>
                                            <p:strVal val="ppt_w"/>
                                          </p:val>
                                        </p:tav>
                                        <p:tav tm="100000">
                                          <p:val>
                                            <p:fltVal val="0"/>
                                          </p:val>
                                        </p:tav>
                                      </p:tavLst>
                                    </p:anim>
                                    <p:anim calcmode="lin" valueType="num">
                                      <p:cBhvr>
                                        <p:cTn id="187" dur="3000"/>
                                        <p:tgtEl>
                                          <p:spTgt spid="16"/>
                                        </p:tgtEl>
                                        <p:attrNameLst>
                                          <p:attrName>ppt_h</p:attrName>
                                        </p:attrNameLst>
                                      </p:cBhvr>
                                      <p:tavLst>
                                        <p:tav tm="0">
                                          <p:val>
                                            <p:strVal val="ppt_h"/>
                                          </p:val>
                                        </p:tav>
                                        <p:tav tm="100000">
                                          <p:val>
                                            <p:fltVal val="0"/>
                                          </p:val>
                                        </p:tav>
                                      </p:tavLst>
                                    </p:anim>
                                    <p:anim calcmode="lin" valueType="num">
                                      <p:cBhvr>
                                        <p:cTn id="188" dur="3000"/>
                                        <p:tgtEl>
                                          <p:spTgt spid="16"/>
                                        </p:tgtEl>
                                        <p:attrNameLst>
                                          <p:attrName>ppt_x</p:attrName>
                                        </p:attrNameLst>
                                      </p:cBhvr>
                                      <p:tavLst>
                                        <p:tav tm="0">
                                          <p:val>
                                            <p:strVal val="ppt_x"/>
                                          </p:val>
                                        </p:tav>
                                        <p:tav tm="100000">
                                          <p:val>
                                            <p:fltVal val="0.5"/>
                                          </p:val>
                                        </p:tav>
                                      </p:tavLst>
                                    </p:anim>
                                    <p:anim calcmode="lin" valueType="num">
                                      <p:cBhvr>
                                        <p:cTn id="189" dur="3000"/>
                                        <p:tgtEl>
                                          <p:spTgt spid="16"/>
                                        </p:tgtEl>
                                        <p:attrNameLst>
                                          <p:attrName>ppt_y</p:attrName>
                                        </p:attrNameLst>
                                      </p:cBhvr>
                                      <p:tavLst>
                                        <p:tav tm="0">
                                          <p:val>
                                            <p:strVal val="ppt_y"/>
                                          </p:val>
                                        </p:tav>
                                        <p:tav tm="100000">
                                          <p:val>
                                            <p:fltVal val="0.5"/>
                                          </p:val>
                                        </p:tav>
                                      </p:tavLst>
                                    </p:anim>
                                    <p:set>
                                      <p:cBhvr>
                                        <p:cTn id="190" dur="1" fill="hold">
                                          <p:stCondLst>
                                            <p:cond delay="2999"/>
                                          </p:stCondLst>
                                        </p:cTn>
                                        <p:tgtEl>
                                          <p:spTgt spid="16"/>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23" presetClass="exit" presetSubtype="544" fill="hold" nodeType="withEffect">
                                  <p:stCondLst>
                                    <p:cond delay="0"/>
                                  </p:stCondLst>
                                  <p:childTnLst>
                                    <p:anim calcmode="lin" valueType="num">
                                      <p:cBhvr>
                                        <p:cTn id="194" dur="3000"/>
                                        <p:tgtEl>
                                          <p:spTgt spid="15"/>
                                        </p:tgtEl>
                                        <p:attrNameLst>
                                          <p:attrName>ppt_w</p:attrName>
                                        </p:attrNameLst>
                                      </p:cBhvr>
                                      <p:tavLst>
                                        <p:tav tm="0">
                                          <p:val>
                                            <p:strVal val="ppt_w"/>
                                          </p:val>
                                        </p:tav>
                                        <p:tav tm="100000">
                                          <p:val>
                                            <p:fltVal val="0"/>
                                          </p:val>
                                        </p:tav>
                                      </p:tavLst>
                                    </p:anim>
                                    <p:anim calcmode="lin" valueType="num">
                                      <p:cBhvr>
                                        <p:cTn id="195" dur="3000"/>
                                        <p:tgtEl>
                                          <p:spTgt spid="15"/>
                                        </p:tgtEl>
                                        <p:attrNameLst>
                                          <p:attrName>ppt_h</p:attrName>
                                        </p:attrNameLst>
                                      </p:cBhvr>
                                      <p:tavLst>
                                        <p:tav tm="0">
                                          <p:val>
                                            <p:strVal val="ppt_h"/>
                                          </p:val>
                                        </p:tav>
                                        <p:tav tm="100000">
                                          <p:val>
                                            <p:fltVal val="0"/>
                                          </p:val>
                                        </p:tav>
                                      </p:tavLst>
                                    </p:anim>
                                    <p:anim calcmode="lin" valueType="num">
                                      <p:cBhvr>
                                        <p:cTn id="196" dur="3000"/>
                                        <p:tgtEl>
                                          <p:spTgt spid="15"/>
                                        </p:tgtEl>
                                        <p:attrNameLst>
                                          <p:attrName>ppt_x</p:attrName>
                                        </p:attrNameLst>
                                      </p:cBhvr>
                                      <p:tavLst>
                                        <p:tav tm="0">
                                          <p:val>
                                            <p:strVal val="ppt_x"/>
                                          </p:val>
                                        </p:tav>
                                        <p:tav tm="100000">
                                          <p:val>
                                            <p:fltVal val="0.5"/>
                                          </p:val>
                                        </p:tav>
                                      </p:tavLst>
                                    </p:anim>
                                    <p:anim calcmode="lin" valueType="num">
                                      <p:cBhvr>
                                        <p:cTn id="197" dur="3000"/>
                                        <p:tgtEl>
                                          <p:spTgt spid="15"/>
                                        </p:tgtEl>
                                        <p:attrNameLst>
                                          <p:attrName>ppt_y</p:attrName>
                                        </p:attrNameLst>
                                      </p:cBhvr>
                                      <p:tavLst>
                                        <p:tav tm="0">
                                          <p:val>
                                            <p:strVal val="ppt_y"/>
                                          </p:val>
                                        </p:tav>
                                        <p:tav tm="100000">
                                          <p:val>
                                            <p:fltVal val="0.5"/>
                                          </p:val>
                                        </p:tav>
                                      </p:tavLst>
                                    </p:anim>
                                    <p:set>
                                      <p:cBhvr>
                                        <p:cTn id="198" dur="1" fill="hold">
                                          <p:stCondLst>
                                            <p:cond delay="2999"/>
                                          </p:stCondLst>
                                        </p:cTn>
                                        <p:tgtEl>
                                          <p:spTgt spid="15"/>
                                        </p:tgtEl>
                                        <p:attrNameLst>
                                          <p:attrName>style.visibility</p:attrName>
                                        </p:attrNameLst>
                                      </p:cBhvr>
                                      <p:to>
                                        <p:strVal val="hidden"/>
                                      </p:to>
                                    </p:set>
                                  </p:childTnLst>
                                </p:cTn>
                              </p:par>
                              <p:par>
                                <p:cTn id="199" presetID="8" presetClass="emph" presetSubtype="0" fill="hold" nodeType="withEffect">
                                  <p:stCondLst>
                                    <p:cond delay="0"/>
                                  </p:stCondLst>
                                  <p:childTnLst>
                                    <p:animRot by="21600000">
                                      <p:cBhvr>
                                        <p:cTn id="200" dur="3000" fill="hold"/>
                                        <p:tgtEl>
                                          <p:spTgt spid="15"/>
                                        </p:tgtEl>
                                        <p:attrNameLst>
                                          <p:attrName>r</p:attrName>
                                        </p:attrNameLst>
                                      </p:cBhvr>
                                    </p:animRot>
                                  </p:childTnLst>
                                </p:cTn>
                              </p:par>
                              <p:par>
                                <p:cTn id="201" presetID="23" presetClass="exit" presetSubtype="544" fill="hold" nodeType="withEffect">
                                  <p:stCondLst>
                                    <p:cond delay="0"/>
                                  </p:stCondLst>
                                  <p:childTnLst>
                                    <p:anim calcmode="lin" valueType="num">
                                      <p:cBhvr>
                                        <p:cTn id="202" dur="3000"/>
                                        <p:tgtEl>
                                          <p:spTgt spid="14"/>
                                        </p:tgtEl>
                                        <p:attrNameLst>
                                          <p:attrName>ppt_w</p:attrName>
                                        </p:attrNameLst>
                                      </p:cBhvr>
                                      <p:tavLst>
                                        <p:tav tm="0">
                                          <p:val>
                                            <p:strVal val="ppt_w"/>
                                          </p:val>
                                        </p:tav>
                                        <p:tav tm="100000">
                                          <p:val>
                                            <p:fltVal val="0"/>
                                          </p:val>
                                        </p:tav>
                                      </p:tavLst>
                                    </p:anim>
                                    <p:anim calcmode="lin" valueType="num">
                                      <p:cBhvr>
                                        <p:cTn id="203" dur="3000"/>
                                        <p:tgtEl>
                                          <p:spTgt spid="14"/>
                                        </p:tgtEl>
                                        <p:attrNameLst>
                                          <p:attrName>ppt_h</p:attrName>
                                        </p:attrNameLst>
                                      </p:cBhvr>
                                      <p:tavLst>
                                        <p:tav tm="0">
                                          <p:val>
                                            <p:strVal val="ppt_h"/>
                                          </p:val>
                                        </p:tav>
                                        <p:tav tm="100000">
                                          <p:val>
                                            <p:fltVal val="0"/>
                                          </p:val>
                                        </p:tav>
                                      </p:tavLst>
                                    </p:anim>
                                    <p:anim calcmode="lin" valueType="num">
                                      <p:cBhvr>
                                        <p:cTn id="204" dur="3000"/>
                                        <p:tgtEl>
                                          <p:spTgt spid="14"/>
                                        </p:tgtEl>
                                        <p:attrNameLst>
                                          <p:attrName>ppt_x</p:attrName>
                                        </p:attrNameLst>
                                      </p:cBhvr>
                                      <p:tavLst>
                                        <p:tav tm="0">
                                          <p:val>
                                            <p:strVal val="ppt_x"/>
                                          </p:val>
                                        </p:tav>
                                        <p:tav tm="100000">
                                          <p:val>
                                            <p:fltVal val="0.5"/>
                                          </p:val>
                                        </p:tav>
                                      </p:tavLst>
                                    </p:anim>
                                    <p:anim calcmode="lin" valueType="num">
                                      <p:cBhvr>
                                        <p:cTn id="205" dur="3000"/>
                                        <p:tgtEl>
                                          <p:spTgt spid="14"/>
                                        </p:tgtEl>
                                        <p:attrNameLst>
                                          <p:attrName>ppt_y</p:attrName>
                                        </p:attrNameLst>
                                      </p:cBhvr>
                                      <p:tavLst>
                                        <p:tav tm="0">
                                          <p:val>
                                            <p:strVal val="ppt_y"/>
                                          </p:val>
                                        </p:tav>
                                        <p:tav tm="100000">
                                          <p:val>
                                            <p:fltVal val="0.5"/>
                                          </p:val>
                                        </p:tav>
                                      </p:tavLst>
                                    </p:anim>
                                    <p:set>
                                      <p:cBhvr>
                                        <p:cTn id="206" dur="1" fill="hold">
                                          <p:stCondLst>
                                            <p:cond delay="2999"/>
                                          </p:stCondLst>
                                        </p:cTn>
                                        <p:tgtEl>
                                          <p:spTgt spid="14"/>
                                        </p:tgtEl>
                                        <p:attrNameLst>
                                          <p:attrName>style.visibility</p:attrName>
                                        </p:attrNameLst>
                                      </p:cBhvr>
                                      <p:to>
                                        <p:strVal val="hidden"/>
                                      </p:to>
                                    </p:set>
                                  </p:childTnLst>
                                </p:cTn>
                              </p:par>
                              <p:par>
                                <p:cTn id="207" presetID="8" presetClass="emph" presetSubtype="0" fill="hold" nodeType="withEffect">
                                  <p:stCondLst>
                                    <p:cond delay="0"/>
                                  </p:stCondLst>
                                  <p:childTnLst>
                                    <p:animRot by="21600000">
                                      <p:cBhvr>
                                        <p:cTn id="208" dur="3000" fill="hold"/>
                                        <p:tgtEl>
                                          <p:spTgt spid="14"/>
                                        </p:tgtEl>
                                        <p:attrNameLst>
                                          <p:attrName>r</p:attrName>
                                        </p:attrNameLst>
                                      </p:cBhvr>
                                    </p:animRot>
                                  </p:childTnLst>
                                </p:cTn>
                              </p:par>
                              <p:par>
                                <p:cTn id="209" presetID="23" presetClass="exit" presetSubtype="544" fill="hold" nodeType="withEffect">
                                  <p:stCondLst>
                                    <p:cond delay="0"/>
                                  </p:stCondLst>
                                  <p:childTnLst>
                                    <p:anim calcmode="lin" valueType="num">
                                      <p:cBhvr>
                                        <p:cTn id="210" dur="3000"/>
                                        <p:tgtEl>
                                          <p:spTgt spid="13"/>
                                        </p:tgtEl>
                                        <p:attrNameLst>
                                          <p:attrName>ppt_w</p:attrName>
                                        </p:attrNameLst>
                                      </p:cBhvr>
                                      <p:tavLst>
                                        <p:tav tm="0">
                                          <p:val>
                                            <p:strVal val="ppt_w"/>
                                          </p:val>
                                        </p:tav>
                                        <p:tav tm="100000">
                                          <p:val>
                                            <p:fltVal val="0"/>
                                          </p:val>
                                        </p:tav>
                                      </p:tavLst>
                                    </p:anim>
                                    <p:anim calcmode="lin" valueType="num">
                                      <p:cBhvr>
                                        <p:cTn id="211" dur="3000"/>
                                        <p:tgtEl>
                                          <p:spTgt spid="13"/>
                                        </p:tgtEl>
                                        <p:attrNameLst>
                                          <p:attrName>ppt_h</p:attrName>
                                        </p:attrNameLst>
                                      </p:cBhvr>
                                      <p:tavLst>
                                        <p:tav tm="0">
                                          <p:val>
                                            <p:strVal val="ppt_h"/>
                                          </p:val>
                                        </p:tav>
                                        <p:tav tm="100000">
                                          <p:val>
                                            <p:fltVal val="0"/>
                                          </p:val>
                                        </p:tav>
                                      </p:tavLst>
                                    </p:anim>
                                    <p:anim calcmode="lin" valueType="num">
                                      <p:cBhvr>
                                        <p:cTn id="212" dur="3000"/>
                                        <p:tgtEl>
                                          <p:spTgt spid="13"/>
                                        </p:tgtEl>
                                        <p:attrNameLst>
                                          <p:attrName>ppt_x</p:attrName>
                                        </p:attrNameLst>
                                      </p:cBhvr>
                                      <p:tavLst>
                                        <p:tav tm="0">
                                          <p:val>
                                            <p:strVal val="ppt_x"/>
                                          </p:val>
                                        </p:tav>
                                        <p:tav tm="100000">
                                          <p:val>
                                            <p:fltVal val="0.5"/>
                                          </p:val>
                                        </p:tav>
                                      </p:tavLst>
                                    </p:anim>
                                    <p:anim calcmode="lin" valueType="num">
                                      <p:cBhvr>
                                        <p:cTn id="213" dur="3000"/>
                                        <p:tgtEl>
                                          <p:spTgt spid="13"/>
                                        </p:tgtEl>
                                        <p:attrNameLst>
                                          <p:attrName>ppt_y</p:attrName>
                                        </p:attrNameLst>
                                      </p:cBhvr>
                                      <p:tavLst>
                                        <p:tav tm="0">
                                          <p:val>
                                            <p:strVal val="ppt_y"/>
                                          </p:val>
                                        </p:tav>
                                        <p:tav tm="100000">
                                          <p:val>
                                            <p:fltVal val="0.5"/>
                                          </p:val>
                                        </p:tav>
                                      </p:tavLst>
                                    </p:anim>
                                    <p:set>
                                      <p:cBhvr>
                                        <p:cTn id="214" dur="1" fill="hold">
                                          <p:stCondLst>
                                            <p:cond delay="2999"/>
                                          </p:stCondLst>
                                        </p:cTn>
                                        <p:tgtEl>
                                          <p:spTgt spid="13"/>
                                        </p:tgtEl>
                                        <p:attrNameLst>
                                          <p:attrName>style.visibility</p:attrName>
                                        </p:attrNameLst>
                                      </p:cBhvr>
                                      <p:to>
                                        <p:strVal val="hidden"/>
                                      </p:to>
                                    </p:set>
                                  </p:childTnLst>
                                </p:cTn>
                              </p:par>
                              <p:par>
                                <p:cTn id="215" presetID="8" presetClass="emph" presetSubtype="0" fill="hold" nodeType="withEffect">
                                  <p:stCondLst>
                                    <p:cond delay="0"/>
                                  </p:stCondLst>
                                  <p:childTnLst>
                                    <p:animRot by="21600000">
                                      <p:cBhvr>
                                        <p:cTn id="216" dur="3000" fill="hold"/>
                                        <p:tgtEl>
                                          <p:spTgt spid="13"/>
                                        </p:tgtEl>
                                        <p:attrNameLst>
                                          <p:attrName>r</p:attrName>
                                        </p:attrNameLst>
                                      </p:cBhvr>
                                    </p:animRot>
                                  </p:childTnLst>
                                </p:cTn>
                              </p:par>
                              <p:par>
                                <p:cTn id="217" presetID="23" presetClass="exit" presetSubtype="544" fill="hold" nodeType="withEffect">
                                  <p:stCondLst>
                                    <p:cond delay="0"/>
                                  </p:stCondLst>
                                  <p:childTnLst>
                                    <p:anim calcmode="lin" valueType="num">
                                      <p:cBhvr>
                                        <p:cTn id="218" dur="3000"/>
                                        <p:tgtEl>
                                          <p:spTgt spid="12"/>
                                        </p:tgtEl>
                                        <p:attrNameLst>
                                          <p:attrName>ppt_w</p:attrName>
                                        </p:attrNameLst>
                                      </p:cBhvr>
                                      <p:tavLst>
                                        <p:tav tm="0">
                                          <p:val>
                                            <p:strVal val="ppt_w"/>
                                          </p:val>
                                        </p:tav>
                                        <p:tav tm="100000">
                                          <p:val>
                                            <p:fltVal val="0"/>
                                          </p:val>
                                        </p:tav>
                                      </p:tavLst>
                                    </p:anim>
                                    <p:anim calcmode="lin" valueType="num">
                                      <p:cBhvr>
                                        <p:cTn id="219" dur="3000"/>
                                        <p:tgtEl>
                                          <p:spTgt spid="12"/>
                                        </p:tgtEl>
                                        <p:attrNameLst>
                                          <p:attrName>ppt_h</p:attrName>
                                        </p:attrNameLst>
                                      </p:cBhvr>
                                      <p:tavLst>
                                        <p:tav tm="0">
                                          <p:val>
                                            <p:strVal val="ppt_h"/>
                                          </p:val>
                                        </p:tav>
                                        <p:tav tm="100000">
                                          <p:val>
                                            <p:fltVal val="0"/>
                                          </p:val>
                                        </p:tav>
                                      </p:tavLst>
                                    </p:anim>
                                    <p:anim calcmode="lin" valueType="num">
                                      <p:cBhvr>
                                        <p:cTn id="220" dur="3000"/>
                                        <p:tgtEl>
                                          <p:spTgt spid="12"/>
                                        </p:tgtEl>
                                        <p:attrNameLst>
                                          <p:attrName>ppt_x</p:attrName>
                                        </p:attrNameLst>
                                      </p:cBhvr>
                                      <p:tavLst>
                                        <p:tav tm="0">
                                          <p:val>
                                            <p:strVal val="ppt_x"/>
                                          </p:val>
                                        </p:tav>
                                        <p:tav tm="100000">
                                          <p:val>
                                            <p:fltVal val="0.5"/>
                                          </p:val>
                                        </p:tav>
                                      </p:tavLst>
                                    </p:anim>
                                    <p:anim calcmode="lin" valueType="num">
                                      <p:cBhvr>
                                        <p:cTn id="221" dur="3000"/>
                                        <p:tgtEl>
                                          <p:spTgt spid="12"/>
                                        </p:tgtEl>
                                        <p:attrNameLst>
                                          <p:attrName>ppt_y</p:attrName>
                                        </p:attrNameLst>
                                      </p:cBhvr>
                                      <p:tavLst>
                                        <p:tav tm="0">
                                          <p:val>
                                            <p:strVal val="ppt_y"/>
                                          </p:val>
                                        </p:tav>
                                        <p:tav tm="100000">
                                          <p:val>
                                            <p:fltVal val="0.5"/>
                                          </p:val>
                                        </p:tav>
                                      </p:tavLst>
                                    </p:anim>
                                    <p:set>
                                      <p:cBhvr>
                                        <p:cTn id="222" dur="1" fill="hold">
                                          <p:stCondLst>
                                            <p:cond delay="2999"/>
                                          </p:stCondLst>
                                        </p:cTn>
                                        <p:tgtEl>
                                          <p:spTgt spid="12"/>
                                        </p:tgtEl>
                                        <p:attrNameLst>
                                          <p:attrName>style.visibility</p:attrName>
                                        </p:attrNameLst>
                                      </p:cBhvr>
                                      <p:to>
                                        <p:strVal val="hidden"/>
                                      </p:to>
                                    </p:set>
                                  </p:childTnLst>
                                </p:cTn>
                              </p:par>
                              <p:par>
                                <p:cTn id="223" presetID="8" presetClass="emph" presetSubtype="0" fill="hold" nodeType="withEffect">
                                  <p:stCondLst>
                                    <p:cond delay="0"/>
                                  </p:stCondLst>
                                  <p:childTnLst>
                                    <p:animRot by="21600000">
                                      <p:cBhvr>
                                        <p:cTn id="224" dur="3000" fill="hold"/>
                                        <p:tgtEl>
                                          <p:spTgt spid="12"/>
                                        </p:tgtEl>
                                        <p:attrNameLst>
                                          <p:attrName>r</p:attrName>
                                        </p:attrNameLst>
                                      </p:cBhvr>
                                    </p:animRot>
                                  </p:childTnLst>
                                </p:cTn>
                              </p:par>
                              <p:par>
                                <p:cTn id="225" presetID="23" presetClass="exit" presetSubtype="544" fill="hold" nodeType="withEffect">
                                  <p:stCondLst>
                                    <p:cond delay="0"/>
                                  </p:stCondLst>
                                  <p:childTnLst>
                                    <p:anim calcmode="lin" valueType="num">
                                      <p:cBhvr>
                                        <p:cTn id="226" dur="3000"/>
                                        <p:tgtEl>
                                          <p:spTgt spid="11"/>
                                        </p:tgtEl>
                                        <p:attrNameLst>
                                          <p:attrName>ppt_w</p:attrName>
                                        </p:attrNameLst>
                                      </p:cBhvr>
                                      <p:tavLst>
                                        <p:tav tm="0">
                                          <p:val>
                                            <p:strVal val="ppt_w"/>
                                          </p:val>
                                        </p:tav>
                                        <p:tav tm="100000">
                                          <p:val>
                                            <p:fltVal val="0"/>
                                          </p:val>
                                        </p:tav>
                                      </p:tavLst>
                                    </p:anim>
                                    <p:anim calcmode="lin" valueType="num">
                                      <p:cBhvr>
                                        <p:cTn id="227" dur="3000"/>
                                        <p:tgtEl>
                                          <p:spTgt spid="11"/>
                                        </p:tgtEl>
                                        <p:attrNameLst>
                                          <p:attrName>ppt_h</p:attrName>
                                        </p:attrNameLst>
                                      </p:cBhvr>
                                      <p:tavLst>
                                        <p:tav tm="0">
                                          <p:val>
                                            <p:strVal val="ppt_h"/>
                                          </p:val>
                                        </p:tav>
                                        <p:tav tm="100000">
                                          <p:val>
                                            <p:fltVal val="0"/>
                                          </p:val>
                                        </p:tav>
                                      </p:tavLst>
                                    </p:anim>
                                    <p:anim calcmode="lin" valueType="num">
                                      <p:cBhvr>
                                        <p:cTn id="228" dur="3000"/>
                                        <p:tgtEl>
                                          <p:spTgt spid="11"/>
                                        </p:tgtEl>
                                        <p:attrNameLst>
                                          <p:attrName>ppt_x</p:attrName>
                                        </p:attrNameLst>
                                      </p:cBhvr>
                                      <p:tavLst>
                                        <p:tav tm="0">
                                          <p:val>
                                            <p:strVal val="ppt_x"/>
                                          </p:val>
                                        </p:tav>
                                        <p:tav tm="100000">
                                          <p:val>
                                            <p:fltVal val="0.5"/>
                                          </p:val>
                                        </p:tav>
                                      </p:tavLst>
                                    </p:anim>
                                    <p:anim calcmode="lin" valueType="num">
                                      <p:cBhvr>
                                        <p:cTn id="229" dur="3000"/>
                                        <p:tgtEl>
                                          <p:spTgt spid="11"/>
                                        </p:tgtEl>
                                        <p:attrNameLst>
                                          <p:attrName>ppt_y</p:attrName>
                                        </p:attrNameLst>
                                      </p:cBhvr>
                                      <p:tavLst>
                                        <p:tav tm="0">
                                          <p:val>
                                            <p:strVal val="ppt_y"/>
                                          </p:val>
                                        </p:tav>
                                        <p:tav tm="100000">
                                          <p:val>
                                            <p:fltVal val="0.5"/>
                                          </p:val>
                                        </p:tav>
                                      </p:tavLst>
                                    </p:anim>
                                    <p:set>
                                      <p:cBhvr>
                                        <p:cTn id="230" dur="1" fill="hold">
                                          <p:stCondLst>
                                            <p:cond delay="2999"/>
                                          </p:stCondLst>
                                        </p:cTn>
                                        <p:tgtEl>
                                          <p:spTgt spid="11"/>
                                        </p:tgtEl>
                                        <p:attrNameLst>
                                          <p:attrName>style.visibility</p:attrName>
                                        </p:attrNameLst>
                                      </p:cBhvr>
                                      <p:to>
                                        <p:strVal val="hidden"/>
                                      </p:to>
                                    </p:set>
                                  </p:childTnLst>
                                </p:cTn>
                              </p:par>
                              <p:par>
                                <p:cTn id="231" presetID="8" presetClass="emph" presetSubtype="0" fill="hold" nodeType="withEffect">
                                  <p:stCondLst>
                                    <p:cond delay="0"/>
                                  </p:stCondLst>
                                  <p:childTnLst>
                                    <p:animRot by="21600000">
                                      <p:cBhvr>
                                        <p:cTn id="232" dur="3000" fill="hold"/>
                                        <p:tgtEl>
                                          <p:spTgt spid="11"/>
                                        </p:tgtEl>
                                        <p:attrNameLst>
                                          <p:attrName>r</p:attrName>
                                        </p:attrNameLst>
                                      </p:cBhvr>
                                    </p:animRot>
                                  </p:childTnLst>
                                </p:cTn>
                              </p:par>
                              <p:par>
                                <p:cTn id="233" presetID="23" presetClass="exit" presetSubtype="544" fill="hold" nodeType="withEffect">
                                  <p:stCondLst>
                                    <p:cond delay="0"/>
                                  </p:stCondLst>
                                  <p:childTnLst>
                                    <p:anim calcmode="lin" valueType="num">
                                      <p:cBhvr>
                                        <p:cTn id="234" dur="3000"/>
                                        <p:tgtEl>
                                          <p:spTgt spid="10"/>
                                        </p:tgtEl>
                                        <p:attrNameLst>
                                          <p:attrName>ppt_w</p:attrName>
                                        </p:attrNameLst>
                                      </p:cBhvr>
                                      <p:tavLst>
                                        <p:tav tm="0">
                                          <p:val>
                                            <p:strVal val="ppt_w"/>
                                          </p:val>
                                        </p:tav>
                                        <p:tav tm="100000">
                                          <p:val>
                                            <p:fltVal val="0"/>
                                          </p:val>
                                        </p:tav>
                                      </p:tavLst>
                                    </p:anim>
                                    <p:anim calcmode="lin" valueType="num">
                                      <p:cBhvr>
                                        <p:cTn id="235" dur="3000"/>
                                        <p:tgtEl>
                                          <p:spTgt spid="10"/>
                                        </p:tgtEl>
                                        <p:attrNameLst>
                                          <p:attrName>ppt_h</p:attrName>
                                        </p:attrNameLst>
                                      </p:cBhvr>
                                      <p:tavLst>
                                        <p:tav tm="0">
                                          <p:val>
                                            <p:strVal val="ppt_h"/>
                                          </p:val>
                                        </p:tav>
                                        <p:tav tm="100000">
                                          <p:val>
                                            <p:fltVal val="0"/>
                                          </p:val>
                                        </p:tav>
                                      </p:tavLst>
                                    </p:anim>
                                    <p:anim calcmode="lin" valueType="num">
                                      <p:cBhvr>
                                        <p:cTn id="236" dur="3000"/>
                                        <p:tgtEl>
                                          <p:spTgt spid="10"/>
                                        </p:tgtEl>
                                        <p:attrNameLst>
                                          <p:attrName>ppt_x</p:attrName>
                                        </p:attrNameLst>
                                      </p:cBhvr>
                                      <p:tavLst>
                                        <p:tav tm="0">
                                          <p:val>
                                            <p:strVal val="ppt_x"/>
                                          </p:val>
                                        </p:tav>
                                        <p:tav tm="100000">
                                          <p:val>
                                            <p:fltVal val="0.5"/>
                                          </p:val>
                                        </p:tav>
                                      </p:tavLst>
                                    </p:anim>
                                    <p:anim calcmode="lin" valueType="num">
                                      <p:cBhvr>
                                        <p:cTn id="237" dur="3000"/>
                                        <p:tgtEl>
                                          <p:spTgt spid="10"/>
                                        </p:tgtEl>
                                        <p:attrNameLst>
                                          <p:attrName>ppt_y</p:attrName>
                                        </p:attrNameLst>
                                      </p:cBhvr>
                                      <p:tavLst>
                                        <p:tav tm="0">
                                          <p:val>
                                            <p:strVal val="ppt_y"/>
                                          </p:val>
                                        </p:tav>
                                        <p:tav tm="100000">
                                          <p:val>
                                            <p:fltVal val="0.5"/>
                                          </p:val>
                                        </p:tav>
                                      </p:tavLst>
                                    </p:anim>
                                    <p:set>
                                      <p:cBhvr>
                                        <p:cTn id="238" dur="1" fill="hold">
                                          <p:stCondLst>
                                            <p:cond delay="2999"/>
                                          </p:stCondLst>
                                        </p:cTn>
                                        <p:tgtEl>
                                          <p:spTgt spid="10"/>
                                        </p:tgtEl>
                                        <p:attrNameLst>
                                          <p:attrName>style.visibility</p:attrName>
                                        </p:attrNameLst>
                                      </p:cBhvr>
                                      <p:to>
                                        <p:strVal val="hidden"/>
                                      </p:to>
                                    </p:set>
                                  </p:childTnLst>
                                </p:cTn>
                              </p:par>
                              <p:par>
                                <p:cTn id="239" presetID="8" presetClass="emph" presetSubtype="0" fill="hold" nodeType="withEffect">
                                  <p:stCondLst>
                                    <p:cond delay="0"/>
                                  </p:stCondLst>
                                  <p:childTnLst>
                                    <p:animRot by="21600000">
                                      <p:cBhvr>
                                        <p:cTn id="240" dur="3000" fill="hold"/>
                                        <p:tgtEl>
                                          <p:spTgt spid="10"/>
                                        </p:tgtEl>
                                        <p:attrNameLst>
                                          <p:attrName>r</p:attrName>
                                        </p:attrNameLst>
                                      </p:cBhvr>
                                    </p:animRot>
                                  </p:childTnLst>
                                </p:cTn>
                              </p:par>
                              <p:par>
                                <p:cTn id="241" presetID="23" presetClass="exit" presetSubtype="544" fill="hold" nodeType="withEffect">
                                  <p:stCondLst>
                                    <p:cond delay="0"/>
                                  </p:stCondLst>
                                  <p:childTnLst>
                                    <p:anim calcmode="lin" valueType="num">
                                      <p:cBhvr>
                                        <p:cTn id="242" dur="3000"/>
                                        <p:tgtEl>
                                          <p:spTgt spid="4"/>
                                        </p:tgtEl>
                                        <p:attrNameLst>
                                          <p:attrName>ppt_w</p:attrName>
                                        </p:attrNameLst>
                                      </p:cBhvr>
                                      <p:tavLst>
                                        <p:tav tm="0">
                                          <p:val>
                                            <p:strVal val="ppt_w"/>
                                          </p:val>
                                        </p:tav>
                                        <p:tav tm="100000">
                                          <p:val>
                                            <p:fltVal val="0"/>
                                          </p:val>
                                        </p:tav>
                                      </p:tavLst>
                                    </p:anim>
                                    <p:anim calcmode="lin" valueType="num">
                                      <p:cBhvr>
                                        <p:cTn id="243" dur="3000"/>
                                        <p:tgtEl>
                                          <p:spTgt spid="4"/>
                                        </p:tgtEl>
                                        <p:attrNameLst>
                                          <p:attrName>ppt_h</p:attrName>
                                        </p:attrNameLst>
                                      </p:cBhvr>
                                      <p:tavLst>
                                        <p:tav tm="0">
                                          <p:val>
                                            <p:strVal val="ppt_h"/>
                                          </p:val>
                                        </p:tav>
                                        <p:tav tm="100000">
                                          <p:val>
                                            <p:fltVal val="0"/>
                                          </p:val>
                                        </p:tav>
                                      </p:tavLst>
                                    </p:anim>
                                    <p:anim calcmode="lin" valueType="num">
                                      <p:cBhvr>
                                        <p:cTn id="244" dur="3000"/>
                                        <p:tgtEl>
                                          <p:spTgt spid="4"/>
                                        </p:tgtEl>
                                        <p:attrNameLst>
                                          <p:attrName>ppt_x</p:attrName>
                                        </p:attrNameLst>
                                      </p:cBhvr>
                                      <p:tavLst>
                                        <p:tav tm="0">
                                          <p:val>
                                            <p:strVal val="ppt_x"/>
                                          </p:val>
                                        </p:tav>
                                        <p:tav tm="100000">
                                          <p:val>
                                            <p:fltVal val="0.5"/>
                                          </p:val>
                                        </p:tav>
                                      </p:tavLst>
                                    </p:anim>
                                    <p:anim calcmode="lin" valueType="num">
                                      <p:cBhvr>
                                        <p:cTn id="245" dur="3000"/>
                                        <p:tgtEl>
                                          <p:spTgt spid="4"/>
                                        </p:tgtEl>
                                        <p:attrNameLst>
                                          <p:attrName>ppt_y</p:attrName>
                                        </p:attrNameLst>
                                      </p:cBhvr>
                                      <p:tavLst>
                                        <p:tav tm="0">
                                          <p:val>
                                            <p:strVal val="ppt_y"/>
                                          </p:val>
                                        </p:tav>
                                        <p:tav tm="100000">
                                          <p:val>
                                            <p:fltVal val="0.5"/>
                                          </p:val>
                                        </p:tav>
                                      </p:tavLst>
                                    </p:anim>
                                    <p:set>
                                      <p:cBhvr>
                                        <p:cTn id="246" dur="1" fill="hold">
                                          <p:stCondLst>
                                            <p:cond delay="2999"/>
                                          </p:stCondLst>
                                        </p:cTn>
                                        <p:tgtEl>
                                          <p:spTgt spid="4"/>
                                        </p:tgtEl>
                                        <p:attrNameLst>
                                          <p:attrName>style.visibility</p:attrName>
                                        </p:attrNameLst>
                                      </p:cBhvr>
                                      <p:to>
                                        <p:strVal val="hidden"/>
                                      </p:to>
                                    </p:set>
                                  </p:childTnLst>
                                </p:cTn>
                              </p:par>
                              <p:par>
                                <p:cTn id="247" presetID="8" presetClass="emph" presetSubtype="0" fill="hold" nodeType="withEffect">
                                  <p:stCondLst>
                                    <p:cond delay="0"/>
                                  </p:stCondLst>
                                  <p:childTnLst>
                                    <p:animRot by="21600000">
                                      <p:cBhvr>
                                        <p:cTn id="248" dur="3000" fill="hold"/>
                                        <p:tgtEl>
                                          <p:spTgt spid="4"/>
                                        </p:tgtEl>
                                        <p:attrNameLst>
                                          <p:attrName>r</p:attrName>
                                        </p:attrNameLst>
                                      </p:cBhvr>
                                    </p:animRot>
                                  </p:childTnLst>
                                </p:cTn>
                              </p:par>
                              <p:par>
                                <p:cTn id="249" presetID="21" presetClass="entr" presetSubtype="8" fill="hold" nodeType="withEffect">
                                  <p:stCondLst>
                                    <p:cond delay="0"/>
                                  </p:stCondLst>
                                  <p:childTnLst>
                                    <p:set>
                                      <p:cBhvr>
                                        <p:cTn id="250" dur="1" fill="hold">
                                          <p:stCondLst>
                                            <p:cond delay="0"/>
                                          </p:stCondLst>
                                        </p:cTn>
                                        <p:tgtEl>
                                          <p:spTgt spid="26"/>
                                        </p:tgtEl>
                                        <p:attrNameLst>
                                          <p:attrName>style.visibility</p:attrName>
                                        </p:attrNameLst>
                                      </p:cBhvr>
                                      <p:to>
                                        <p:strVal val="visible"/>
                                      </p:to>
                                    </p:set>
                                    <p:animEffect transition="in" filter="wheel(8)">
                                      <p:cBhvr>
                                        <p:cTn id="251" dur="3000"/>
                                        <p:tgtEl>
                                          <p:spTgt spid="26"/>
                                        </p:tgtEl>
                                      </p:cBhvr>
                                    </p:animEffect>
                                  </p:childTnLst>
                                </p:cTn>
                              </p:par>
                              <p:par>
                                <p:cTn id="252" presetID="23" presetClass="entr" presetSubtype="288" fill="hold" nodeType="withEffect">
                                  <p:stCondLst>
                                    <p:cond delay="0"/>
                                  </p:stCondLst>
                                  <p:childTnLst>
                                    <p:set>
                                      <p:cBhvr>
                                        <p:cTn id="253" dur="1" fill="hold">
                                          <p:stCondLst>
                                            <p:cond delay="0"/>
                                          </p:stCondLst>
                                        </p:cTn>
                                        <p:tgtEl>
                                          <p:spTgt spid="26"/>
                                        </p:tgtEl>
                                        <p:attrNameLst>
                                          <p:attrName>style.visibility</p:attrName>
                                        </p:attrNameLst>
                                      </p:cBhvr>
                                      <p:to>
                                        <p:strVal val="visible"/>
                                      </p:to>
                                    </p:set>
                                    <p:anim calcmode="lin" valueType="num">
                                      <p:cBhvr>
                                        <p:cTn id="254" dur="3000" fill="hold"/>
                                        <p:tgtEl>
                                          <p:spTgt spid="26"/>
                                        </p:tgtEl>
                                        <p:attrNameLst>
                                          <p:attrName>ppt_w</p:attrName>
                                        </p:attrNameLst>
                                      </p:cBhvr>
                                      <p:tavLst>
                                        <p:tav tm="0">
                                          <p:val>
                                            <p:strVal val="4/3*#ppt_w"/>
                                          </p:val>
                                        </p:tav>
                                        <p:tav tm="100000">
                                          <p:val>
                                            <p:strVal val="#ppt_w"/>
                                          </p:val>
                                        </p:tav>
                                      </p:tavLst>
                                    </p:anim>
                                    <p:anim calcmode="lin" valueType="num">
                                      <p:cBhvr>
                                        <p:cTn id="255" dur="3000" fill="hold"/>
                                        <p:tgtEl>
                                          <p:spTgt spid="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45 Grupo"/>
          <p:cNvGrpSpPr/>
          <p:nvPr/>
        </p:nvGrpSpPr>
        <p:grpSpPr>
          <a:xfrm>
            <a:off x="-30192" y="0"/>
            <a:ext cx="9144000" cy="5143500"/>
            <a:chOff x="0" y="0"/>
            <a:chExt cx="9144000" cy="5143500"/>
          </a:xfrm>
        </p:grpSpPr>
        <p:sp>
          <p:nvSpPr>
            <p:cNvPr id="47" name="4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5" name="44 Imagen" descr="Diapositiva1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7015"/>
            <a:ext cx="9144000" cy="5138926"/>
          </a:xfrm>
          <a:prstGeom prst="rect">
            <a:avLst/>
          </a:prstGeom>
          <a:noFill/>
          <a:ln>
            <a:noFill/>
          </a:ln>
        </p:spPr>
      </p:pic>
      <p:grpSp>
        <p:nvGrpSpPr>
          <p:cNvPr id="2" name="1 Grupo"/>
          <p:cNvGrpSpPr/>
          <p:nvPr/>
        </p:nvGrpSpPr>
        <p:grpSpPr>
          <a:xfrm rot="20463104">
            <a:off x="778788" y="491850"/>
            <a:ext cx="3955504" cy="2133600"/>
            <a:chOff x="1331640" y="987574"/>
            <a:chExt cx="3955504" cy="2133600"/>
          </a:xfrm>
          <a:scene3d>
            <a:camera prst="orthographicFront"/>
            <a:lightRig rig="flat" dir="t"/>
          </a:scene3d>
        </p:grpSpPr>
        <p:sp>
          <p:nvSpPr>
            <p:cNvPr id="3" name="2 Elipse"/>
            <p:cNvSpPr/>
            <p:nvPr/>
          </p:nvSpPr>
          <p:spPr>
            <a:xfrm>
              <a:off x="1331640" y="987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136896" flipH="1">
            <a:off x="4451196" y="491852"/>
            <a:ext cx="3955504" cy="2133600"/>
            <a:chOff x="1331640" y="987574"/>
            <a:chExt cx="3955504" cy="2133600"/>
          </a:xfrm>
          <a:scene3d>
            <a:camera prst="orthographicFront"/>
            <a:lightRig rig="flat" dir="t"/>
          </a:scene3d>
        </p:grpSpPr>
        <p:sp>
          <p:nvSpPr>
            <p:cNvPr id="13" name="12 Elipse"/>
            <p:cNvSpPr/>
            <p:nvPr/>
          </p:nvSpPr>
          <p:spPr>
            <a:xfrm>
              <a:off x="1331640" y="987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1136896" flipV="1">
            <a:off x="755576" y="2499744"/>
            <a:ext cx="3955504" cy="2133600"/>
            <a:chOff x="1331640" y="987574"/>
            <a:chExt cx="3955504" cy="2133600"/>
          </a:xfrm>
          <a:scene3d>
            <a:camera prst="orthographicFront"/>
            <a:lightRig rig="flat" dir="t"/>
          </a:scene3d>
        </p:grpSpPr>
        <p:sp>
          <p:nvSpPr>
            <p:cNvPr id="23" name="22 Elipse"/>
            <p:cNvSpPr/>
            <p:nvPr/>
          </p:nvSpPr>
          <p:spPr>
            <a:xfrm>
              <a:off x="1331640" y="987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20463104" flipH="1" flipV="1">
            <a:off x="4427984" y="2499742"/>
            <a:ext cx="3955504" cy="2133600"/>
            <a:chOff x="1331640" y="987574"/>
            <a:chExt cx="3955504" cy="2133600"/>
          </a:xfrm>
          <a:scene3d>
            <a:camera prst="orthographicFront"/>
            <a:lightRig rig="flat" dir="t"/>
          </a:scene3d>
        </p:grpSpPr>
        <p:sp>
          <p:nvSpPr>
            <p:cNvPr id="33" name="32 Elipse"/>
            <p:cNvSpPr/>
            <p:nvPr/>
          </p:nvSpPr>
          <p:spPr>
            <a:xfrm>
              <a:off x="1331640" y="987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w="22225">
              <a:gradFill flip="none" rotWithShape="1">
                <a:gsLst>
                  <a:gs pos="3000">
                    <a:srgbClr val="FF0000"/>
                  </a:gs>
                  <a:gs pos="92917">
                    <a:srgbClr val="FFC000">
                      <a:lumMod val="0"/>
                      <a:lumOff val="100000"/>
                    </a:srgbClr>
                  </a:gs>
                  <a:gs pos="6000">
                    <a:srgbClr val="FFC000"/>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1" name="50 Rectángulo"/>
          <p:cNvSpPr/>
          <p:nvPr/>
        </p:nvSpPr>
        <p:spPr>
          <a:xfrm>
            <a:off x="-111988" y="-308570"/>
            <a:ext cx="9436516" cy="576064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80625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50000" y="10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50000" y="10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50000" y="10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50000" y="10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3120" fill="hold"/>
                                        <p:tgtEl>
                                          <p:spTgt spid="45"/>
                                        </p:tgtEl>
                                        <p:attrNameLst>
                                          <p:attrName>ppt_w</p:attrName>
                                        </p:attrNameLst>
                                      </p:cBhvr>
                                      <p:tavLst>
                                        <p:tav tm="0">
                                          <p:val>
                                            <p:fltVal val="0"/>
                                          </p:val>
                                        </p:tav>
                                        <p:tav tm="100000">
                                          <p:val>
                                            <p:strVal val="#ppt_w"/>
                                          </p:val>
                                        </p:tav>
                                      </p:tavLst>
                                    </p:anim>
                                    <p:anim calcmode="lin" valueType="num">
                                      <p:cBhvr>
                                        <p:cTn id="56" dur="3120" fill="hold"/>
                                        <p:tgtEl>
                                          <p:spTgt spid="45"/>
                                        </p:tgtEl>
                                        <p:attrNameLst>
                                          <p:attrName>ppt_h</p:attrName>
                                        </p:attrNameLst>
                                      </p:cBhvr>
                                      <p:tavLst>
                                        <p:tav tm="0">
                                          <p:val>
                                            <p:fltVal val="0"/>
                                          </p:val>
                                        </p:tav>
                                        <p:tav tm="100000">
                                          <p:val>
                                            <p:strVal val="#ppt_h"/>
                                          </p:val>
                                        </p:tav>
                                      </p:tavLst>
                                    </p:anim>
                                    <p:anim calcmode="lin" valueType="num">
                                      <p:cBhvr>
                                        <p:cTn id="57" dur="3120" fill="hold"/>
                                        <p:tgtEl>
                                          <p:spTgt spid="45"/>
                                        </p:tgtEl>
                                        <p:attrNameLst>
                                          <p:attrName>ppt_x</p:attrName>
                                        </p:attrNameLst>
                                      </p:cBhvr>
                                      <p:tavLst>
                                        <p:tav tm="0">
                                          <p:val>
                                            <p:fltVal val="0.5"/>
                                          </p:val>
                                        </p:tav>
                                        <p:tav tm="100000">
                                          <p:val>
                                            <p:strVal val="#ppt_x"/>
                                          </p:val>
                                        </p:tav>
                                      </p:tavLst>
                                    </p:anim>
                                    <p:anim calcmode="lin" valueType="num">
                                      <p:cBhvr>
                                        <p:cTn id="58" dur="3120" fill="hold"/>
                                        <p:tgtEl>
                                          <p:spTgt spid="45"/>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diamond(out)">
                                      <p:cBhvr>
                                        <p:cTn id="61" dur="3120"/>
                                        <p:tgtEl>
                                          <p:spTgt spid="45"/>
                                        </p:tgtEl>
                                      </p:cBhvr>
                                    </p:animEffect>
                                  </p:childTnLst>
                                </p:cTn>
                              </p:par>
                              <p:par>
                                <p:cTn id="62" presetID="9" presetClass="emph" presetSubtype="0" grpId="0" nodeType="withEffect">
                                  <p:stCondLst>
                                    <p:cond delay="0"/>
                                  </p:stCondLst>
                                  <p:childTnLst>
                                    <p:set>
                                      <p:cBhvr rctx="PPT">
                                        <p:cTn id="63" dur="indefinite"/>
                                        <p:tgtEl>
                                          <p:spTgt spid="51"/>
                                        </p:tgtEl>
                                        <p:attrNameLst>
                                          <p:attrName>style.opacity</p:attrName>
                                        </p:attrNameLst>
                                      </p:cBhvr>
                                      <p:to>
                                        <p:strVal val="0"/>
                                      </p:to>
                                    </p:set>
                                    <p:animEffect filter="image" prLst="opacity: 0">
                                      <p:cBhvr rctx="IE">
                                        <p:cTn id="64" dur="indefinite"/>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5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Rectángulo"/>
          <p:cNvSpPr/>
          <p:nvPr/>
        </p:nvSpPr>
        <p:spPr>
          <a:xfrm>
            <a:off x="2627784" y="987574"/>
            <a:ext cx="5400600" cy="2062103"/>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Bueno </a:t>
            </a:r>
            <a:r>
              <a:rPr lang="es-ES" sz="1600" b="1" dirty="0">
                <a:solidFill>
                  <a:schemeClr val="tx2">
                    <a:lumMod val="25000"/>
                  </a:schemeClr>
                </a:solidFill>
                <a:latin typeface="Hobo Std" pitchFamily="34" charset="0"/>
              </a:rPr>
              <a:t>para la sangre</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huevo contiene una gran cantidad de ácido fólico, que es un tipo de vitamina B que se necesita para formar nuevos glóbulos rojos.</a:t>
            </a:r>
          </a:p>
          <a:p>
            <a:pPr algn="ctr">
              <a:defRPr/>
            </a:pPr>
            <a:r>
              <a:rPr lang="es-ES" sz="1400" b="1" dirty="0" smtClean="0">
                <a:solidFill>
                  <a:schemeClr val="tx2">
                    <a:lumMod val="25000"/>
                  </a:schemeClr>
                </a:solidFill>
                <a:latin typeface="Hobo Std" pitchFamily="34" charset="0"/>
              </a:rPr>
              <a:t>Si </a:t>
            </a:r>
            <a:r>
              <a:rPr lang="es-ES" sz="1400" b="1" dirty="0">
                <a:solidFill>
                  <a:schemeClr val="tx2">
                    <a:lumMod val="25000"/>
                  </a:schemeClr>
                </a:solidFill>
                <a:latin typeface="Hobo Std" pitchFamily="34" charset="0"/>
              </a:rPr>
              <a:t>te hace falta folato esto puede causar anemia. El folato también se necesita para que un feto se desarrolle normalmente durante un embarazo, ¡las que quieren ser mamás deberían pensar en esto!</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079237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 name="135 Grupo"/>
          <p:cNvGrpSpPr/>
          <p:nvPr/>
        </p:nvGrpSpPr>
        <p:grpSpPr>
          <a:xfrm>
            <a:off x="0" y="-8830"/>
            <a:ext cx="9144000" cy="5143500"/>
            <a:chOff x="0" y="0"/>
            <a:chExt cx="9144000" cy="5143500"/>
          </a:xfrm>
        </p:grpSpPr>
        <p:sp>
          <p:nvSpPr>
            <p:cNvPr id="137" name="13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41" name="140 Imagen" descr="Diapositiva1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7714"/>
            <a:ext cx="9144000" cy="5143500"/>
          </a:xfrm>
          <a:prstGeom prst="rect">
            <a:avLst/>
          </a:prstGeom>
          <a:noFill/>
          <a:ln>
            <a:noFill/>
          </a:ln>
        </p:spPr>
      </p:pic>
      <p:grpSp>
        <p:nvGrpSpPr>
          <p:cNvPr id="37" name="36 Grupo"/>
          <p:cNvGrpSpPr/>
          <p:nvPr/>
        </p:nvGrpSpPr>
        <p:grpSpPr>
          <a:xfrm flipV="1">
            <a:off x="144000" y="2556000"/>
            <a:ext cx="8892480" cy="2587500"/>
            <a:chOff x="2843808" y="555526"/>
            <a:chExt cx="4141440" cy="3277344"/>
          </a:xfrm>
          <a:effectLst>
            <a:outerShdw dist="25400" algn="ctr" rotWithShape="0">
              <a:schemeClr val="tx1"/>
            </a:outerShdw>
          </a:effectLst>
        </p:grpSpPr>
        <p:grpSp>
          <p:nvGrpSpPr>
            <p:cNvPr id="21" name="20 Grupo"/>
            <p:cNvGrpSpPr/>
            <p:nvPr/>
          </p:nvGrpSpPr>
          <p:grpSpPr>
            <a:xfrm rot="16200000">
              <a:off x="2195736" y="1203598"/>
              <a:ext cx="3277344" cy="1981200"/>
              <a:chOff x="2195736" y="1203598"/>
              <a:chExt cx="3277344" cy="1981200"/>
            </a:xfrm>
          </p:grpSpPr>
          <p:cxnSp>
            <p:nvCxnSpPr>
              <p:cNvPr id="6" name="5 Conector recto"/>
              <p:cNvCxnSpPr/>
              <p:nvPr/>
            </p:nvCxnSpPr>
            <p:spPr>
              <a:xfrm>
                <a:off x="2195736" y="12035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2348136" y="13559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500536" y="15083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652936" y="16607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2805336" y="18131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2957736" y="19655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3110136" y="21179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3262536" y="22703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3414936" y="24227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3567336" y="25751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3719736" y="27275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3872136" y="28799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4024536" y="30323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4176936" y="31847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rot="5400000" flipH="1">
              <a:off x="4355976" y="1203598"/>
              <a:ext cx="3277344" cy="1981200"/>
              <a:chOff x="2195736" y="1203598"/>
              <a:chExt cx="3277344" cy="1981200"/>
            </a:xfrm>
          </p:grpSpPr>
          <p:cxnSp>
            <p:nvCxnSpPr>
              <p:cNvPr id="23" name="22 Conector recto"/>
              <p:cNvCxnSpPr/>
              <p:nvPr/>
            </p:nvCxnSpPr>
            <p:spPr>
              <a:xfrm>
                <a:off x="2195736" y="12035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348136" y="13559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500536" y="15083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652936" y="16607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805336" y="18131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957736" y="19655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110136" y="21179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262536" y="22703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3414936" y="24227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3567336" y="25751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3719736" y="27275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4" name="33 Conector recto"/>
              <p:cNvCxnSpPr/>
              <p:nvPr/>
            </p:nvCxnSpPr>
            <p:spPr>
              <a:xfrm>
                <a:off x="3872136" y="28799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4024536" y="30323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4176936" y="3184798"/>
                <a:ext cx="1296144" cy="0"/>
              </a:xfrm>
              <a:prstGeom prst="line">
                <a:avLst/>
              </a:prstGeom>
              <a:ln w="104775"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grpSp>
        <p:nvGrpSpPr>
          <p:cNvPr id="38" name="37 Grupo"/>
          <p:cNvGrpSpPr/>
          <p:nvPr/>
        </p:nvGrpSpPr>
        <p:grpSpPr>
          <a:xfrm rot="10800000" flipV="1">
            <a:off x="36000" y="1"/>
            <a:ext cx="8964488" cy="2464718"/>
            <a:chOff x="2843808" y="555526"/>
            <a:chExt cx="4141440" cy="3277344"/>
          </a:xfrm>
          <a:effectLst>
            <a:outerShdw dist="25400" sx="101000" sy="101000" algn="ctr" rotWithShape="0">
              <a:schemeClr val="tx1"/>
            </a:outerShdw>
          </a:effectLst>
        </p:grpSpPr>
        <p:grpSp>
          <p:nvGrpSpPr>
            <p:cNvPr id="39" name="38 Grupo"/>
            <p:cNvGrpSpPr/>
            <p:nvPr/>
          </p:nvGrpSpPr>
          <p:grpSpPr>
            <a:xfrm rot="16200000">
              <a:off x="2195736" y="1203598"/>
              <a:ext cx="3277344" cy="1981200"/>
              <a:chOff x="2195736" y="1203598"/>
              <a:chExt cx="3277344" cy="1981200"/>
            </a:xfrm>
          </p:grpSpPr>
          <p:cxnSp>
            <p:nvCxnSpPr>
              <p:cNvPr id="55" name="54 Conector recto"/>
              <p:cNvCxnSpPr/>
              <p:nvPr/>
            </p:nvCxnSpPr>
            <p:spPr>
              <a:xfrm>
                <a:off x="2195736" y="1203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348136" y="1355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00536" y="1508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652936" y="1660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05336" y="1813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2957736" y="1965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10136" y="2117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a:off x="3262536" y="2270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3414936" y="2422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3567336" y="2575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3719736" y="2727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3872136" y="2879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4024536" y="3032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4176936" y="3184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40" name="39 Grupo"/>
            <p:cNvGrpSpPr/>
            <p:nvPr/>
          </p:nvGrpSpPr>
          <p:grpSpPr>
            <a:xfrm rot="5400000" flipH="1">
              <a:off x="4355976" y="1203598"/>
              <a:ext cx="3277344" cy="1981200"/>
              <a:chOff x="2195736" y="1203598"/>
              <a:chExt cx="3277344" cy="1981200"/>
            </a:xfrm>
          </p:grpSpPr>
          <p:cxnSp>
            <p:nvCxnSpPr>
              <p:cNvPr id="41" name="40 Conector recto"/>
              <p:cNvCxnSpPr/>
              <p:nvPr/>
            </p:nvCxnSpPr>
            <p:spPr>
              <a:xfrm>
                <a:off x="2195736" y="1203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2348136" y="1355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2500536" y="1508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652936" y="1660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805336" y="1813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957736" y="1965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3110136" y="2117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3262536" y="2270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414936" y="2422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567336" y="2575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3719736" y="2727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a:off x="3872136" y="2879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a:off x="4024536" y="3032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a:off x="4176936" y="3184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grpSp>
        <p:nvGrpSpPr>
          <p:cNvPr id="69" name="68 Grupo"/>
          <p:cNvGrpSpPr/>
          <p:nvPr/>
        </p:nvGrpSpPr>
        <p:grpSpPr>
          <a:xfrm rot="16200000" flipH="1">
            <a:off x="-1706048" y="965431"/>
            <a:ext cx="6617433" cy="3205336"/>
            <a:chOff x="2843808" y="555526"/>
            <a:chExt cx="4141440" cy="3277344"/>
          </a:xfrm>
          <a:effectLst>
            <a:outerShdw dist="25400" dir="13260000" sx="101000" sy="101000" algn="ctr" rotWithShape="0">
              <a:schemeClr val="tx1"/>
            </a:outerShdw>
          </a:effectLst>
        </p:grpSpPr>
        <p:grpSp>
          <p:nvGrpSpPr>
            <p:cNvPr id="70" name="69 Grupo"/>
            <p:cNvGrpSpPr/>
            <p:nvPr/>
          </p:nvGrpSpPr>
          <p:grpSpPr>
            <a:xfrm rot="16200000">
              <a:off x="2195736" y="1203598"/>
              <a:ext cx="3277344" cy="1981200"/>
              <a:chOff x="2195736" y="1203598"/>
              <a:chExt cx="3277344" cy="1981200"/>
            </a:xfrm>
          </p:grpSpPr>
          <p:cxnSp>
            <p:nvCxnSpPr>
              <p:cNvPr id="86" name="85 Conector recto"/>
              <p:cNvCxnSpPr/>
              <p:nvPr/>
            </p:nvCxnSpPr>
            <p:spPr>
              <a:xfrm>
                <a:off x="2195736" y="1203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2348136" y="1355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2500536" y="1508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a:off x="2652936" y="1660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a:off x="2805336" y="1813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a:off x="2957736" y="1965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a:off x="3110136" y="2117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3262536" y="2270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3414936" y="2422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3567336" y="2575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3719736" y="2727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3872136" y="2879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4024536" y="3032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4176936" y="3184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71" name="70 Grupo"/>
            <p:cNvGrpSpPr/>
            <p:nvPr/>
          </p:nvGrpSpPr>
          <p:grpSpPr>
            <a:xfrm rot="5400000" flipH="1">
              <a:off x="4355976" y="1203598"/>
              <a:ext cx="3277344" cy="1981200"/>
              <a:chOff x="2195736" y="1203598"/>
              <a:chExt cx="3277344" cy="1981200"/>
            </a:xfrm>
          </p:grpSpPr>
          <p:cxnSp>
            <p:nvCxnSpPr>
              <p:cNvPr id="72" name="71 Conector recto"/>
              <p:cNvCxnSpPr/>
              <p:nvPr/>
            </p:nvCxnSpPr>
            <p:spPr>
              <a:xfrm>
                <a:off x="2195736" y="1203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a:off x="2348136" y="1355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500536" y="1508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652936" y="1660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805336" y="1813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957736" y="1965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3110136" y="2117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262536" y="2270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414936" y="2422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3567336" y="2575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3719736" y="2727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3872136" y="2879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4024536" y="3032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4176936" y="3184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grpSp>
        <p:nvGrpSpPr>
          <p:cNvPr id="100" name="99 Grupo"/>
          <p:cNvGrpSpPr/>
          <p:nvPr/>
        </p:nvGrpSpPr>
        <p:grpSpPr>
          <a:xfrm rot="5400000">
            <a:off x="4227488" y="987574"/>
            <a:ext cx="6624736" cy="3168352"/>
            <a:chOff x="2843808" y="555526"/>
            <a:chExt cx="4141440" cy="3277344"/>
          </a:xfrm>
          <a:effectLst>
            <a:outerShdw dist="25400" dir="21540000" sx="101000" sy="101000" algn="ctr" rotWithShape="0">
              <a:schemeClr val="tx1"/>
            </a:outerShdw>
          </a:effectLst>
        </p:grpSpPr>
        <p:grpSp>
          <p:nvGrpSpPr>
            <p:cNvPr id="101" name="100 Grupo"/>
            <p:cNvGrpSpPr/>
            <p:nvPr/>
          </p:nvGrpSpPr>
          <p:grpSpPr>
            <a:xfrm rot="16200000">
              <a:off x="2195736" y="1203598"/>
              <a:ext cx="3277344" cy="1981200"/>
              <a:chOff x="2195736" y="1203598"/>
              <a:chExt cx="3277344" cy="1981200"/>
            </a:xfrm>
          </p:grpSpPr>
          <p:cxnSp>
            <p:nvCxnSpPr>
              <p:cNvPr id="117" name="116 Conector recto"/>
              <p:cNvCxnSpPr/>
              <p:nvPr/>
            </p:nvCxnSpPr>
            <p:spPr>
              <a:xfrm>
                <a:off x="2195736" y="1203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2348136" y="1355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9" name="118 Conector recto"/>
              <p:cNvCxnSpPr/>
              <p:nvPr/>
            </p:nvCxnSpPr>
            <p:spPr>
              <a:xfrm>
                <a:off x="2500536" y="1508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652936" y="1660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805336" y="1813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957736" y="1965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3110136" y="2117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3262536" y="2270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414936" y="2422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567336" y="2575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7" name="126 Conector recto"/>
              <p:cNvCxnSpPr/>
              <p:nvPr/>
            </p:nvCxnSpPr>
            <p:spPr>
              <a:xfrm>
                <a:off x="3719736" y="2727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8" name="127 Conector recto"/>
              <p:cNvCxnSpPr/>
              <p:nvPr/>
            </p:nvCxnSpPr>
            <p:spPr>
              <a:xfrm>
                <a:off x="3872136" y="2879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9" name="128 Conector recto"/>
              <p:cNvCxnSpPr/>
              <p:nvPr/>
            </p:nvCxnSpPr>
            <p:spPr>
              <a:xfrm>
                <a:off x="4024536" y="3032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30" name="129 Conector recto"/>
              <p:cNvCxnSpPr/>
              <p:nvPr/>
            </p:nvCxnSpPr>
            <p:spPr>
              <a:xfrm>
                <a:off x="4176936" y="3184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102" name="101 Grupo"/>
            <p:cNvGrpSpPr/>
            <p:nvPr/>
          </p:nvGrpSpPr>
          <p:grpSpPr>
            <a:xfrm rot="5400000" flipH="1">
              <a:off x="4355976" y="1203598"/>
              <a:ext cx="3277344" cy="1981200"/>
              <a:chOff x="2195736" y="1203598"/>
              <a:chExt cx="3277344" cy="1981200"/>
            </a:xfrm>
          </p:grpSpPr>
          <p:cxnSp>
            <p:nvCxnSpPr>
              <p:cNvPr id="103" name="102 Conector recto"/>
              <p:cNvCxnSpPr/>
              <p:nvPr/>
            </p:nvCxnSpPr>
            <p:spPr>
              <a:xfrm>
                <a:off x="2195736" y="1203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348136" y="1355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500536" y="1508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2652936" y="1660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2805336" y="1813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8" name="107 Conector recto"/>
              <p:cNvCxnSpPr/>
              <p:nvPr/>
            </p:nvCxnSpPr>
            <p:spPr>
              <a:xfrm>
                <a:off x="2957736" y="1965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a:off x="3110136" y="2117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a:off x="3262536" y="2270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1" name="110 Conector recto"/>
              <p:cNvCxnSpPr/>
              <p:nvPr/>
            </p:nvCxnSpPr>
            <p:spPr>
              <a:xfrm>
                <a:off x="3414936" y="2422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3567336" y="25751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3719736" y="27275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3872136" y="28799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4024536" y="30323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4176936" y="3184798"/>
                <a:ext cx="1296144" cy="0"/>
              </a:xfrm>
              <a:prstGeom prst="line">
                <a:avLst/>
              </a:prstGeom>
              <a:ln w="101600" cap="rnd" cmpd="sng">
                <a:gradFill flip="none" rotWithShape="1">
                  <a:gsLst>
                    <a:gs pos="42000">
                      <a:srgbClr val="FFC000"/>
                    </a:gs>
                    <a:gs pos="35000">
                      <a:schemeClr val="tx1">
                        <a:lumMod val="95000"/>
                      </a:schemeClr>
                    </a:gs>
                    <a:gs pos="54000">
                      <a:srgbClr val="FFC000"/>
                    </a:gs>
                    <a:gs pos="60000">
                      <a:srgbClr val="00B0F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sp>
        <p:nvSpPr>
          <p:cNvPr id="133" name="132 Rectángulo"/>
          <p:cNvSpPr/>
          <p:nvPr/>
        </p:nvSpPr>
        <p:spPr>
          <a:xfrm>
            <a:off x="-4365" y="-812626"/>
            <a:ext cx="9436516" cy="6912768"/>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5769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0" fill="hold"/>
                                        <p:tgtEl>
                                          <p:spTgt spid="38"/>
                                        </p:tgtEl>
                                        <p:attrNameLst>
                                          <p:attrName>ppt_x</p:attrName>
                                        </p:attrNameLst>
                                      </p:cBhvr>
                                      <p:tavLst>
                                        <p:tav tm="0">
                                          <p:val>
                                            <p:strVal val="#ppt_x"/>
                                          </p:val>
                                        </p:tav>
                                        <p:tav tm="100000">
                                          <p:val>
                                            <p:strVal val="#ppt_x"/>
                                          </p:val>
                                        </p:tav>
                                      </p:tavLst>
                                    </p:anim>
                                    <p:anim calcmode="lin" valueType="num">
                                      <p:cBhvr additive="base">
                                        <p:cTn id="8" dur="2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2500" fill="hold"/>
                                        <p:tgtEl>
                                          <p:spTgt spid="37"/>
                                        </p:tgtEl>
                                        <p:attrNameLst>
                                          <p:attrName>ppt_x</p:attrName>
                                        </p:attrNameLst>
                                      </p:cBhvr>
                                      <p:tavLst>
                                        <p:tav tm="0">
                                          <p:val>
                                            <p:strVal val="#ppt_x"/>
                                          </p:val>
                                        </p:tav>
                                        <p:tav tm="100000">
                                          <p:val>
                                            <p:strVal val="#ppt_x"/>
                                          </p:val>
                                        </p:tav>
                                      </p:tavLst>
                                    </p:anim>
                                    <p:anim calcmode="lin" valueType="num">
                                      <p:cBhvr additive="base">
                                        <p:cTn id="12" dur="2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2500" fill="hold"/>
                                        <p:tgtEl>
                                          <p:spTgt spid="69"/>
                                        </p:tgtEl>
                                        <p:attrNameLst>
                                          <p:attrName>ppt_x</p:attrName>
                                        </p:attrNameLst>
                                      </p:cBhvr>
                                      <p:tavLst>
                                        <p:tav tm="0">
                                          <p:val>
                                            <p:strVal val="0-#ppt_w/2"/>
                                          </p:val>
                                        </p:tav>
                                        <p:tav tm="100000">
                                          <p:val>
                                            <p:strVal val="#ppt_x"/>
                                          </p:val>
                                        </p:tav>
                                      </p:tavLst>
                                    </p:anim>
                                    <p:anim calcmode="lin" valueType="num">
                                      <p:cBhvr additive="base">
                                        <p:cTn id="16" dur="25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2500" fill="hold"/>
                                        <p:tgtEl>
                                          <p:spTgt spid="100"/>
                                        </p:tgtEl>
                                        <p:attrNameLst>
                                          <p:attrName>ppt_x</p:attrName>
                                        </p:attrNameLst>
                                      </p:cBhvr>
                                      <p:tavLst>
                                        <p:tav tm="0">
                                          <p:val>
                                            <p:strVal val="0-#ppt_w/2"/>
                                          </p:val>
                                        </p:tav>
                                        <p:tav tm="100000">
                                          <p:val>
                                            <p:strVal val="#ppt_x"/>
                                          </p:val>
                                        </p:tav>
                                      </p:tavLst>
                                    </p:anim>
                                    <p:anim calcmode="lin" valueType="num">
                                      <p:cBhvr additive="base">
                                        <p:cTn id="20" dur="2500" fill="hold"/>
                                        <p:tgtEl>
                                          <p:spTgt spid="100"/>
                                        </p:tgtEl>
                                        <p:attrNameLst>
                                          <p:attrName>ppt_y</p:attrName>
                                        </p:attrNameLst>
                                      </p:cBhvr>
                                      <p:tavLst>
                                        <p:tav tm="0">
                                          <p:val>
                                            <p:strVal val="#ppt_y"/>
                                          </p:val>
                                        </p:tav>
                                        <p:tav tm="100000">
                                          <p:val>
                                            <p:strVal val="#ppt_y"/>
                                          </p:val>
                                        </p:tav>
                                      </p:tavLst>
                                    </p:anim>
                                  </p:childTnLst>
                                </p:cTn>
                              </p:par>
                              <p:par>
                                <p:cTn id="21" presetID="2" presetClass="exit" presetSubtype="4" fill="hold" nodeType="withEffect">
                                  <p:stCondLst>
                                    <p:cond delay="0"/>
                                  </p:stCondLst>
                                  <p:childTnLst>
                                    <p:anim calcmode="lin" valueType="num">
                                      <p:cBhvr additive="base">
                                        <p:cTn id="22" dur="4000"/>
                                        <p:tgtEl>
                                          <p:spTgt spid="38"/>
                                        </p:tgtEl>
                                        <p:attrNameLst>
                                          <p:attrName>ppt_x</p:attrName>
                                        </p:attrNameLst>
                                      </p:cBhvr>
                                      <p:tavLst>
                                        <p:tav tm="0">
                                          <p:val>
                                            <p:strVal val="ppt_x"/>
                                          </p:val>
                                        </p:tav>
                                        <p:tav tm="100000">
                                          <p:val>
                                            <p:strVal val="ppt_x"/>
                                          </p:val>
                                        </p:tav>
                                      </p:tavLst>
                                    </p:anim>
                                    <p:anim calcmode="lin" valueType="num">
                                      <p:cBhvr additive="base">
                                        <p:cTn id="23" dur="4000"/>
                                        <p:tgtEl>
                                          <p:spTgt spid="38"/>
                                        </p:tgtEl>
                                        <p:attrNameLst>
                                          <p:attrName>ppt_y</p:attrName>
                                        </p:attrNameLst>
                                      </p:cBhvr>
                                      <p:tavLst>
                                        <p:tav tm="0">
                                          <p:val>
                                            <p:strVal val="ppt_y"/>
                                          </p:val>
                                        </p:tav>
                                        <p:tav tm="100000">
                                          <p:val>
                                            <p:strVal val="1+ppt_h/2"/>
                                          </p:val>
                                        </p:tav>
                                      </p:tavLst>
                                    </p:anim>
                                    <p:set>
                                      <p:cBhvr>
                                        <p:cTn id="24" dur="1" fill="hold">
                                          <p:stCondLst>
                                            <p:cond delay="3999"/>
                                          </p:stCondLst>
                                        </p:cTn>
                                        <p:tgtEl>
                                          <p:spTgt spid="3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37"/>
                                        </p:tgtEl>
                                        <p:attrNameLst>
                                          <p:attrName>ppt_x</p:attrName>
                                        </p:attrNameLst>
                                      </p:cBhvr>
                                      <p:tavLst>
                                        <p:tav tm="0">
                                          <p:val>
                                            <p:strVal val="ppt_x"/>
                                          </p:val>
                                        </p:tav>
                                        <p:tav tm="100000">
                                          <p:val>
                                            <p:strVal val="ppt_x"/>
                                          </p:val>
                                        </p:tav>
                                      </p:tavLst>
                                    </p:anim>
                                    <p:anim calcmode="lin" valueType="num">
                                      <p:cBhvr additive="base">
                                        <p:cTn id="27" dur="4000"/>
                                        <p:tgtEl>
                                          <p:spTgt spid="37"/>
                                        </p:tgtEl>
                                        <p:attrNameLst>
                                          <p:attrName>ppt_y</p:attrName>
                                        </p:attrNameLst>
                                      </p:cBhvr>
                                      <p:tavLst>
                                        <p:tav tm="0">
                                          <p:val>
                                            <p:strVal val="ppt_y"/>
                                          </p:val>
                                        </p:tav>
                                        <p:tav tm="100000">
                                          <p:val>
                                            <p:strVal val="0-ppt_h/2"/>
                                          </p:val>
                                        </p:tav>
                                      </p:tavLst>
                                    </p:anim>
                                    <p:set>
                                      <p:cBhvr>
                                        <p:cTn id="28" dur="1" fill="hold">
                                          <p:stCondLst>
                                            <p:cond delay="3999"/>
                                          </p:stCondLst>
                                        </p:cTn>
                                        <p:tgtEl>
                                          <p:spTgt spid="37"/>
                                        </p:tgtEl>
                                        <p:attrNameLst>
                                          <p:attrName>style.visibility</p:attrName>
                                        </p:attrNameLst>
                                      </p:cBhvr>
                                      <p:to>
                                        <p:strVal val="hidden"/>
                                      </p:to>
                                    </p:set>
                                  </p:childTnLst>
                                </p:cTn>
                              </p:par>
                              <p:par>
                                <p:cTn id="29" presetID="6" presetClass="emph" presetSubtype="0" fill="hold" nodeType="withEffect">
                                  <p:stCondLst>
                                    <p:cond delay="0"/>
                                  </p:stCondLst>
                                  <p:childTnLst>
                                    <p:animScale>
                                      <p:cBhvr>
                                        <p:cTn id="30" dur="4000" fill="hold"/>
                                        <p:tgtEl>
                                          <p:spTgt spid="69"/>
                                        </p:tgtEl>
                                      </p:cBhvr>
                                      <p:by x="100000" y="150000"/>
                                    </p:animScale>
                                  </p:childTnLst>
                                </p:cTn>
                              </p:par>
                              <p:par>
                                <p:cTn id="31" presetID="2" presetClass="exit" presetSubtype="2" fill="hold" nodeType="withEffect">
                                  <p:stCondLst>
                                    <p:cond delay="0"/>
                                  </p:stCondLst>
                                  <p:childTnLst>
                                    <p:anim calcmode="lin" valueType="num">
                                      <p:cBhvr additive="base">
                                        <p:cTn id="32" dur="4000"/>
                                        <p:tgtEl>
                                          <p:spTgt spid="69"/>
                                        </p:tgtEl>
                                        <p:attrNameLst>
                                          <p:attrName>ppt_x</p:attrName>
                                        </p:attrNameLst>
                                      </p:cBhvr>
                                      <p:tavLst>
                                        <p:tav tm="0">
                                          <p:val>
                                            <p:strVal val="ppt_x"/>
                                          </p:val>
                                        </p:tav>
                                        <p:tav tm="100000">
                                          <p:val>
                                            <p:strVal val="1+ppt_w/2"/>
                                          </p:val>
                                        </p:tav>
                                      </p:tavLst>
                                    </p:anim>
                                    <p:anim calcmode="lin" valueType="num">
                                      <p:cBhvr additive="base">
                                        <p:cTn id="33" dur="4000"/>
                                        <p:tgtEl>
                                          <p:spTgt spid="69"/>
                                        </p:tgtEl>
                                        <p:attrNameLst>
                                          <p:attrName>ppt_y</p:attrName>
                                        </p:attrNameLst>
                                      </p:cBhvr>
                                      <p:tavLst>
                                        <p:tav tm="0">
                                          <p:val>
                                            <p:strVal val="ppt_y"/>
                                          </p:val>
                                        </p:tav>
                                        <p:tav tm="100000">
                                          <p:val>
                                            <p:strVal val="ppt_y"/>
                                          </p:val>
                                        </p:tav>
                                      </p:tavLst>
                                    </p:anim>
                                    <p:set>
                                      <p:cBhvr>
                                        <p:cTn id="34" dur="1" fill="hold">
                                          <p:stCondLst>
                                            <p:cond delay="3999"/>
                                          </p:stCondLst>
                                        </p:cTn>
                                        <p:tgtEl>
                                          <p:spTgt spid="69"/>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4000" fill="hold"/>
                                        <p:tgtEl>
                                          <p:spTgt spid="100"/>
                                        </p:tgtEl>
                                      </p:cBhvr>
                                      <p:by x="100000" y="150000"/>
                                    </p:animScale>
                                  </p:childTnLst>
                                </p:cTn>
                              </p:par>
                              <p:par>
                                <p:cTn id="37" presetID="2" presetClass="exit" presetSubtype="8" fill="hold" nodeType="withEffect">
                                  <p:stCondLst>
                                    <p:cond delay="0"/>
                                  </p:stCondLst>
                                  <p:childTnLst>
                                    <p:anim calcmode="lin" valueType="num">
                                      <p:cBhvr additive="base">
                                        <p:cTn id="38" dur="4000"/>
                                        <p:tgtEl>
                                          <p:spTgt spid="100"/>
                                        </p:tgtEl>
                                        <p:attrNameLst>
                                          <p:attrName>ppt_x</p:attrName>
                                        </p:attrNameLst>
                                      </p:cBhvr>
                                      <p:tavLst>
                                        <p:tav tm="0">
                                          <p:val>
                                            <p:strVal val="ppt_x"/>
                                          </p:val>
                                        </p:tav>
                                        <p:tav tm="100000">
                                          <p:val>
                                            <p:strVal val="0-ppt_w/2"/>
                                          </p:val>
                                        </p:tav>
                                      </p:tavLst>
                                    </p:anim>
                                    <p:anim calcmode="lin" valueType="num">
                                      <p:cBhvr additive="base">
                                        <p:cTn id="39" dur="4000"/>
                                        <p:tgtEl>
                                          <p:spTgt spid="100"/>
                                        </p:tgtEl>
                                        <p:attrNameLst>
                                          <p:attrName>ppt_y</p:attrName>
                                        </p:attrNameLst>
                                      </p:cBhvr>
                                      <p:tavLst>
                                        <p:tav tm="0">
                                          <p:val>
                                            <p:strVal val="ppt_y"/>
                                          </p:val>
                                        </p:tav>
                                        <p:tav tm="100000">
                                          <p:val>
                                            <p:strVal val="ppt_y"/>
                                          </p:val>
                                        </p:tav>
                                      </p:tavLst>
                                    </p:anim>
                                    <p:set>
                                      <p:cBhvr>
                                        <p:cTn id="40" dur="1" fill="hold">
                                          <p:stCondLst>
                                            <p:cond delay="3999"/>
                                          </p:stCondLst>
                                        </p:cTn>
                                        <p:tgtEl>
                                          <p:spTgt spid="100"/>
                                        </p:tgtEl>
                                        <p:attrNameLst>
                                          <p:attrName>style.visibility</p:attrName>
                                        </p:attrNameLst>
                                      </p:cBhvr>
                                      <p:to>
                                        <p:strVal val="hidden"/>
                                      </p:to>
                                    </p:set>
                                  </p:childTnLst>
                                </p:cTn>
                              </p:par>
                              <p:par>
                                <p:cTn id="41" presetID="23" presetClass="entr" presetSubtype="528" fill="hold" nodeType="withEffect">
                                  <p:stCondLst>
                                    <p:cond delay="750"/>
                                  </p:stCondLst>
                                  <p:childTnLst>
                                    <p:set>
                                      <p:cBhvr>
                                        <p:cTn id="42" dur="1" fill="hold">
                                          <p:stCondLst>
                                            <p:cond delay="0"/>
                                          </p:stCondLst>
                                        </p:cTn>
                                        <p:tgtEl>
                                          <p:spTgt spid="141"/>
                                        </p:tgtEl>
                                        <p:attrNameLst>
                                          <p:attrName>style.visibility</p:attrName>
                                        </p:attrNameLst>
                                      </p:cBhvr>
                                      <p:to>
                                        <p:strVal val="visible"/>
                                      </p:to>
                                    </p:set>
                                    <p:anim calcmode="lin" valueType="num">
                                      <p:cBhvr>
                                        <p:cTn id="43" dur="3250" fill="hold"/>
                                        <p:tgtEl>
                                          <p:spTgt spid="141"/>
                                        </p:tgtEl>
                                        <p:attrNameLst>
                                          <p:attrName>ppt_w</p:attrName>
                                        </p:attrNameLst>
                                      </p:cBhvr>
                                      <p:tavLst>
                                        <p:tav tm="0">
                                          <p:val>
                                            <p:fltVal val="0"/>
                                          </p:val>
                                        </p:tav>
                                        <p:tav tm="100000">
                                          <p:val>
                                            <p:strVal val="#ppt_w"/>
                                          </p:val>
                                        </p:tav>
                                      </p:tavLst>
                                    </p:anim>
                                    <p:anim calcmode="lin" valueType="num">
                                      <p:cBhvr>
                                        <p:cTn id="44" dur="3250" fill="hold"/>
                                        <p:tgtEl>
                                          <p:spTgt spid="141"/>
                                        </p:tgtEl>
                                        <p:attrNameLst>
                                          <p:attrName>ppt_h</p:attrName>
                                        </p:attrNameLst>
                                      </p:cBhvr>
                                      <p:tavLst>
                                        <p:tav tm="0">
                                          <p:val>
                                            <p:fltVal val="0"/>
                                          </p:val>
                                        </p:tav>
                                        <p:tav tm="100000">
                                          <p:val>
                                            <p:strVal val="#ppt_h"/>
                                          </p:val>
                                        </p:tav>
                                      </p:tavLst>
                                    </p:anim>
                                    <p:anim calcmode="lin" valueType="num">
                                      <p:cBhvr>
                                        <p:cTn id="45" dur="3250" fill="hold"/>
                                        <p:tgtEl>
                                          <p:spTgt spid="141"/>
                                        </p:tgtEl>
                                        <p:attrNameLst>
                                          <p:attrName>ppt_x</p:attrName>
                                        </p:attrNameLst>
                                      </p:cBhvr>
                                      <p:tavLst>
                                        <p:tav tm="0">
                                          <p:val>
                                            <p:fltVal val="0.5"/>
                                          </p:val>
                                        </p:tav>
                                        <p:tav tm="100000">
                                          <p:val>
                                            <p:strVal val="#ppt_x"/>
                                          </p:val>
                                        </p:tav>
                                      </p:tavLst>
                                    </p:anim>
                                    <p:anim calcmode="lin" valueType="num">
                                      <p:cBhvr>
                                        <p:cTn id="46" dur="3250" fill="hold"/>
                                        <p:tgtEl>
                                          <p:spTgt spid="141"/>
                                        </p:tgtEl>
                                        <p:attrNameLst>
                                          <p:attrName>ppt_y</p:attrName>
                                        </p:attrNameLst>
                                      </p:cBhvr>
                                      <p:tavLst>
                                        <p:tav tm="0">
                                          <p:val>
                                            <p:fltVal val="0.5"/>
                                          </p:val>
                                        </p:tav>
                                        <p:tav tm="100000">
                                          <p:val>
                                            <p:strVal val="#ppt_y"/>
                                          </p:val>
                                        </p:tav>
                                      </p:tavLst>
                                    </p:anim>
                                  </p:childTnLst>
                                </p:cTn>
                              </p:par>
                              <p:par>
                                <p:cTn id="47" presetID="8" presetClass="entr" presetSubtype="32" fill="hold" nodeType="withEffect">
                                  <p:stCondLst>
                                    <p:cond delay="750"/>
                                  </p:stCondLst>
                                  <p:childTnLst>
                                    <p:set>
                                      <p:cBhvr>
                                        <p:cTn id="48" dur="1" fill="hold">
                                          <p:stCondLst>
                                            <p:cond delay="0"/>
                                          </p:stCondLst>
                                        </p:cTn>
                                        <p:tgtEl>
                                          <p:spTgt spid="141"/>
                                        </p:tgtEl>
                                        <p:attrNameLst>
                                          <p:attrName>style.visibility</p:attrName>
                                        </p:attrNameLst>
                                      </p:cBhvr>
                                      <p:to>
                                        <p:strVal val="visible"/>
                                      </p:to>
                                    </p:set>
                                    <p:animEffect transition="in" filter="diamond(out)">
                                      <p:cBhvr>
                                        <p:cTn id="49" dur="3250"/>
                                        <p:tgtEl>
                                          <p:spTgt spid="141"/>
                                        </p:tgtEl>
                                      </p:cBhvr>
                                    </p:animEffect>
                                  </p:childTnLst>
                                </p:cTn>
                              </p:par>
                              <p:par>
                                <p:cTn id="50" presetID="9" presetClass="emph" presetSubtype="0" grpId="0" nodeType="withEffect">
                                  <p:stCondLst>
                                    <p:cond delay="0"/>
                                  </p:stCondLst>
                                  <p:childTnLst>
                                    <p:set>
                                      <p:cBhvr rctx="PPT">
                                        <p:cTn id="51" dur="indefinite"/>
                                        <p:tgtEl>
                                          <p:spTgt spid="133"/>
                                        </p:tgtEl>
                                        <p:attrNameLst>
                                          <p:attrName>style.opacity</p:attrName>
                                        </p:attrNameLst>
                                      </p:cBhvr>
                                      <p:to>
                                        <p:strVal val="0"/>
                                      </p:to>
                                    </p:set>
                                    <p:animEffect filter="image" prLst="opacity: 0">
                                      <p:cBhvr rctx="IE">
                                        <p:cTn id="52" dur="indefinite"/>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Grupo"/>
          <p:cNvGrpSpPr/>
          <p:nvPr/>
        </p:nvGrpSpPr>
        <p:grpSpPr>
          <a:xfrm>
            <a:off x="20180" y="0"/>
            <a:ext cx="9144000" cy="5143500"/>
            <a:chOff x="0" y="0"/>
            <a:chExt cx="9144000" cy="5143500"/>
          </a:xfrm>
        </p:grpSpPr>
        <p:sp>
          <p:nvSpPr>
            <p:cNvPr id="14" name="13 Rectángulo"/>
            <p:cNvSpPr/>
            <p:nvPr/>
          </p:nvSpPr>
          <p:spPr>
            <a:xfrm rot="10800000">
              <a:off x="0" y="0"/>
              <a:ext cx="4572000" cy="2571750"/>
            </a:xfrm>
            <a:prstGeom prst="rect">
              <a:avLst/>
            </a:prstGeom>
            <a:gradFill>
              <a:gsLst>
                <a:gs pos="24000">
                  <a:srgbClr val="002060"/>
                </a:gs>
                <a:gs pos="82000">
                  <a:schemeClr val="tx1"/>
                </a:gs>
                <a:gs pos="100000">
                  <a:srgbClr val="002060"/>
                </a:gs>
                <a:gs pos="60000">
                  <a:srgbClr val="002060"/>
                </a:gs>
                <a:gs pos="82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72000" y="2571750"/>
              <a:ext cx="4572000" cy="2571750"/>
            </a:xfrm>
            <a:prstGeom prst="rect">
              <a:avLst/>
            </a:prstGeom>
            <a:gradFill>
              <a:gsLst>
                <a:gs pos="24000">
                  <a:srgbClr val="002060"/>
                </a:gs>
                <a:gs pos="82000">
                  <a:schemeClr val="tx1"/>
                </a:gs>
                <a:gs pos="100000">
                  <a:srgbClr val="002060"/>
                </a:gs>
                <a:gs pos="60000">
                  <a:srgbClr val="002060"/>
                </a:gs>
                <a:gs pos="82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flipH="1">
              <a:off x="4572000" y="0"/>
              <a:ext cx="4572000" cy="2571750"/>
            </a:xfrm>
            <a:prstGeom prst="rect">
              <a:avLst/>
            </a:prstGeom>
            <a:gradFill>
              <a:gsLst>
                <a:gs pos="24000">
                  <a:srgbClr val="002060"/>
                </a:gs>
                <a:gs pos="82000">
                  <a:schemeClr val="tx1"/>
                </a:gs>
                <a:gs pos="100000">
                  <a:srgbClr val="002060"/>
                </a:gs>
                <a:gs pos="60000">
                  <a:srgbClr val="002060"/>
                </a:gs>
                <a:gs pos="82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0" y="2571750"/>
              <a:ext cx="4572000" cy="2571750"/>
            </a:xfrm>
            <a:prstGeom prst="rect">
              <a:avLst/>
            </a:prstGeom>
            <a:gradFill>
              <a:gsLst>
                <a:gs pos="24000">
                  <a:srgbClr val="002060"/>
                </a:gs>
                <a:gs pos="82000">
                  <a:schemeClr val="tx1"/>
                </a:gs>
                <a:gs pos="100000">
                  <a:srgbClr val="002060"/>
                </a:gs>
                <a:gs pos="60000">
                  <a:srgbClr val="002060"/>
                </a:gs>
                <a:gs pos="82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1" name="10 Imagen" descr="Diapositiva2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4786"/>
            <a:ext cx="9144000" cy="5138926"/>
          </a:xfrm>
          <a:prstGeom prst="rect">
            <a:avLst/>
          </a:prstGeom>
          <a:noFill/>
          <a:ln>
            <a:noFill/>
          </a:ln>
        </p:spPr>
      </p:pic>
      <p:pic>
        <p:nvPicPr>
          <p:cNvPr id="2" name="Picture 2"/>
          <p:cNvPicPr>
            <a:picLocks noChangeAspect="1" noChangeArrowheads="1"/>
          </p:cNvPicPr>
          <p:nvPr/>
        </p:nvPicPr>
        <p:blipFill>
          <a:blip r:embed="rId3"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764000" y="0"/>
            <a:ext cx="5580296" cy="5143500"/>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5400000">
            <a:off x="3420000" y="-115807"/>
            <a:ext cx="2205896" cy="2228635"/>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4" name="Picture 3"/>
          <p:cNvPicPr>
            <a:picLocks noChangeAspect="1" noChangeArrowheads="1"/>
          </p:cNvPicPr>
          <p:nvPr/>
        </p:nvPicPr>
        <p:blipFill>
          <a:blip r:embed="rId5"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8106577">
            <a:off x="4589928" y="367146"/>
            <a:ext cx="2205892" cy="2186406"/>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5"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0800000">
            <a:off x="5004048" y="1440000"/>
            <a:ext cx="2205893" cy="2228632"/>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6"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3472748">
            <a:off x="4578663" y="2592000"/>
            <a:ext cx="2205893" cy="2228632"/>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7"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6200000">
            <a:off x="3420761" y="3095098"/>
            <a:ext cx="2205896" cy="2228635"/>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8"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8836810">
            <a:off x="2300475" y="2592815"/>
            <a:ext cx="2205895" cy="2228634"/>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9"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798302" y="1440000"/>
            <a:ext cx="2205893" cy="2228632"/>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pic>
        <p:nvPicPr>
          <p:cNvPr id="10" name="Picture 3"/>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2664507">
            <a:off x="2228416" y="288971"/>
            <a:ext cx="2205893" cy="2228632"/>
          </a:xfrm>
          <a:prstGeom prst="rect">
            <a:avLst/>
          </a:prstGeom>
          <a:gradFill>
            <a:gsLst>
              <a:gs pos="20000">
                <a:srgbClr val="9966FF">
                  <a:lumMod val="0"/>
                  <a:alpha val="0"/>
                </a:srgbClr>
              </a:gs>
              <a:gs pos="0">
                <a:srgbClr val="9966FF"/>
              </a:gs>
              <a:gs pos="100000">
                <a:srgbClr val="CC99FF">
                  <a:alpha val="0"/>
                </a:srgbClr>
              </a:gs>
            </a:gsLst>
            <a:path path="shape">
              <a:fillToRect l="50000" t="50000" r="50000" b="50000"/>
            </a:path>
          </a:gradFill>
          <a:ln>
            <a:noFill/>
          </a:ln>
          <a:effectLst/>
          <a:scene3d>
            <a:camera prst="orthographicFront"/>
            <a:lightRig rig="flat" dir="t"/>
          </a:scene3d>
          <a:sp3d prstMaterial="powder"/>
          <a:extLst/>
        </p:spPr>
      </p:pic>
      <p:sp>
        <p:nvSpPr>
          <p:cNvPr id="18" name="17 Rectángulo"/>
          <p:cNvSpPr/>
          <p:nvPr/>
        </p:nvSpPr>
        <p:spPr>
          <a:xfrm>
            <a:off x="0" y="-92546"/>
            <a:ext cx="9324528" cy="5472608"/>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45439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500" fill="hold"/>
                                        <p:tgtEl>
                                          <p:spTgt spid="3"/>
                                        </p:tgtEl>
                                        <p:attrNameLst>
                                          <p:attrName>ppt_w</p:attrName>
                                        </p:attrNameLst>
                                      </p:cBhvr>
                                      <p:tavLst>
                                        <p:tav tm="0">
                                          <p:val>
                                            <p:fltVal val="0"/>
                                          </p:val>
                                        </p:tav>
                                        <p:tav tm="100000">
                                          <p:val>
                                            <p:strVal val="#ppt_w"/>
                                          </p:val>
                                        </p:tav>
                                      </p:tavLst>
                                    </p:anim>
                                    <p:anim calcmode="lin" valueType="num">
                                      <p:cBhvr>
                                        <p:cTn id="8" dur="3500" fill="hold"/>
                                        <p:tgtEl>
                                          <p:spTgt spid="3"/>
                                        </p:tgtEl>
                                        <p:attrNameLst>
                                          <p:attrName>ppt_h</p:attrName>
                                        </p:attrNameLst>
                                      </p:cBhvr>
                                      <p:tavLst>
                                        <p:tav tm="0">
                                          <p:val>
                                            <p:fltVal val="0"/>
                                          </p:val>
                                        </p:tav>
                                        <p:tav tm="100000">
                                          <p:val>
                                            <p:strVal val="#ppt_h"/>
                                          </p:val>
                                        </p:tav>
                                      </p:tavLst>
                                    </p:anim>
                                    <p:anim calcmode="lin" valueType="num">
                                      <p:cBhvr>
                                        <p:cTn id="9" dur="3500" fill="hold"/>
                                        <p:tgtEl>
                                          <p:spTgt spid="3"/>
                                        </p:tgtEl>
                                        <p:attrNameLst>
                                          <p:attrName>ppt_x</p:attrName>
                                        </p:attrNameLst>
                                      </p:cBhvr>
                                      <p:tavLst>
                                        <p:tav tm="0">
                                          <p:val>
                                            <p:fltVal val="0.5"/>
                                          </p:val>
                                        </p:tav>
                                        <p:tav tm="100000">
                                          <p:val>
                                            <p:strVal val="#ppt_x"/>
                                          </p:val>
                                        </p:tav>
                                      </p:tavLst>
                                    </p:anim>
                                    <p:anim calcmode="lin" valueType="num">
                                      <p:cBhvr>
                                        <p:cTn id="10" dur="3500" fill="hold"/>
                                        <p:tgtEl>
                                          <p:spTgt spid="3"/>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500" fill="hold"/>
                                        <p:tgtEl>
                                          <p:spTgt spid="3"/>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0" fill="hold"/>
                                        <p:tgtEl>
                                          <p:spTgt spid="4"/>
                                        </p:tgtEl>
                                        <p:attrNameLst>
                                          <p:attrName>ppt_w</p:attrName>
                                        </p:attrNameLst>
                                      </p:cBhvr>
                                      <p:tavLst>
                                        <p:tav tm="0">
                                          <p:val>
                                            <p:fltVal val="0"/>
                                          </p:val>
                                        </p:tav>
                                        <p:tav tm="100000">
                                          <p:val>
                                            <p:strVal val="#ppt_w"/>
                                          </p:val>
                                        </p:tav>
                                      </p:tavLst>
                                    </p:anim>
                                    <p:anim calcmode="lin" valueType="num">
                                      <p:cBhvr>
                                        <p:cTn id="16" dur="3500" fill="hold"/>
                                        <p:tgtEl>
                                          <p:spTgt spid="4"/>
                                        </p:tgtEl>
                                        <p:attrNameLst>
                                          <p:attrName>ppt_h</p:attrName>
                                        </p:attrNameLst>
                                      </p:cBhvr>
                                      <p:tavLst>
                                        <p:tav tm="0">
                                          <p:val>
                                            <p:fltVal val="0"/>
                                          </p:val>
                                        </p:tav>
                                        <p:tav tm="100000">
                                          <p:val>
                                            <p:strVal val="#ppt_h"/>
                                          </p:val>
                                        </p:tav>
                                      </p:tavLst>
                                    </p:anim>
                                    <p:anim calcmode="lin" valueType="num">
                                      <p:cBhvr>
                                        <p:cTn id="17" dur="3500" fill="hold"/>
                                        <p:tgtEl>
                                          <p:spTgt spid="4"/>
                                        </p:tgtEl>
                                        <p:attrNameLst>
                                          <p:attrName>ppt_x</p:attrName>
                                        </p:attrNameLst>
                                      </p:cBhvr>
                                      <p:tavLst>
                                        <p:tav tm="0">
                                          <p:val>
                                            <p:fltVal val="0.5"/>
                                          </p:val>
                                        </p:tav>
                                        <p:tav tm="100000">
                                          <p:val>
                                            <p:strVal val="#ppt_x"/>
                                          </p:val>
                                        </p:tav>
                                      </p:tavLst>
                                    </p:anim>
                                    <p:anim calcmode="lin" valueType="num">
                                      <p:cBhvr>
                                        <p:cTn id="18" dur="35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3500" fill="hold"/>
                                        <p:tgtEl>
                                          <p:spTgt spid="4"/>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500" fill="hold"/>
                                        <p:tgtEl>
                                          <p:spTgt spid="5"/>
                                        </p:tgtEl>
                                        <p:attrNameLst>
                                          <p:attrName>ppt_w</p:attrName>
                                        </p:attrNameLst>
                                      </p:cBhvr>
                                      <p:tavLst>
                                        <p:tav tm="0">
                                          <p:val>
                                            <p:fltVal val="0"/>
                                          </p:val>
                                        </p:tav>
                                        <p:tav tm="100000">
                                          <p:val>
                                            <p:strVal val="#ppt_w"/>
                                          </p:val>
                                        </p:tav>
                                      </p:tavLst>
                                    </p:anim>
                                    <p:anim calcmode="lin" valueType="num">
                                      <p:cBhvr>
                                        <p:cTn id="24" dur="3500" fill="hold"/>
                                        <p:tgtEl>
                                          <p:spTgt spid="5"/>
                                        </p:tgtEl>
                                        <p:attrNameLst>
                                          <p:attrName>ppt_h</p:attrName>
                                        </p:attrNameLst>
                                      </p:cBhvr>
                                      <p:tavLst>
                                        <p:tav tm="0">
                                          <p:val>
                                            <p:fltVal val="0"/>
                                          </p:val>
                                        </p:tav>
                                        <p:tav tm="100000">
                                          <p:val>
                                            <p:strVal val="#ppt_h"/>
                                          </p:val>
                                        </p:tav>
                                      </p:tavLst>
                                    </p:anim>
                                    <p:anim calcmode="lin" valueType="num">
                                      <p:cBhvr>
                                        <p:cTn id="25" dur="3500" fill="hold"/>
                                        <p:tgtEl>
                                          <p:spTgt spid="5"/>
                                        </p:tgtEl>
                                        <p:attrNameLst>
                                          <p:attrName>ppt_x</p:attrName>
                                        </p:attrNameLst>
                                      </p:cBhvr>
                                      <p:tavLst>
                                        <p:tav tm="0">
                                          <p:val>
                                            <p:fltVal val="0.5"/>
                                          </p:val>
                                        </p:tav>
                                        <p:tav tm="100000">
                                          <p:val>
                                            <p:strVal val="#ppt_x"/>
                                          </p:val>
                                        </p:tav>
                                      </p:tavLst>
                                    </p:anim>
                                    <p:anim calcmode="lin" valueType="num">
                                      <p:cBhvr>
                                        <p:cTn id="26" dur="3500" fill="hold"/>
                                        <p:tgtEl>
                                          <p:spTgt spid="5"/>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500" fill="hold"/>
                                        <p:tgtEl>
                                          <p:spTgt spid="5"/>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500" fill="hold"/>
                                        <p:tgtEl>
                                          <p:spTgt spid="7"/>
                                        </p:tgtEl>
                                        <p:attrNameLst>
                                          <p:attrName>ppt_w</p:attrName>
                                        </p:attrNameLst>
                                      </p:cBhvr>
                                      <p:tavLst>
                                        <p:tav tm="0">
                                          <p:val>
                                            <p:fltVal val="0"/>
                                          </p:val>
                                        </p:tav>
                                        <p:tav tm="100000">
                                          <p:val>
                                            <p:strVal val="#ppt_w"/>
                                          </p:val>
                                        </p:tav>
                                      </p:tavLst>
                                    </p:anim>
                                    <p:anim calcmode="lin" valueType="num">
                                      <p:cBhvr>
                                        <p:cTn id="32" dur="3500" fill="hold"/>
                                        <p:tgtEl>
                                          <p:spTgt spid="7"/>
                                        </p:tgtEl>
                                        <p:attrNameLst>
                                          <p:attrName>ppt_h</p:attrName>
                                        </p:attrNameLst>
                                      </p:cBhvr>
                                      <p:tavLst>
                                        <p:tav tm="0">
                                          <p:val>
                                            <p:fltVal val="0"/>
                                          </p:val>
                                        </p:tav>
                                        <p:tav tm="100000">
                                          <p:val>
                                            <p:strVal val="#ppt_h"/>
                                          </p:val>
                                        </p:tav>
                                      </p:tavLst>
                                    </p:anim>
                                    <p:anim calcmode="lin" valueType="num">
                                      <p:cBhvr>
                                        <p:cTn id="33" dur="3500" fill="hold"/>
                                        <p:tgtEl>
                                          <p:spTgt spid="7"/>
                                        </p:tgtEl>
                                        <p:attrNameLst>
                                          <p:attrName>ppt_x</p:attrName>
                                        </p:attrNameLst>
                                      </p:cBhvr>
                                      <p:tavLst>
                                        <p:tav tm="0">
                                          <p:val>
                                            <p:fltVal val="0.5"/>
                                          </p:val>
                                        </p:tav>
                                        <p:tav tm="100000">
                                          <p:val>
                                            <p:strVal val="#ppt_x"/>
                                          </p:val>
                                        </p:tav>
                                      </p:tavLst>
                                    </p:anim>
                                    <p:anim calcmode="lin" valueType="num">
                                      <p:cBhvr>
                                        <p:cTn id="34" dur="3500" fill="hold"/>
                                        <p:tgtEl>
                                          <p:spTgt spid="7"/>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3500" fill="hold"/>
                                        <p:tgtEl>
                                          <p:spTgt spid="7"/>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500" fill="hold"/>
                                        <p:tgtEl>
                                          <p:spTgt spid="9"/>
                                        </p:tgtEl>
                                        <p:attrNameLst>
                                          <p:attrName>ppt_w</p:attrName>
                                        </p:attrNameLst>
                                      </p:cBhvr>
                                      <p:tavLst>
                                        <p:tav tm="0">
                                          <p:val>
                                            <p:fltVal val="0"/>
                                          </p:val>
                                        </p:tav>
                                        <p:tav tm="100000">
                                          <p:val>
                                            <p:strVal val="#ppt_w"/>
                                          </p:val>
                                        </p:tav>
                                      </p:tavLst>
                                    </p:anim>
                                    <p:anim calcmode="lin" valueType="num">
                                      <p:cBhvr>
                                        <p:cTn id="40" dur="3500" fill="hold"/>
                                        <p:tgtEl>
                                          <p:spTgt spid="9"/>
                                        </p:tgtEl>
                                        <p:attrNameLst>
                                          <p:attrName>ppt_h</p:attrName>
                                        </p:attrNameLst>
                                      </p:cBhvr>
                                      <p:tavLst>
                                        <p:tav tm="0">
                                          <p:val>
                                            <p:fltVal val="0"/>
                                          </p:val>
                                        </p:tav>
                                        <p:tav tm="100000">
                                          <p:val>
                                            <p:strVal val="#ppt_h"/>
                                          </p:val>
                                        </p:tav>
                                      </p:tavLst>
                                    </p:anim>
                                    <p:anim calcmode="lin" valueType="num">
                                      <p:cBhvr>
                                        <p:cTn id="41" dur="3500" fill="hold"/>
                                        <p:tgtEl>
                                          <p:spTgt spid="9"/>
                                        </p:tgtEl>
                                        <p:attrNameLst>
                                          <p:attrName>ppt_x</p:attrName>
                                        </p:attrNameLst>
                                      </p:cBhvr>
                                      <p:tavLst>
                                        <p:tav tm="0">
                                          <p:val>
                                            <p:fltVal val="0.5"/>
                                          </p:val>
                                        </p:tav>
                                        <p:tav tm="100000">
                                          <p:val>
                                            <p:strVal val="#ppt_x"/>
                                          </p:val>
                                        </p:tav>
                                      </p:tavLst>
                                    </p:anim>
                                    <p:anim calcmode="lin" valueType="num">
                                      <p:cBhvr>
                                        <p:cTn id="42" dur="3500" fill="hold"/>
                                        <p:tgtEl>
                                          <p:spTgt spid="9"/>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500" fill="hold"/>
                                        <p:tgtEl>
                                          <p:spTgt spid="9"/>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500" fill="hold"/>
                                        <p:tgtEl>
                                          <p:spTgt spid="10"/>
                                        </p:tgtEl>
                                        <p:attrNameLst>
                                          <p:attrName>ppt_w</p:attrName>
                                        </p:attrNameLst>
                                      </p:cBhvr>
                                      <p:tavLst>
                                        <p:tav tm="0">
                                          <p:val>
                                            <p:fltVal val="0"/>
                                          </p:val>
                                        </p:tav>
                                        <p:tav tm="100000">
                                          <p:val>
                                            <p:strVal val="#ppt_w"/>
                                          </p:val>
                                        </p:tav>
                                      </p:tavLst>
                                    </p:anim>
                                    <p:anim calcmode="lin" valueType="num">
                                      <p:cBhvr>
                                        <p:cTn id="48" dur="3500" fill="hold"/>
                                        <p:tgtEl>
                                          <p:spTgt spid="10"/>
                                        </p:tgtEl>
                                        <p:attrNameLst>
                                          <p:attrName>ppt_h</p:attrName>
                                        </p:attrNameLst>
                                      </p:cBhvr>
                                      <p:tavLst>
                                        <p:tav tm="0">
                                          <p:val>
                                            <p:fltVal val="0"/>
                                          </p:val>
                                        </p:tav>
                                        <p:tav tm="100000">
                                          <p:val>
                                            <p:strVal val="#ppt_h"/>
                                          </p:val>
                                        </p:tav>
                                      </p:tavLst>
                                    </p:anim>
                                    <p:anim calcmode="lin" valueType="num">
                                      <p:cBhvr>
                                        <p:cTn id="49" dur="3500" fill="hold"/>
                                        <p:tgtEl>
                                          <p:spTgt spid="10"/>
                                        </p:tgtEl>
                                        <p:attrNameLst>
                                          <p:attrName>ppt_x</p:attrName>
                                        </p:attrNameLst>
                                      </p:cBhvr>
                                      <p:tavLst>
                                        <p:tav tm="0">
                                          <p:val>
                                            <p:fltVal val="0.5"/>
                                          </p:val>
                                        </p:tav>
                                        <p:tav tm="100000">
                                          <p:val>
                                            <p:strVal val="#ppt_x"/>
                                          </p:val>
                                        </p:tav>
                                      </p:tavLst>
                                    </p:anim>
                                    <p:anim calcmode="lin" valueType="num">
                                      <p:cBhvr>
                                        <p:cTn id="50" dur="3500" fill="hold"/>
                                        <p:tgtEl>
                                          <p:spTgt spid="10"/>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3500" fill="hold"/>
                                        <p:tgtEl>
                                          <p:spTgt spid="10"/>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3500" fill="hold"/>
                                        <p:tgtEl>
                                          <p:spTgt spid="6"/>
                                        </p:tgtEl>
                                        <p:attrNameLst>
                                          <p:attrName>ppt_w</p:attrName>
                                        </p:attrNameLst>
                                      </p:cBhvr>
                                      <p:tavLst>
                                        <p:tav tm="0">
                                          <p:val>
                                            <p:fltVal val="0"/>
                                          </p:val>
                                        </p:tav>
                                        <p:tav tm="100000">
                                          <p:val>
                                            <p:strVal val="#ppt_w"/>
                                          </p:val>
                                        </p:tav>
                                      </p:tavLst>
                                    </p:anim>
                                    <p:anim calcmode="lin" valueType="num">
                                      <p:cBhvr>
                                        <p:cTn id="56" dur="3500" fill="hold"/>
                                        <p:tgtEl>
                                          <p:spTgt spid="6"/>
                                        </p:tgtEl>
                                        <p:attrNameLst>
                                          <p:attrName>ppt_h</p:attrName>
                                        </p:attrNameLst>
                                      </p:cBhvr>
                                      <p:tavLst>
                                        <p:tav tm="0">
                                          <p:val>
                                            <p:fltVal val="0"/>
                                          </p:val>
                                        </p:tav>
                                        <p:tav tm="100000">
                                          <p:val>
                                            <p:strVal val="#ppt_h"/>
                                          </p:val>
                                        </p:tav>
                                      </p:tavLst>
                                    </p:anim>
                                    <p:anim calcmode="lin" valueType="num">
                                      <p:cBhvr>
                                        <p:cTn id="57" dur="3500" fill="hold"/>
                                        <p:tgtEl>
                                          <p:spTgt spid="6"/>
                                        </p:tgtEl>
                                        <p:attrNameLst>
                                          <p:attrName>ppt_x</p:attrName>
                                        </p:attrNameLst>
                                      </p:cBhvr>
                                      <p:tavLst>
                                        <p:tav tm="0">
                                          <p:val>
                                            <p:fltVal val="0.5"/>
                                          </p:val>
                                        </p:tav>
                                        <p:tav tm="100000">
                                          <p:val>
                                            <p:strVal val="#ppt_x"/>
                                          </p:val>
                                        </p:tav>
                                      </p:tavLst>
                                    </p:anim>
                                    <p:anim calcmode="lin" valueType="num">
                                      <p:cBhvr>
                                        <p:cTn id="58" dur="3500" fill="hold"/>
                                        <p:tgtEl>
                                          <p:spTgt spid="6"/>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500" fill="hold"/>
                                        <p:tgtEl>
                                          <p:spTgt spid="6"/>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500" fill="hold"/>
                                        <p:tgtEl>
                                          <p:spTgt spid="8"/>
                                        </p:tgtEl>
                                        <p:attrNameLst>
                                          <p:attrName>ppt_w</p:attrName>
                                        </p:attrNameLst>
                                      </p:cBhvr>
                                      <p:tavLst>
                                        <p:tav tm="0">
                                          <p:val>
                                            <p:fltVal val="0"/>
                                          </p:val>
                                        </p:tav>
                                        <p:tav tm="100000">
                                          <p:val>
                                            <p:strVal val="#ppt_w"/>
                                          </p:val>
                                        </p:tav>
                                      </p:tavLst>
                                    </p:anim>
                                    <p:anim calcmode="lin" valueType="num">
                                      <p:cBhvr>
                                        <p:cTn id="64" dur="3500" fill="hold"/>
                                        <p:tgtEl>
                                          <p:spTgt spid="8"/>
                                        </p:tgtEl>
                                        <p:attrNameLst>
                                          <p:attrName>ppt_h</p:attrName>
                                        </p:attrNameLst>
                                      </p:cBhvr>
                                      <p:tavLst>
                                        <p:tav tm="0">
                                          <p:val>
                                            <p:fltVal val="0"/>
                                          </p:val>
                                        </p:tav>
                                        <p:tav tm="100000">
                                          <p:val>
                                            <p:strVal val="#ppt_h"/>
                                          </p:val>
                                        </p:tav>
                                      </p:tavLst>
                                    </p:anim>
                                    <p:anim calcmode="lin" valueType="num">
                                      <p:cBhvr>
                                        <p:cTn id="65" dur="3500" fill="hold"/>
                                        <p:tgtEl>
                                          <p:spTgt spid="8"/>
                                        </p:tgtEl>
                                        <p:attrNameLst>
                                          <p:attrName>ppt_x</p:attrName>
                                        </p:attrNameLst>
                                      </p:cBhvr>
                                      <p:tavLst>
                                        <p:tav tm="0">
                                          <p:val>
                                            <p:fltVal val="0.5"/>
                                          </p:val>
                                        </p:tav>
                                        <p:tav tm="100000">
                                          <p:val>
                                            <p:strVal val="#ppt_x"/>
                                          </p:val>
                                        </p:tav>
                                      </p:tavLst>
                                    </p:anim>
                                    <p:anim calcmode="lin" valueType="num">
                                      <p:cBhvr>
                                        <p:cTn id="66" dur="3500" fill="hold"/>
                                        <p:tgtEl>
                                          <p:spTgt spid="8"/>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3500" fill="hold"/>
                                        <p:tgtEl>
                                          <p:spTgt spid="8"/>
                                        </p:tgtEl>
                                        <p:attrNameLst>
                                          <p:attrName>r</p:attrName>
                                        </p:attrNameLst>
                                      </p:cBhvr>
                                    </p:animRot>
                                  </p:childTnLst>
                                </p:cTn>
                              </p:par>
                              <p:par>
                                <p:cTn id="69" presetID="23" presetClass="entr" presetSubtype="32"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 calcmode="lin" valueType="num">
                                      <p:cBhvr>
                                        <p:cTn id="71" dur="3500" fill="hold"/>
                                        <p:tgtEl>
                                          <p:spTgt spid="2"/>
                                        </p:tgtEl>
                                        <p:attrNameLst>
                                          <p:attrName>ppt_w</p:attrName>
                                        </p:attrNameLst>
                                      </p:cBhvr>
                                      <p:tavLst>
                                        <p:tav tm="0">
                                          <p:val>
                                            <p:strVal val="4*#ppt_w"/>
                                          </p:val>
                                        </p:tav>
                                        <p:tav tm="100000">
                                          <p:val>
                                            <p:strVal val="#ppt_w"/>
                                          </p:val>
                                        </p:tav>
                                      </p:tavLst>
                                    </p:anim>
                                    <p:anim calcmode="lin" valueType="num">
                                      <p:cBhvr>
                                        <p:cTn id="72" dur="3500" fill="hold"/>
                                        <p:tgtEl>
                                          <p:spTgt spid="2"/>
                                        </p:tgtEl>
                                        <p:attrNameLst>
                                          <p:attrName>ppt_h</p:attrName>
                                        </p:attrNameLst>
                                      </p:cBhvr>
                                      <p:tavLst>
                                        <p:tav tm="0">
                                          <p:val>
                                            <p:strVal val="4*#ppt_h"/>
                                          </p:val>
                                        </p:tav>
                                        <p:tav tm="100000">
                                          <p:val>
                                            <p:strVal val="#ppt_h"/>
                                          </p:val>
                                        </p:tav>
                                      </p:tavLst>
                                    </p:anim>
                                  </p:childTnLst>
                                </p:cTn>
                              </p:par>
                              <p:par>
                                <p:cTn id="73" presetID="8" presetClass="emph" presetSubtype="0" fill="hold" nodeType="withEffect">
                                  <p:stCondLst>
                                    <p:cond delay="0"/>
                                  </p:stCondLst>
                                  <p:childTnLst>
                                    <p:animRot by="21600000">
                                      <p:cBhvr>
                                        <p:cTn id="74" dur="3500" fill="hold"/>
                                        <p:tgtEl>
                                          <p:spTgt spid="2"/>
                                        </p:tgtEl>
                                        <p:attrNameLst>
                                          <p:attrName>r</p:attrName>
                                        </p:attrNameLst>
                                      </p:cBhvr>
                                    </p:animRot>
                                  </p:childTnLst>
                                </p:cTn>
                              </p:par>
                              <p:par>
                                <p:cTn id="75" presetID="21" presetClass="entr" presetSubtype="8"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heel(8)">
                                      <p:cBhvr>
                                        <p:cTn id="77" dur="3500"/>
                                        <p:tgtEl>
                                          <p:spTgt spid="2"/>
                                        </p:tgtEl>
                                      </p:cBhvr>
                                    </p:animEffect>
                                  </p:childTnLst>
                                </p:cTn>
                              </p:par>
                              <p:par>
                                <p:cTn id="78" presetID="9" presetClass="emph" presetSubtype="0" grpId="0" nodeType="withEffect">
                                  <p:stCondLst>
                                    <p:cond delay="0"/>
                                  </p:stCondLst>
                                  <p:childTnLst>
                                    <p:set>
                                      <p:cBhvr rctx="PPT">
                                        <p:cTn id="79" dur="indefinite"/>
                                        <p:tgtEl>
                                          <p:spTgt spid="18"/>
                                        </p:tgtEl>
                                        <p:attrNameLst>
                                          <p:attrName>style.opacity</p:attrName>
                                        </p:attrNameLst>
                                      </p:cBhvr>
                                      <p:to>
                                        <p:strVal val="0"/>
                                      </p:to>
                                    </p:set>
                                    <p:animEffect filter="image" prLst="opacity: 0">
                                      <p:cBhvr rctx="IE">
                                        <p:cTn id="80" dur="indefinite"/>
                                        <p:tgtEl>
                                          <p:spTgt spid="18"/>
                                        </p:tgtEl>
                                      </p:cBhvr>
                                    </p:animEffect>
                                  </p:childTnLst>
                                </p:cTn>
                              </p:par>
                            </p:childTnLst>
                          </p:cTn>
                        </p:par>
                        <p:par>
                          <p:cTn id="81" fill="hold">
                            <p:stCondLst>
                              <p:cond delay="3500"/>
                            </p:stCondLst>
                            <p:childTnLst>
                              <p:par>
                                <p:cTn id="82" presetID="23" presetClass="exit" presetSubtype="16" fill="hold" nodeType="afterEffect">
                                  <p:stCondLst>
                                    <p:cond delay="0"/>
                                  </p:stCondLst>
                                  <p:childTnLst>
                                    <p:anim calcmode="lin" valueType="num">
                                      <p:cBhvr>
                                        <p:cTn id="83" dur="3500"/>
                                        <p:tgtEl>
                                          <p:spTgt spid="2"/>
                                        </p:tgtEl>
                                        <p:attrNameLst>
                                          <p:attrName>ppt_w</p:attrName>
                                        </p:attrNameLst>
                                      </p:cBhvr>
                                      <p:tavLst>
                                        <p:tav tm="0">
                                          <p:val>
                                            <p:strVal val="ppt_w"/>
                                          </p:val>
                                        </p:tav>
                                        <p:tav tm="100000">
                                          <p:val>
                                            <p:strVal val="4*ppt_w"/>
                                          </p:val>
                                        </p:tav>
                                      </p:tavLst>
                                    </p:anim>
                                    <p:anim calcmode="lin" valueType="num">
                                      <p:cBhvr>
                                        <p:cTn id="84" dur="3500"/>
                                        <p:tgtEl>
                                          <p:spTgt spid="2"/>
                                        </p:tgtEl>
                                        <p:attrNameLst>
                                          <p:attrName>ppt_h</p:attrName>
                                        </p:attrNameLst>
                                      </p:cBhvr>
                                      <p:tavLst>
                                        <p:tav tm="0">
                                          <p:val>
                                            <p:strVal val="ppt_h"/>
                                          </p:val>
                                        </p:tav>
                                        <p:tav tm="100000">
                                          <p:val>
                                            <p:strVal val="4*ppt_h"/>
                                          </p:val>
                                        </p:tav>
                                      </p:tavLst>
                                    </p:anim>
                                    <p:set>
                                      <p:cBhvr>
                                        <p:cTn id="85" dur="1" fill="hold">
                                          <p:stCondLst>
                                            <p:cond delay="3499"/>
                                          </p:stCondLst>
                                        </p:cTn>
                                        <p:tgtEl>
                                          <p:spTgt spid="2"/>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500" fill="hold"/>
                                        <p:tgtEl>
                                          <p:spTgt spid="2"/>
                                        </p:tgtEl>
                                        <p:attrNameLst>
                                          <p:attrName>r</p:attrName>
                                        </p:attrNameLst>
                                      </p:cBhvr>
                                    </p:animRot>
                                  </p:childTnLst>
                                </p:cTn>
                              </p:par>
                              <p:par>
                                <p:cTn id="88" presetID="23" presetClass="exit" presetSubtype="544" fill="hold" nodeType="withEffect">
                                  <p:stCondLst>
                                    <p:cond delay="0"/>
                                  </p:stCondLst>
                                  <p:childTnLst>
                                    <p:anim calcmode="lin" valueType="num">
                                      <p:cBhvr>
                                        <p:cTn id="89" dur="3500"/>
                                        <p:tgtEl>
                                          <p:spTgt spid="8"/>
                                        </p:tgtEl>
                                        <p:attrNameLst>
                                          <p:attrName>ppt_w</p:attrName>
                                        </p:attrNameLst>
                                      </p:cBhvr>
                                      <p:tavLst>
                                        <p:tav tm="0">
                                          <p:val>
                                            <p:strVal val="ppt_w"/>
                                          </p:val>
                                        </p:tav>
                                        <p:tav tm="100000">
                                          <p:val>
                                            <p:fltVal val="0"/>
                                          </p:val>
                                        </p:tav>
                                      </p:tavLst>
                                    </p:anim>
                                    <p:anim calcmode="lin" valueType="num">
                                      <p:cBhvr>
                                        <p:cTn id="90" dur="3500"/>
                                        <p:tgtEl>
                                          <p:spTgt spid="8"/>
                                        </p:tgtEl>
                                        <p:attrNameLst>
                                          <p:attrName>ppt_h</p:attrName>
                                        </p:attrNameLst>
                                      </p:cBhvr>
                                      <p:tavLst>
                                        <p:tav tm="0">
                                          <p:val>
                                            <p:strVal val="ppt_h"/>
                                          </p:val>
                                        </p:tav>
                                        <p:tav tm="100000">
                                          <p:val>
                                            <p:fltVal val="0"/>
                                          </p:val>
                                        </p:tav>
                                      </p:tavLst>
                                    </p:anim>
                                    <p:anim calcmode="lin" valueType="num">
                                      <p:cBhvr>
                                        <p:cTn id="91" dur="3500"/>
                                        <p:tgtEl>
                                          <p:spTgt spid="8"/>
                                        </p:tgtEl>
                                        <p:attrNameLst>
                                          <p:attrName>ppt_x</p:attrName>
                                        </p:attrNameLst>
                                      </p:cBhvr>
                                      <p:tavLst>
                                        <p:tav tm="0">
                                          <p:val>
                                            <p:strVal val="ppt_x"/>
                                          </p:val>
                                        </p:tav>
                                        <p:tav tm="100000">
                                          <p:val>
                                            <p:fltVal val="0.5"/>
                                          </p:val>
                                        </p:tav>
                                      </p:tavLst>
                                    </p:anim>
                                    <p:anim calcmode="lin" valueType="num">
                                      <p:cBhvr>
                                        <p:cTn id="92" dur="3500"/>
                                        <p:tgtEl>
                                          <p:spTgt spid="8"/>
                                        </p:tgtEl>
                                        <p:attrNameLst>
                                          <p:attrName>ppt_y</p:attrName>
                                        </p:attrNameLst>
                                      </p:cBhvr>
                                      <p:tavLst>
                                        <p:tav tm="0">
                                          <p:val>
                                            <p:strVal val="ppt_y"/>
                                          </p:val>
                                        </p:tav>
                                        <p:tav tm="100000">
                                          <p:val>
                                            <p:fltVal val="0.5"/>
                                          </p:val>
                                        </p:tav>
                                      </p:tavLst>
                                    </p:anim>
                                    <p:set>
                                      <p:cBhvr>
                                        <p:cTn id="93" dur="1" fill="hold">
                                          <p:stCondLst>
                                            <p:cond delay="3499"/>
                                          </p:stCondLst>
                                        </p:cTn>
                                        <p:tgtEl>
                                          <p:spTgt spid="8"/>
                                        </p:tgtEl>
                                        <p:attrNameLst>
                                          <p:attrName>style.visibility</p:attrName>
                                        </p:attrNameLst>
                                      </p:cBhvr>
                                      <p:to>
                                        <p:strVal val="hidden"/>
                                      </p:to>
                                    </p:set>
                                  </p:childTnLst>
                                </p:cTn>
                              </p:par>
                              <p:par>
                                <p:cTn id="94" presetID="8" presetClass="emph" presetSubtype="0" fill="hold" nodeType="withEffect">
                                  <p:stCondLst>
                                    <p:cond delay="0"/>
                                  </p:stCondLst>
                                  <p:childTnLst>
                                    <p:animRot by="-21600000">
                                      <p:cBhvr>
                                        <p:cTn id="95" dur="3500" fill="hold"/>
                                        <p:tgtEl>
                                          <p:spTgt spid="8"/>
                                        </p:tgtEl>
                                        <p:attrNameLst>
                                          <p:attrName>r</p:attrName>
                                        </p:attrNameLst>
                                      </p:cBhvr>
                                    </p:animRot>
                                  </p:childTnLst>
                                </p:cTn>
                              </p:par>
                              <p:par>
                                <p:cTn id="96" presetID="23" presetClass="exit" presetSubtype="544" fill="hold" nodeType="withEffect">
                                  <p:stCondLst>
                                    <p:cond delay="0"/>
                                  </p:stCondLst>
                                  <p:childTnLst>
                                    <p:anim calcmode="lin" valueType="num">
                                      <p:cBhvr>
                                        <p:cTn id="97" dur="3500"/>
                                        <p:tgtEl>
                                          <p:spTgt spid="6"/>
                                        </p:tgtEl>
                                        <p:attrNameLst>
                                          <p:attrName>ppt_w</p:attrName>
                                        </p:attrNameLst>
                                      </p:cBhvr>
                                      <p:tavLst>
                                        <p:tav tm="0">
                                          <p:val>
                                            <p:strVal val="ppt_w"/>
                                          </p:val>
                                        </p:tav>
                                        <p:tav tm="100000">
                                          <p:val>
                                            <p:fltVal val="0"/>
                                          </p:val>
                                        </p:tav>
                                      </p:tavLst>
                                    </p:anim>
                                    <p:anim calcmode="lin" valueType="num">
                                      <p:cBhvr>
                                        <p:cTn id="98" dur="3500"/>
                                        <p:tgtEl>
                                          <p:spTgt spid="6"/>
                                        </p:tgtEl>
                                        <p:attrNameLst>
                                          <p:attrName>ppt_h</p:attrName>
                                        </p:attrNameLst>
                                      </p:cBhvr>
                                      <p:tavLst>
                                        <p:tav tm="0">
                                          <p:val>
                                            <p:strVal val="ppt_h"/>
                                          </p:val>
                                        </p:tav>
                                        <p:tav tm="100000">
                                          <p:val>
                                            <p:fltVal val="0"/>
                                          </p:val>
                                        </p:tav>
                                      </p:tavLst>
                                    </p:anim>
                                    <p:anim calcmode="lin" valueType="num">
                                      <p:cBhvr>
                                        <p:cTn id="99" dur="3500"/>
                                        <p:tgtEl>
                                          <p:spTgt spid="6"/>
                                        </p:tgtEl>
                                        <p:attrNameLst>
                                          <p:attrName>ppt_x</p:attrName>
                                        </p:attrNameLst>
                                      </p:cBhvr>
                                      <p:tavLst>
                                        <p:tav tm="0">
                                          <p:val>
                                            <p:strVal val="ppt_x"/>
                                          </p:val>
                                        </p:tav>
                                        <p:tav tm="100000">
                                          <p:val>
                                            <p:fltVal val="0.5"/>
                                          </p:val>
                                        </p:tav>
                                      </p:tavLst>
                                    </p:anim>
                                    <p:anim calcmode="lin" valueType="num">
                                      <p:cBhvr>
                                        <p:cTn id="100" dur="3500"/>
                                        <p:tgtEl>
                                          <p:spTgt spid="6"/>
                                        </p:tgtEl>
                                        <p:attrNameLst>
                                          <p:attrName>ppt_y</p:attrName>
                                        </p:attrNameLst>
                                      </p:cBhvr>
                                      <p:tavLst>
                                        <p:tav tm="0">
                                          <p:val>
                                            <p:strVal val="ppt_y"/>
                                          </p:val>
                                        </p:tav>
                                        <p:tav tm="100000">
                                          <p:val>
                                            <p:fltVal val="0.5"/>
                                          </p:val>
                                        </p:tav>
                                      </p:tavLst>
                                    </p:anim>
                                    <p:set>
                                      <p:cBhvr>
                                        <p:cTn id="101" dur="1" fill="hold">
                                          <p:stCondLst>
                                            <p:cond delay="3499"/>
                                          </p:stCondLst>
                                        </p:cTn>
                                        <p:tgtEl>
                                          <p:spTgt spid="6"/>
                                        </p:tgtEl>
                                        <p:attrNameLst>
                                          <p:attrName>style.visibility</p:attrName>
                                        </p:attrNameLst>
                                      </p:cBhvr>
                                      <p:to>
                                        <p:strVal val="hidden"/>
                                      </p:to>
                                    </p:set>
                                  </p:childTnLst>
                                </p:cTn>
                              </p:par>
                              <p:par>
                                <p:cTn id="102" presetID="8" presetClass="emph" presetSubtype="0" fill="hold" nodeType="withEffect">
                                  <p:stCondLst>
                                    <p:cond delay="0"/>
                                  </p:stCondLst>
                                  <p:childTnLst>
                                    <p:animRot by="-21600000">
                                      <p:cBhvr>
                                        <p:cTn id="103" dur="3500" fill="hold"/>
                                        <p:tgtEl>
                                          <p:spTgt spid="6"/>
                                        </p:tgtEl>
                                        <p:attrNameLst>
                                          <p:attrName>r</p:attrName>
                                        </p:attrNameLst>
                                      </p:cBhvr>
                                    </p:animRot>
                                  </p:childTnLst>
                                </p:cTn>
                              </p:par>
                              <p:par>
                                <p:cTn id="104" presetID="23" presetClass="exit" presetSubtype="544" fill="hold" nodeType="withEffect">
                                  <p:stCondLst>
                                    <p:cond delay="0"/>
                                  </p:stCondLst>
                                  <p:childTnLst>
                                    <p:anim calcmode="lin" valueType="num">
                                      <p:cBhvr>
                                        <p:cTn id="105" dur="3500"/>
                                        <p:tgtEl>
                                          <p:spTgt spid="10"/>
                                        </p:tgtEl>
                                        <p:attrNameLst>
                                          <p:attrName>ppt_w</p:attrName>
                                        </p:attrNameLst>
                                      </p:cBhvr>
                                      <p:tavLst>
                                        <p:tav tm="0">
                                          <p:val>
                                            <p:strVal val="ppt_w"/>
                                          </p:val>
                                        </p:tav>
                                        <p:tav tm="100000">
                                          <p:val>
                                            <p:fltVal val="0"/>
                                          </p:val>
                                        </p:tav>
                                      </p:tavLst>
                                    </p:anim>
                                    <p:anim calcmode="lin" valueType="num">
                                      <p:cBhvr>
                                        <p:cTn id="106" dur="3500"/>
                                        <p:tgtEl>
                                          <p:spTgt spid="10"/>
                                        </p:tgtEl>
                                        <p:attrNameLst>
                                          <p:attrName>ppt_h</p:attrName>
                                        </p:attrNameLst>
                                      </p:cBhvr>
                                      <p:tavLst>
                                        <p:tav tm="0">
                                          <p:val>
                                            <p:strVal val="ppt_h"/>
                                          </p:val>
                                        </p:tav>
                                        <p:tav tm="100000">
                                          <p:val>
                                            <p:fltVal val="0"/>
                                          </p:val>
                                        </p:tav>
                                      </p:tavLst>
                                    </p:anim>
                                    <p:anim calcmode="lin" valueType="num">
                                      <p:cBhvr>
                                        <p:cTn id="107" dur="3500"/>
                                        <p:tgtEl>
                                          <p:spTgt spid="10"/>
                                        </p:tgtEl>
                                        <p:attrNameLst>
                                          <p:attrName>ppt_x</p:attrName>
                                        </p:attrNameLst>
                                      </p:cBhvr>
                                      <p:tavLst>
                                        <p:tav tm="0">
                                          <p:val>
                                            <p:strVal val="ppt_x"/>
                                          </p:val>
                                        </p:tav>
                                        <p:tav tm="100000">
                                          <p:val>
                                            <p:fltVal val="0.5"/>
                                          </p:val>
                                        </p:tav>
                                      </p:tavLst>
                                    </p:anim>
                                    <p:anim calcmode="lin" valueType="num">
                                      <p:cBhvr>
                                        <p:cTn id="108" dur="3500"/>
                                        <p:tgtEl>
                                          <p:spTgt spid="10"/>
                                        </p:tgtEl>
                                        <p:attrNameLst>
                                          <p:attrName>ppt_y</p:attrName>
                                        </p:attrNameLst>
                                      </p:cBhvr>
                                      <p:tavLst>
                                        <p:tav tm="0">
                                          <p:val>
                                            <p:strVal val="ppt_y"/>
                                          </p:val>
                                        </p:tav>
                                        <p:tav tm="100000">
                                          <p:val>
                                            <p:fltVal val="0.5"/>
                                          </p:val>
                                        </p:tav>
                                      </p:tavLst>
                                    </p:anim>
                                    <p:set>
                                      <p:cBhvr>
                                        <p:cTn id="109" dur="1" fill="hold">
                                          <p:stCondLst>
                                            <p:cond delay="3499"/>
                                          </p:stCondLst>
                                        </p:cTn>
                                        <p:tgtEl>
                                          <p:spTgt spid="10"/>
                                        </p:tgtEl>
                                        <p:attrNameLst>
                                          <p:attrName>style.visibility</p:attrName>
                                        </p:attrNameLst>
                                      </p:cBhvr>
                                      <p:to>
                                        <p:strVal val="hidden"/>
                                      </p:to>
                                    </p:set>
                                  </p:childTnLst>
                                </p:cTn>
                              </p:par>
                              <p:par>
                                <p:cTn id="110" presetID="8" presetClass="emph" presetSubtype="0" fill="hold" nodeType="withEffect">
                                  <p:stCondLst>
                                    <p:cond delay="0"/>
                                  </p:stCondLst>
                                  <p:childTnLst>
                                    <p:animRot by="-21600000">
                                      <p:cBhvr>
                                        <p:cTn id="111" dur="3500" fill="hold"/>
                                        <p:tgtEl>
                                          <p:spTgt spid="10"/>
                                        </p:tgtEl>
                                        <p:attrNameLst>
                                          <p:attrName>r</p:attrName>
                                        </p:attrNameLst>
                                      </p:cBhvr>
                                    </p:animRot>
                                  </p:childTnLst>
                                </p:cTn>
                              </p:par>
                              <p:par>
                                <p:cTn id="112" presetID="23" presetClass="exit" presetSubtype="544" fill="hold" nodeType="withEffect">
                                  <p:stCondLst>
                                    <p:cond delay="0"/>
                                  </p:stCondLst>
                                  <p:childTnLst>
                                    <p:anim calcmode="lin" valueType="num">
                                      <p:cBhvr>
                                        <p:cTn id="113" dur="3500"/>
                                        <p:tgtEl>
                                          <p:spTgt spid="9"/>
                                        </p:tgtEl>
                                        <p:attrNameLst>
                                          <p:attrName>ppt_w</p:attrName>
                                        </p:attrNameLst>
                                      </p:cBhvr>
                                      <p:tavLst>
                                        <p:tav tm="0">
                                          <p:val>
                                            <p:strVal val="ppt_w"/>
                                          </p:val>
                                        </p:tav>
                                        <p:tav tm="100000">
                                          <p:val>
                                            <p:fltVal val="0"/>
                                          </p:val>
                                        </p:tav>
                                      </p:tavLst>
                                    </p:anim>
                                    <p:anim calcmode="lin" valueType="num">
                                      <p:cBhvr>
                                        <p:cTn id="114" dur="3500"/>
                                        <p:tgtEl>
                                          <p:spTgt spid="9"/>
                                        </p:tgtEl>
                                        <p:attrNameLst>
                                          <p:attrName>ppt_h</p:attrName>
                                        </p:attrNameLst>
                                      </p:cBhvr>
                                      <p:tavLst>
                                        <p:tav tm="0">
                                          <p:val>
                                            <p:strVal val="ppt_h"/>
                                          </p:val>
                                        </p:tav>
                                        <p:tav tm="100000">
                                          <p:val>
                                            <p:fltVal val="0"/>
                                          </p:val>
                                        </p:tav>
                                      </p:tavLst>
                                    </p:anim>
                                    <p:anim calcmode="lin" valueType="num">
                                      <p:cBhvr>
                                        <p:cTn id="115" dur="3500"/>
                                        <p:tgtEl>
                                          <p:spTgt spid="9"/>
                                        </p:tgtEl>
                                        <p:attrNameLst>
                                          <p:attrName>ppt_x</p:attrName>
                                        </p:attrNameLst>
                                      </p:cBhvr>
                                      <p:tavLst>
                                        <p:tav tm="0">
                                          <p:val>
                                            <p:strVal val="ppt_x"/>
                                          </p:val>
                                        </p:tav>
                                        <p:tav tm="100000">
                                          <p:val>
                                            <p:fltVal val="0.5"/>
                                          </p:val>
                                        </p:tav>
                                      </p:tavLst>
                                    </p:anim>
                                    <p:anim calcmode="lin" valueType="num">
                                      <p:cBhvr>
                                        <p:cTn id="116" dur="3500"/>
                                        <p:tgtEl>
                                          <p:spTgt spid="9"/>
                                        </p:tgtEl>
                                        <p:attrNameLst>
                                          <p:attrName>ppt_y</p:attrName>
                                        </p:attrNameLst>
                                      </p:cBhvr>
                                      <p:tavLst>
                                        <p:tav tm="0">
                                          <p:val>
                                            <p:strVal val="ppt_y"/>
                                          </p:val>
                                        </p:tav>
                                        <p:tav tm="100000">
                                          <p:val>
                                            <p:fltVal val="0.5"/>
                                          </p:val>
                                        </p:tav>
                                      </p:tavLst>
                                    </p:anim>
                                    <p:set>
                                      <p:cBhvr>
                                        <p:cTn id="117" dur="1" fill="hold">
                                          <p:stCondLst>
                                            <p:cond delay="3499"/>
                                          </p:stCondLst>
                                        </p:cTn>
                                        <p:tgtEl>
                                          <p:spTgt spid="9"/>
                                        </p:tgtEl>
                                        <p:attrNameLst>
                                          <p:attrName>style.visibility</p:attrName>
                                        </p:attrNameLst>
                                      </p:cBhvr>
                                      <p:to>
                                        <p:strVal val="hidden"/>
                                      </p:to>
                                    </p:set>
                                  </p:childTnLst>
                                </p:cTn>
                              </p:par>
                              <p:par>
                                <p:cTn id="118" presetID="8" presetClass="emph" presetSubtype="0" fill="hold" nodeType="withEffect">
                                  <p:stCondLst>
                                    <p:cond delay="0"/>
                                  </p:stCondLst>
                                  <p:childTnLst>
                                    <p:animRot by="-21600000">
                                      <p:cBhvr>
                                        <p:cTn id="119" dur="3500" fill="hold"/>
                                        <p:tgtEl>
                                          <p:spTgt spid="9"/>
                                        </p:tgtEl>
                                        <p:attrNameLst>
                                          <p:attrName>r</p:attrName>
                                        </p:attrNameLst>
                                      </p:cBhvr>
                                    </p:animRot>
                                  </p:childTnLst>
                                </p:cTn>
                              </p:par>
                              <p:par>
                                <p:cTn id="120" presetID="23" presetClass="exit" presetSubtype="544" fill="hold" nodeType="withEffect">
                                  <p:stCondLst>
                                    <p:cond delay="0"/>
                                  </p:stCondLst>
                                  <p:childTnLst>
                                    <p:anim calcmode="lin" valueType="num">
                                      <p:cBhvr>
                                        <p:cTn id="121" dur="3500"/>
                                        <p:tgtEl>
                                          <p:spTgt spid="7"/>
                                        </p:tgtEl>
                                        <p:attrNameLst>
                                          <p:attrName>ppt_w</p:attrName>
                                        </p:attrNameLst>
                                      </p:cBhvr>
                                      <p:tavLst>
                                        <p:tav tm="0">
                                          <p:val>
                                            <p:strVal val="ppt_w"/>
                                          </p:val>
                                        </p:tav>
                                        <p:tav tm="100000">
                                          <p:val>
                                            <p:fltVal val="0"/>
                                          </p:val>
                                        </p:tav>
                                      </p:tavLst>
                                    </p:anim>
                                    <p:anim calcmode="lin" valueType="num">
                                      <p:cBhvr>
                                        <p:cTn id="122" dur="3500"/>
                                        <p:tgtEl>
                                          <p:spTgt spid="7"/>
                                        </p:tgtEl>
                                        <p:attrNameLst>
                                          <p:attrName>ppt_h</p:attrName>
                                        </p:attrNameLst>
                                      </p:cBhvr>
                                      <p:tavLst>
                                        <p:tav tm="0">
                                          <p:val>
                                            <p:strVal val="ppt_h"/>
                                          </p:val>
                                        </p:tav>
                                        <p:tav tm="100000">
                                          <p:val>
                                            <p:fltVal val="0"/>
                                          </p:val>
                                        </p:tav>
                                      </p:tavLst>
                                    </p:anim>
                                    <p:anim calcmode="lin" valueType="num">
                                      <p:cBhvr>
                                        <p:cTn id="123" dur="3500"/>
                                        <p:tgtEl>
                                          <p:spTgt spid="7"/>
                                        </p:tgtEl>
                                        <p:attrNameLst>
                                          <p:attrName>ppt_x</p:attrName>
                                        </p:attrNameLst>
                                      </p:cBhvr>
                                      <p:tavLst>
                                        <p:tav tm="0">
                                          <p:val>
                                            <p:strVal val="ppt_x"/>
                                          </p:val>
                                        </p:tav>
                                        <p:tav tm="100000">
                                          <p:val>
                                            <p:fltVal val="0.5"/>
                                          </p:val>
                                        </p:tav>
                                      </p:tavLst>
                                    </p:anim>
                                    <p:anim calcmode="lin" valueType="num">
                                      <p:cBhvr>
                                        <p:cTn id="124" dur="3500"/>
                                        <p:tgtEl>
                                          <p:spTgt spid="7"/>
                                        </p:tgtEl>
                                        <p:attrNameLst>
                                          <p:attrName>ppt_y</p:attrName>
                                        </p:attrNameLst>
                                      </p:cBhvr>
                                      <p:tavLst>
                                        <p:tav tm="0">
                                          <p:val>
                                            <p:strVal val="ppt_y"/>
                                          </p:val>
                                        </p:tav>
                                        <p:tav tm="100000">
                                          <p:val>
                                            <p:fltVal val="0.5"/>
                                          </p:val>
                                        </p:tav>
                                      </p:tavLst>
                                    </p:anim>
                                    <p:set>
                                      <p:cBhvr>
                                        <p:cTn id="125" dur="1" fill="hold">
                                          <p:stCondLst>
                                            <p:cond delay="3499"/>
                                          </p:stCondLst>
                                        </p:cTn>
                                        <p:tgtEl>
                                          <p:spTgt spid="7"/>
                                        </p:tgtEl>
                                        <p:attrNameLst>
                                          <p:attrName>style.visibility</p:attrName>
                                        </p:attrNameLst>
                                      </p:cBhvr>
                                      <p:to>
                                        <p:strVal val="hidden"/>
                                      </p:to>
                                    </p:set>
                                  </p:childTnLst>
                                </p:cTn>
                              </p:par>
                              <p:par>
                                <p:cTn id="126" presetID="8" presetClass="emph" presetSubtype="0" fill="hold" nodeType="withEffect">
                                  <p:stCondLst>
                                    <p:cond delay="0"/>
                                  </p:stCondLst>
                                  <p:childTnLst>
                                    <p:animRot by="-21600000">
                                      <p:cBhvr>
                                        <p:cTn id="127" dur="3500" fill="hold"/>
                                        <p:tgtEl>
                                          <p:spTgt spid="7"/>
                                        </p:tgtEl>
                                        <p:attrNameLst>
                                          <p:attrName>r</p:attrName>
                                        </p:attrNameLst>
                                      </p:cBhvr>
                                    </p:animRot>
                                  </p:childTnLst>
                                </p:cTn>
                              </p:par>
                              <p:par>
                                <p:cTn id="128" presetID="23" presetClass="exit" presetSubtype="544" fill="hold" nodeType="withEffect">
                                  <p:stCondLst>
                                    <p:cond delay="0"/>
                                  </p:stCondLst>
                                  <p:childTnLst>
                                    <p:anim calcmode="lin" valueType="num">
                                      <p:cBhvr>
                                        <p:cTn id="129" dur="3500"/>
                                        <p:tgtEl>
                                          <p:spTgt spid="5"/>
                                        </p:tgtEl>
                                        <p:attrNameLst>
                                          <p:attrName>ppt_w</p:attrName>
                                        </p:attrNameLst>
                                      </p:cBhvr>
                                      <p:tavLst>
                                        <p:tav tm="0">
                                          <p:val>
                                            <p:strVal val="ppt_w"/>
                                          </p:val>
                                        </p:tav>
                                        <p:tav tm="100000">
                                          <p:val>
                                            <p:fltVal val="0"/>
                                          </p:val>
                                        </p:tav>
                                      </p:tavLst>
                                    </p:anim>
                                    <p:anim calcmode="lin" valueType="num">
                                      <p:cBhvr>
                                        <p:cTn id="130" dur="3500"/>
                                        <p:tgtEl>
                                          <p:spTgt spid="5"/>
                                        </p:tgtEl>
                                        <p:attrNameLst>
                                          <p:attrName>ppt_h</p:attrName>
                                        </p:attrNameLst>
                                      </p:cBhvr>
                                      <p:tavLst>
                                        <p:tav tm="0">
                                          <p:val>
                                            <p:strVal val="ppt_h"/>
                                          </p:val>
                                        </p:tav>
                                        <p:tav tm="100000">
                                          <p:val>
                                            <p:fltVal val="0"/>
                                          </p:val>
                                        </p:tav>
                                      </p:tavLst>
                                    </p:anim>
                                    <p:anim calcmode="lin" valueType="num">
                                      <p:cBhvr>
                                        <p:cTn id="131" dur="3500"/>
                                        <p:tgtEl>
                                          <p:spTgt spid="5"/>
                                        </p:tgtEl>
                                        <p:attrNameLst>
                                          <p:attrName>ppt_x</p:attrName>
                                        </p:attrNameLst>
                                      </p:cBhvr>
                                      <p:tavLst>
                                        <p:tav tm="0">
                                          <p:val>
                                            <p:strVal val="ppt_x"/>
                                          </p:val>
                                        </p:tav>
                                        <p:tav tm="100000">
                                          <p:val>
                                            <p:fltVal val="0.5"/>
                                          </p:val>
                                        </p:tav>
                                      </p:tavLst>
                                    </p:anim>
                                    <p:anim calcmode="lin" valueType="num">
                                      <p:cBhvr>
                                        <p:cTn id="132" dur="3500"/>
                                        <p:tgtEl>
                                          <p:spTgt spid="5"/>
                                        </p:tgtEl>
                                        <p:attrNameLst>
                                          <p:attrName>ppt_y</p:attrName>
                                        </p:attrNameLst>
                                      </p:cBhvr>
                                      <p:tavLst>
                                        <p:tav tm="0">
                                          <p:val>
                                            <p:strVal val="ppt_y"/>
                                          </p:val>
                                        </p:tav>
                                        <p:tav tm="100000">
                                          <p:val>
                                            <p:fltVal val="0.5"/>
                                          </p:val>
                                        </p:tav>
                                      </p:tavLst>
                                    </p:anim>
                                    <p:set>
                                      <p:cBhvr>
                                        <p:cTn id="133" dur="1" fill="hold">
                                          <p:stCondLst>
                                            <p:cond delay="3499"/>
                                          </p:stCondLst>
                                        </p:cTn>
                                        <p:tgtEl>
                                          <p:spTgt spid="5"/>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3500" fill="hold"/>
                                        <p:tgtEl>
                                          <p:spTgt spid="5"/>
                                        </p:tgtEl>
                                        <p:attrNameLst>
                                          <p:attrName>r</p:attrName>
                                        </p:attrNameLst>
                                      </p:cBhvr>
                                    </p:animRot>
                                  </p:childTnLst>
                                </p:cTn>
                              </p:par>
                              <p:par>
                                <p:cTn id="136" presetID="23" presetClass="exit" presetSubtype="544" fill="hold" nodeType="withEffect">
                                  <p:stCondLst>
                                    <p:cond delay="0"/>
                                  </p:stCondLst>
                                  <p:childTnLst>
                                    <p:anim calcmode="lin" valueType="num">
                                      <p:cBhvr>
                                        <p:cTn id="137" dur="3500"/>
                                        <p:tgtEl>
                                          <p:spTgt spid="4"/>
                                        </p:tgtEl>
                                        <p:attrNameLst>
                                          <p:attrName>ppt_w</p:attrName>
                                        </p:attrNameLst>
                                      </p:cBhvr>
                                      <p:tavLst>
                                        <p:tav tm="0">
                                          <p:val>
                                            <p:strVal val="ppt_w"/>
                                          </p:val>
                                        </p:tav>
                                        <p:tav tm="100000">
                                          <p:val>
                                            <p:fltVal val="0"/>
                                          </p:val>
                                        </p:tav>
                                      </p:tavLst>
                                    </p:anim>
                                    <p:anim calcmode="lin" valueType="num">
                                      <p:cBhvr>
                                        <p:cTn id="138" dur="3500"/>
                                        <p:tgtEl>
                                          <p:spTgt spid="4"/>
                                        </p:tgtEl>
                                        <p:attrNameLst>
                                          <p:attrName>ppt_h</p:attrName>
                                        </p:attrNameLst>
                                      </p:cBhvr>
                                      <p:tavLst>
                                        <p:tav tm="0">
                                          <p:val>
                                            <p:strVal val="ppt_h"/>
                                          </p:val>
                                        </p:tav>
                                        <p:tav tm="100000">
                                          <p:val>
                                            <p:fltVal val="0"/>
                                          </p:val>
                                        </p:tav>
                                      </p:tavLst>
                                    </p:anim>
                                    <p:anim calcmode="lin" valueType="num">
                                      <p:cBhvr>
                                        <p:cTn id="139" dur="3500"/>
                                        <p:tgtEl>
                                          <p:spTgt spid="4"/>
                                        </p:tgtEl>
                                        <p:attrNameLst>
                                          <p:attrName>ppt_x</p:attrName>
                                        </p:attrNameLst>
                                      </p:cBhvr>
                                      <p:tavLst>
                                        <p:tav tm="0">
                                          <p:val>
                                            <p:strVal val="ppt_x"/>
                                          </p:val>
                                        </p:tav>
                                        <p:tav tm="100000">
                                          <p:val>
                                            <p:fltVal val="0.5"/>
                                          </p:val>
                                        </p:tav>
                                      </p:tavLst>
                                    </p:anim>
                                    <p:anim calcmode="lin" valueType="num">
                                      <p:cBhvr>
                                        <p:cTn id="140" dur="3500"/>
                                        <p:tgtEl>
                                          <p:spTgt spid="4"/>
                                        </p:tgtEl>
                                        <p:attrNameLst>
                                          <p:attrName>ppt_y</p:attrName>
                                        </p:attrNameLst>
                                      </p:cBhvr>
                                      <p:tavLst>
                                        <p:tav tm="0">
                                          <p:val>
                                            <p:strVal val="ppt_y"/>
                                          </p:val>
                                        </p:tav>
                                        <p:tav tm="100000">
                                          <p:val>
                                            <p:fltVal val="0.5"/>
                                          </p:val>
                                        </p:tav>
                                      </p:tavLst>
                                    </p:anim>
                                    <p:set>
                                      <p:cBhvr>
                                        <p:cTn id="141" dur="1" fill="hold">
                                          <p:stCondLst>
                                            <p:cond delay="3499"/>
                                          </p:stCondLst>
                                        </p:cTn>
                                        <p:tgtEl>
                                          <p:spTgt spid="4"/>
                                        </p:tgtEl>
                                        <p:attrNameLst>
                                          <p:attrName>style.visibility</p:attrName>
                                        </p:attrNameLst>
                                      </p:cBhvr>
                                      <p:to>
                                        <p:strVal val="hidden"/>
                                      </p:to>
                                    </p:set>
                                  </p:childTnLst>
                                </p:cTn>
                              </p:par>
                              <p:par>
                                <p:cTn id="142" presetID="8" presetClass="emph" presetSubtype="0" fill="hold" nodeType="withEffect">
                                  <p:stCondLst>
                                    <p:cond delay="0"/>
                                  </p:stCondLst>
                                  <p:childTnLst>
                                    <p:animRot by="-21600000">
                                      <p:cBhvr>
                                        <p:cTn id="143" dur="3500" fill="hold"/>
                                        <p:tgtEl>
                                          <p:spTgt spid="4"/>
                                        </p:tgtEl>
                                        <p:attrNameLst>
                                          <p:attrName>r</p:attrName>
                                        </p:attrNameLst>
                                      </p:cBhvr>
                                    </p:animRot>
                                  </p:childTnLst>
                                </p:cTn>
                              </p:par>
                              <p:par>
                                <p:cTn id="144" presetID="23" presetClass="exit" presetSubtype="544" fill="hold" nodeType="withEffect">
                                  <p:stCondLst>
                                    <p:cond delay="0"/>
                                  </p:stCondLst>
                                  <p:childTnLst>
                                    <p:anim calcmode="lin" valueType="num">
                                      <p:cBhvr>
                                        <p:cTn id="145" dur="3500"/>
                                        <p:tgtEl>
                                          <p:spTgt spid="3"/>
                                        </p:tgtEl>
                                        <p:attrNameLst>
                                          <p:attrName>ppt_w</p:attrName>
                                        </p:attrNameLst>
                                      </p:cBhvr>
                                      <p:tavLst>
                                        <p:tav tm="0">
                                          <p:val>
                                            <p:strVal val="ppt_w"/>
                                          </p:val>
                                        </p:tav>
                                        <p:tav tm="100000">
                                          <p:val>
                                            <p:fltVal val="0"/>
                                          </p:val>
                                        </p:tav>
                                      </p:tavLst>
                                    </p:anim>
                                    <p:anim calcmode="lin" valueType="num">
                                      <p:cBhvr>
                                        <p:cTn id="146" dur="3500"/>
                                        <p:tgtEl>
                                          <p:spTgt spid="3"/>
                                        </p:tgtEl>
                                        <p:attrNameLst>
                                          <p:attrName>ppt_h</p:attrName>
                                        </p:attrNameLst>
                                      </p:cBhvr>
                                      <p:tavLst>
                                        <p:tav tm="0">
                                          <p:val>
                                            <p:strVal val="ppt_h"/>
                                          </p:val>
                                        </p:tav>
                                        <p:tav tm="100000">
                                          <p:val>
                                            <p:fltVal val="0"/>
                                          </p:val>
                                        </p:tav>
                                      </p:tavLst>
                                    </p:anim>
                                    <p:anim calcmode="lin" valueType="num">
                                      <p:cBhvr>
                                        <p:cTn id="147" dur="3500"/>
                                        <p:tgtEl>
                                          <p:spTgt spid="3"/>
                                        </p:tgtEl>
                                        <p:attrNameLst>
                                          <p:attrName>ppt_x</p:attrName>
                                        </p:attrNameLst>
                                      </p:cBhvr>
                                      <p:tavLst>
                                        <p:tav tm="0">
                                          <p:val>
                                            <p:strVal val="ppt_x"/>
                                          </p:val>
                                        </p:tav>
                                        <p:tav tm="100000">
                                          <p:val>
                                            <p:fltVal val="0.5"/>
                                          </p:val>
                                        </p:tav>
                                      </p:tavLst>
                                    </p:anim>
                                    <p:anim calcmode="lin" valueType="num">
                                      <p:cBhvr>
                                        <p:cTn id="148" dur="3500"/>
                                        <p:tgtEl>
                                          <p:spTgt spid="3"/>
                                        </p:tgtEl>
                                        <p:attrNameLst>
                                          <p:attrName>ppt_y</p:attrName>
                                        </p:attrNameLst>
                                      </p:cBhvr>
                                      <p:tavLst>
                                        <p:tav tm="0">
                                          <p:val>
                                            <p:strVal val="ppt_y"/>
                                          </p:val>
                                        </p:tav>
                                        <p:tav tm="100000">
                                          <p:val>
                                            <p:fltVal val="0.5"/>
                                          </p:val>
                                        </p:tav>
                                      </p:tavLst>
                                    </p:anim>
                                    <p:set>
                                      <p:cBhvr>
                                        <p:cTn id="149" dur="1" fill="hold">
                                          <p:stCondLst>
                                            <p:cond delay="3499"/>
                                          </p:stCondLst>
                                        </p:cTn>
                                        <p:tgtEl>
                                          <p:spTgt spid="3"/>
                                        </p:tgtEl>
                                        <p:attrNameLst>
                                          <p:attrName>style.visibility</p:attrName>
                                        </p:attrNameLst>
                                      </p:cBhvr>
                                      <p:to>
                                        <p:strVal val="hidden"/>
                                      </p:to>
                                    </p:set>
                                  </p:childTnLst>
                                </p:cTn>
                              </p:par>
                              <p:par>
                                <p:cTn id="150" presetID="8" presetClass="emph" presetSubtype="0" fill="hold" nodeType="withEffect">
                                  <p:stCondLst>
                                    <p:cond delay="0"/>
                                  </p:stCondLst>
                                  <p:childTnLst>
                                    <p:animRot by="-21600000">
                                      <p:cBhvr>
                                        <p:cTn id="151" dur="3500" fill="hold"/>
                                        <p:tgtEl>
                                          <p:spTgt spid="3"/>
                                        </p:tgtEl>
                                        <p:attrNameLst>
                                          <p:attrName>r</p:attrName>
                                        </p:attrNameLst>
                                      </p:cBhvr>
                                    </p:animRot>
                                  </p:childTnLst>
                                </p:cTn>
                              </p:par>
                              <p:par>
                                <p:cTn id="152" presetID="21" presetClass="entr" presetSubtype="8" fill="hold"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wheel(8)">
                                      <p:cBhvr>
                                        <p:cTn id="154" dur="3500"/>
                                        <p:tgtEl>
                                          <p:spTgt spid="11"/>
                                        </p:tgtEl>
                                      </p:cBhvr>
                                    </p:animEffect>
                                  </p:childTnLst>
                                </p:cTn>
                              </p:par>
                              <p:par>
                                <p:cTn id="155" presetID="23" presetClass="entr" presetSubtype="288" fill="hold" nodeType="withEffect">
                                  <p:stCondLst>
                                    <p:cond delay="0"/>
                                  </p:stCondLst>
                                  <p:childTnLst>
                                    <p:set>
                                      <p:cBhvr>
                                        <p:cTn id="156" dur="1" fill="hold">
                                          <p:stCondLst>
                                            <p:cond delay="0"/>
                                          </p:stCondLst>
                                        </p:cTn>
                                        <p:tgtEl>
                                          <p:spTgt spid="11"/>
                                        </p:tgtEl>
                                        <p:attrNameLst>
                                          <p:attrName>style.visibility</p:attrName>
                                        </p:attrNameLst>
                                      </p:cBhvr>
                                      <p:to>
                                        <p:strVal val="visible"/>
                                      </p:to>
                                    </p:set>
                                    <p:anim calcmode="lin" valueType="num">
                                      <p:cBhvr>
                                        <p:cTn id="157" dur="3500" fill="hold"/>
                                        <p:tgtEl>
                                          <p:spTgt spid="11"/>
                                        </p:tgtEl>
                                        <p:attrNameLst>
                                          <p:attrName>ppt_w</p:attrName>
                                        </p:attrNameLst>
                                      </p:cBhvr>
                                      <p:tavLst>
                                        <p:tav tm="0">
                                          <p:val>
                                            <p:strVal val="4/3*#ppt_w"/>
                                          </p:val>
                                        </p:tav>
                                        <p:tav tm="100000">
                                          <p:val>
                                            <p:strVal val="#ppt_w"/>
                                          </p:val>
                                        </p:tav>
                                      </p:tavLst>
                                    </p:anim>
                                    <p:anim calcmode="lin" valueType="num">
                                      <p:cBhvr>
                                        <p:cTn id="158" dur="35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10 Grupo"/>
          <p:cNvGrpSpPr/>
          <p:nvPr/>
        </p:nvGrpSpPr>
        <p:grpSpPr>
          <a:xfrm>
            <a:off x="0" y="-7053"/>
            <a:ext cx="9144000" cy="5143500"/>
            <a:chOff x="0" y="0"/>
            <a:chExt cx="9144000" cy="5143500"/>
          </a:xfrm>
        </p:grpSpPr>
        <p:sp>
          <p:nvSpPr>
            <p:cNvPr id="12" name="1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0" name="9 Imagen" descr="Diapositiva4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4762"/>
            <a:ext cx="9144000" cy="5121790"/>
          </a:xfrm>
          <a:prstGeom prst="rect">
            <a:avLst/>
          </a:prstGeom>
          <a:noFill/>
          <a:ln>
            <a:noFill/>
          </a:ln>
        </p:spPr>
      </p:pic>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23728" y="-236562"/>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139952" y="-236562"/>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23728" y="1059582"/>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139952" y="1059582"/>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23728" y="2355726"/>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139952" y="2355726"/>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23728" y="3579862"/>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139952" y="3579862"/>
            <a:ext cx="2878137"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Rectángulo"/>
          <p:cNvSpPr/>
          <p:nvPr/>
        </p:nvSpPr>
        <p:spPr>
          <a:xfrm>
            <a:off x="-111988" y="-308570"/>
            <a:ext cx="9436516" cy="576064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10209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2500" fill="hold"/>
                                        <p:tgtEl>
                                          <p:spTgt spid="3074"/>
                                        </p:tgtEl>
                                        <p:attrNameLst>
                                          <p:attrName>ppt_x</p:attrName>
                                        </p:attrNameLst>
                                      </p:cBhvr>
                                      <p:tavLst>
                                        <p:tav tm="0">
                                          <p:val>
                                            <p:strVal val="#ppt_x+#ppt_w/2"/>
                                          </p:val>
                                        </p:tav>
                                        <p:tav tm="100000">
                                          <p:val>
                                            <p:strVal val="#ppt_x"/>
                                          </p:val>
                                        </p:tav>
                                      </p:tavLst>
                                    </p:anim>
                                    <p:anim calcmode="lin" valueType="num">
                                      <p:cBhvr>
                                        <p:cTn id="8" dur="2500" fill="hold"/>
                                        <p:tgtEl>
                                          <p:spTgt spid="3074"/>
                                        </p:tgtEl>
                                        <p:attrNameLst>
                                          <p:attrName>ppt_y</p:attrName>
                                        </p:attrNameLst>
                                      </p:cBhvr>
                                      <p:tavLst>
                                        <p:tav tm="0">
                                          <p:val>
                                            <p:strVal val="#ppt_y"/>
                                          </p:val>
                                        </p:tav>
                                        <p:tav tm="100000">
                                          <p:val>
                                            <p:strVal val="#ppt_y"/>
                                          </p:val>
                                        </p:tav>
                                      </p:tavLst>
                                    </p:anim>
                                    <p:anim calcmode="lin" valueType="num">
                                      <p:cBhvr>
                                        <p:cTn id="9" dur="2500" fill="hold"/>
                                        <p:tgtEl>
                                          <p:spTgt spid="3074"/>
                                        </p:tgtEl>
                                        <p:attrNameLst>
                                          <p:attrName>ppt_w</p:attrName>
                                        </p:attrNameLst>
                                      </p:cBhvr>
                                      <p:tavLst>
                                        <p:tav tm="0">
                                          <p:val>
                                            <p:fltVal val="0"/>
                                          </p:val>
                                        </p:tav>
                                        <p:tav tm="100000">
                                          <p:val>
                                            <p:strVal val="#ppt_w"/>
                                          </p:val>
                                        </p:tav>
                                      </p:tavLst>
                                    </p:anim>
                                    <p:anim calcmode="lin" valueType="num">
                                      <p:cBhvr>
                                        <p:cTn id="10" dur="2500" fill="hold"/>
                                        <p:tgtEl>
                                          <p:spTgt spid="3074"/>
                                        </p:tgtEl>
                                        <p:attrNameLst>
                                          <p:attrName>ppt_h</p:attrName>
                                        </p:attrNameLst>
                                      </p:cBhvr>
                                      <p:tavLst>
                                        <p:tav tm="0">
                                          <p:val>
                                            <p:strVal val="#ppt_h"/>
                                          </p:val>
                                        </p:tav>
                                        <p:tav tm="100000">
                                          <p:val>
                                            <p:strVal val="#ppt_h"/>
                                          </p:val>
                                        </p:tav>
                                      </p:tavLst>
                                    </p:anim>
                                  </p:childTnLst>
                                </p:cTn>
                              </p:par>
                              <p:par>
                                <p:cTn id="11" presetID="8" presetClass="emph" presetSubtype="0" fill="hold" nodeType="withEffect">
                                  <p:stCondLst>
                                    <p:cond delay="0"/>
                                  </p:stCondLst>
                                  <p:childTnLst>
                                    <p:animRot by="-10800000">
                                      <p:cBhvr>
                                        <p:cTn id="12" dur="2500" fill="hold"/>
                                        <p:tgtEl>
                                          <p:spTgt spid="3074"/>
                                        </p:tgtEl>
                                        <p:attrNameLst>
                                          <p:attrName>r</p:attrName>
                                        </p:attrNameLst>
                                      </p:cBhvr>
                                    </p:animRot>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0" fill="hold"/>
                                        <p:tgtEl>
                                          <p:spTgt spid="4"/>
                                        </p:tgtEl>
                                        <p:attrNameLst>
                                          <p:attrName>ppt_x</p:attrName>
                                        </p:attrNameLst>
                                      </p:cBhvr>
                                      <p:tavLst>
                                        <p:tav tm="0">
                                          <p:val>
                                            <p:strVal val="#ppt_x+#ppt_w/2"/>
                                          </p:val>
                                        </p:tav>
                                        <p:tav tm="100000">
                                          <p:val>
                                            <p:strVal val="#ppt_x"/>
                                          </p:val>
                                        </p:tav>
                                      </p:tavLst>
                                    </p:anim>
                                    <p:anim calcmode="lin" valueType="num">
                                      <p:cBhvr>
                                        <p:cTn id="16" dur="2500" fill="hold"/>
                                        <p:tgtEl>
                                          <p:spTgt spid="4"/>
                                        </p:tgtEl>
                                        <p:attrNameLst>
                                          <p:attrName>ppt_y</p:attrName>
                                        </p:attrNameLst>
                                      </p:cBhvr>
                                      <p:tavLst>
                                        <p:tav tm="0">
                                          <p:val>
                                            <p:strVal val="#ppt_y"/>
                                          </p:val>
                                        </p:tav>
                                        <p:tav tm="100000">
                                          <p:val>
                                            <p:strVal val="#ppt_y"/>
                                          </p:val>
                                        </p:tav>
                                      </p:tavLst>
                                    </p:anim>
                                    <p:anim calcmode="lin" valueType="num">
                                      <p:cBhvr>
                                        <p:cTn id="17" dur="2500" fill="hold"/>
                                        <p:tgtEl>
                                          <p:spTgt spid="4"/>
                                        </p:tgtEl>
                                        <p:attrNameLst>
                                          <p:attrName>ppt_w</p:attrName>
                                        </p:attrNameLst>
                                      </p:cBhvr>
                                      <p:tavLst>
                                        <p:tav tm="0">
                                          <p:val>
                                            <p:fltVal val="0"/>
                                          </p:val>
                                        </p:tav>
                                        <p:tav tm="100000">
                                          <p:val>
                                            <p:strVal val="#ppt_w"/>
                                          </p:val>
                                        </p:tav>
                                      </p:tavLst>
                                    </p:anim>
                                    <p:anim calcmode="lin" valueType="num">
                                      <p:cBhvr>
                                        <p:cTn id="18" dur="2500" fill="hold"/>
                                        <p:tgtEl>
                                          <p:spTgt spid="4"/>
                                        </p:tgtEl>
                                        <p:attrNameLst>
                                          <p:attrName>ppt_h</p:attrName>
                                        </p:attrNameLst>
                                      </p:cBhvr>
                                      <p:tavLst>
                                        <p:tav tm="0">
                                          <p:val>
                                            <p:strVal val="#ppt_h"/>
                                          </p:val>
                                        </p:tav>
                                        <p:tav tm="100000">
                                          <p:val>
                                            <p:strVal val="#ppt_h"/>
                                          </p:val>
                                        </p:tav>
                                      </p:tavLst>
                                    </p:anim>
                                  </p:childTnLst>
                                </p:cTn>
                              </p:par>
                              <p:par>
                                <p:cTn id="19" presetID="8" presetClass="emph" presetSubtype="0" fill="hold" nodeType="withEffect">
                                  <p:stCondLst>
                                    <p:cond delay="0"/>
                                  </p:stCondLst>
                                  <p:childTnLst>
                                    <p:animRot by="-10800000">
                                      <p:cBhvr>
                                        <p:cTn id="20" dur="2500" fill="hold"/>
                                        <p:tgtEl>
                                          <p:spTgt spid="4"/>
                                        </p:tgtEl>
                                        <p:attrNameLst>
                                          <p:attrName>r</p:attrName>
                                        </p:attrNameLst>
                                      </p:cBhvr>
                                    </p:animRot>
                                  </p:childTnLst>
                                </p:cTn>
                              </p:par>
                              <p:par>
                                <p:cTn id="21" presetID="17"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0" fill="hold"/>
                                        <p:tgtEl>
                                          <p:spTgt spid="6"/>
                                        </p:tgtEl>
                                        <p:attrNameLst>
                                          <p:attrName>ppt_x</p:attrName>
                                        </p:attrNameLst>
                                      </p:cBhvr>
                                      <p:tavLst>
                                        <p:tav tm="0">
                                          <p:val>
                                            <p:strVal val="#ppt_x+#ppt_w/2"/>
                                          </p:val>
                                        </p:tav>
                                        <p:tav tm="100000">
                                          <p:val>
                                            <p:strVal val="#ppt_x"/>
                                          </p:val>
                                        </p:tav>
                                      </p:tavLst>
                                    </p:anim>
                                    <p:anim calcmode="lin" valueType="num">
                                      <p:cBhvr>
                                        <p:cTn id="24" dur="2500" fill="hold"/>
                                        <p:tgtEl>
                                          <p:spTgt spid="6"/>
                                        </p:tgtEl>
                                        <p:attrNameLst>
                                          <p:attrName>ppt_y</p:attrName>
                                        </p:attrNameLst>
                                      </p:cBhvr>
                                      <p:tavLst>
                                        <p:tav tm="0">
                                          <p:val>
                                            <p:strVal val="#ppt_y"/>
                                          </p:val>
                                        </p:tav>
                                        <p:tav tm="100000">
                                          <p:val>
                                            <p:strVal val="#ppt_y"/>
                                          </p:val>
                                        </p:tav>
                                      </p:tavLst>
                                    </p:anim>
                                    <p:anim calcmode="lin" valueType="num">
                                      <p:cBhvr>
                                        <p:cTn id="25" dur="2500" fill="hold"/>
                                        <p:tgtEl>
                                          <p:spTgt spid="6"/>
                                        </p:tgtEl>
                                        <p:attrNameLst>
                                          <p:attrName>ppt_w</p:attrName>
                                        </p:attrNameLst>
                                      </p:cBhvr>
                                      <p:tavLst>
                                        <p:tav tm="0">
                                          <p:val>
                                            <p:fltVal val="0"/>
                                          </p:val>
                                        </p:tav>
                                        <p:tav tm="100000">
                                          <p:val>
                                            <p:strVal val="#ppt_w"/>
                                          </p:val>
                                        </p:tav>
                                      </p:tavLst>
                                    </p:anim>
                                    <p:anim calcmode="lin" valueType="num">
                                      <p:cBhvr>
                                        <p:cTn id="26" dur="2500" fill="hold"/>
                                        <p:tgtEl>
                                          <p:spTgt spid="6"/>
                                        </p:tgtEl>
                                        <p:attrNameLst>
                                          <p:attrName>ppt_h</p:attrName>
                                        </p:attrNameLst>
                                      </p:cBhvr>
                                      <p:tavLst>
                                        <p:tav tm="0">
                                          <p:val>
                                            <p:strVal val="#ppt_h"/>
                                          </p:val>
                                        </p:tav>
                                        <p:tav tm="100000">
                                          <p:val>
                                            <p:strVal val="#ppt_h"/>
                                          </p:val>
                                        </p:tav>
                                      </p:tavLst>
                                    </p:anim>
                                  </p:childTnLst>
                                </p:cTn>
                              </p:par>
                              <p:par>
                                <p:cTn id="27" presetID="8" presetClass="emph" presetSubtype="0" fill="hold" nodeType="withEffect">
                                  <p:stCondLst>
                                    <p:cond delay="0"/>
                                  </p:stCondLst>
                                  <p:childTnLst>
                                    <p:animRot by="-10800000">
                                      <p:cBhvr>
                                        <p:cTn id="28" dur="2500" fill="hold"/>
                                        <p:tgtEl>
                                          <p:spTgt spid="6"/>
                                        </p:tgtEl>
                                        <p:attrNameLst>
                                          <p:attrName>r</p:attrName>
                                        </p:attrNameLst>
                                      </p:cBhvr>
                                    </p:animRot>
                                  </p:childTnLst>
                                </p:cTn>
                              </p:par>
                              <p:par>
                                <p:cTn id="29" presetID="17"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500" fill="hold"/>
                                        <p:tgtEl>
                                          <p:spTgt spid="8"/>
                                        </p:tgtEl>
                                        <p:attrNameLst>
                                          <p:attrName>ppt_x</p:attrName>
                                        </p:attrNameLst>
                                      </p:cBhvr>
                                      <p:tavLst>
                                        <p:tav tm="0">
                                          <p:val>
                                            <p:strVal val="#ppt_x+#ppt_w/2"/>
                                          </p:val>
                                        </p:tav>
                                        <p:tav tm="100000">
                                          <p:val>
                                            <p:strVal val="#ppt_x"/>
                                          </p:val>
                                        </p:tav>
                                      </p:tavLst>
                                    </p:anim>
                                    <p:anim calcmode="lin" valueType="num">
                                      <p:cBhvr>
                                        <p:cTn id="32" dur="2500" fill="hold"/>
                                        <p:tgtEl>
                                          <p:spTgt spid="8"/>
                                        </p:tgtEl>
                                        <p:attrNameLst>
                                          <p:attrName>ppt_y</p:attrName>
                                        </p:attrNameLst>
                                      </p:cBhvr>
                                      <p:tavLst>
                                        <p:tav tm="0">
                                          <p:val>
                                            <p:strVal val="#ppt_y"/>
                                          </p:val>
                                        </p:tav>
                                        <p:tav tm="100000">
                                          <p:val>
                                            <p:strVal val="#ppt_y"/>
                                          </p:val>
                                        </p:tav>
                                      </p:tavLst>
                                    </p:anim>
                                    <p:anim calcmode="lin" valueType="num">
                                      <p:cBhvr>
                                        <p:cTn id="33" dur="2500" fill="hold"/>
                                        <p:tgtEl>
                                          <p:spTgt spid="8"/>
                                        </p:tgtEl>
                                        <p:attrNameLst>
                                          <p:attrName>ppt_w</p:attrName>
                                        </p:attrNameLst>
                                      </p:cBhvr>
                                      <p:tavLst>
                                        <p:tav tm="0">
                                          <p:val>
                                            <p:fltVal val="0"/>
                                          </p:val>
                                        </p:tav>
                                        <p:tav tm="100000">
                                          <p:val>
                                            <p:strVal val="#ppt_w"/>
                                          </p:val>
                                        </p:tav>
                                      </p:tavLst>
                                    </p:anim>
                                    <p:anim calcmode="lin" valueType="num">
                                      <p:cBhvr>
                                        <p:cTn id="34" dur="2500" fill="hold"/>
                                        <p:tgtEl>
                                          <p:spTgt spid="8"/>
                                        </p:tgtEl>
                                        <p:attrNameLst>
                                          <p:attrName>ppt_h</p:attrName>
                                        </p:attrNameLst>
                                      </p:cBhvr>
                                      <p:tavLst>
                                        <p:tav tm="0">
                                          <p:val>
                                            <p:strVal val="#ppt_h"/>
                                          </p:val>
                                        </p:tav>
                                        <p:tav tm="100000">
                                          <p:val>
                                            <p:strVal val="#ppt_h"/>
                                          </p:val>
                                        </p:tav>
                                      </p:tavLst>
                                    </p:anim>
                                  </p:childTnLst>
                                </p:cTn>
                              </p:par>
                              <p:par>
                                <p:cTn id="35" presetID="8" presetClass="emph" presetSubtype="0" fill="hold" nodeType="withEffect">
                                  <p:stCondLst>
                                    <p:cond delay="0"/>
                                  </p:stCondLst>
                                  <p:childTnLst>
                                    <p:animRot by="-10800000">
                                      <p:cBhvr>
                                        <p:cTn id="36" dur="2500" fill="hold"/>
                                        <p:tgtEl>
                                          <p:spTgt spid="8"/>
                                        </p:tgtEl>
                                        <p:attrNameLst>
                                          <p:attrName>r</p:attrName>
                                        </p:attrNameLst>
                                      </p:cBhvr>
                                    </p:animRot>
                                  </p:childTnLst>
                                </p:cTn>
                              </p:par>
                              <p:par>
                                <p:cTn id="37" presetID="17" presetClass="entr" presetSubtype="8"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2500" fill="hold"/>
                                        <p:tgtEl>
                                          <p:spTgt spid="3"/>
                                        </p:tgtEl>
                                        <p:attrNameLst>
                                          <p:attrName>ppt_x</p:attrName>
                                        </p:attrNameLst>
                                      </p:cBhvr>
                                      <p:tavLst>
                                        <p:tav tm="0">
                                          <p:val>
                                            <p:strVal val="#ppt_x-#ppt_w/2"/>
                                          </p:val>
                                        </p:tav>
                                        <p:tav tm="100000">
                                          <p:val>
                                            <p:strVal val="#ppt_x"/>
                                          </p:val>
                                        </p:tav>
                                      </p:tavLst>
                                    </p:anim>
                                    <p:anim calcmode="lin" valueType="num">
                                      <p:cBhvr>
                                        <p:cTn id="40" dur="2500" fill="hold"/>
                                        <p:tgtEl>
                                          <p:spTgt spid="3"/>
                                        </p:tgtEl>
                                        <p:attrNameLst>
                                          <p:attrName>ppt_y</p:attrName>
                                        </p:attrNameLst>
                                      </p:cBhvr>
                                      <p:tavLst>
                                        <p:tav tm="0">
                                          <p:val>
                                            <p:strVal val="#ppt_y"/>
                                          </p:val>
                                        </p:tav>
                                        <p:tav tm="100000">
                                          <p:val>
                                            <p:strVal val="#ppt_y"/>
                                          </p:val>
                                        </p:tav>
                                      </p:tavLst>
                                    </p:anim>
                                    <p:anim calcmode="lin" valueType="num">
                                      <p:cBhvr>
                                        <p:cTn id="41" dur="2500" fill="hold"/>
                                        <p:tgtEl>
                                          <p:spTgt spid="3"/>
                                        </p:tgtEl>
                                        <p:attrNameLst>
                                          <p:attrName>ppt_w</p:attrName>
                                        </p:attrNameLst>
                                      </p:cBhvr>
                                      <p:tavLst>
                                        <p:tav tm="0">
                                          <p:val>
                                            <p:fltVal val="0"/>
                                          </p:val>
                                        </p:tav>
                                        <p:tav tm="100000">
                                          <p:val>
                                            <p:strVal val="#ppt_w"/>
                                          </p:val>
                                        </p:tav>
                                      </p:tavLst>
                                    </p:anim>
                                    <p:anim calcmode="lin" valueType="num">
                                      <p:cBhvr>
                                        <p:cTn id="42" dur="2500" fill="hold"/>
                                        <p:tgtEl>
                                          <p:spTgt spid="3"/>
                                        </p:tgtEl>
                                        <p:attrNameLst>
                                          <p:attrName>ppt_h</p:attrName>
                                        </p:attrNameLst>
                                      </p:cBhvr>
                                      <p:tavLst>
                                        <p:tav tm="0">
                                          <p:val>
                                            <p:strVal val="#ppt_h"/>
                                          </p:val>
                                        </p:tav>
                                        <p:tav tm="100000">
                                          <p:val>
                                            <p:strVal val="#ppt_h"/>
                                          </p:val>
                                        </p:tav>
                                      </p:tavLst>
                                    </p:anim>
                                  </p:childTnLst>
                                </p:cTn>
                              </p:par>
                              <p:par>
                                <p:cTn id="43" presetID="8" presetClass="emph" presetSubtype="0" fill="hold" nodeType="withEffect">
                                  <p:stCondLst>
                                    <p:cond delay="0"/>
                                  </p:stCondLst>
                                  <p:childTnLst>
                                    <p:animRot by="10800000">
                                      <p:cBhvr>
                                        <p:cTn id="44" dur="2500" fill="hold"/>
                                        <p:tgtEl>
                                          <p:spTgt spid="3"/>
                                        </p:tgtEl>
                                        <p:attrNameLst>
                                          <p:attrName>r</p:attrName>
                                        </p:attrNameLst>
                                      </p:cBhvr>
                                    </p:animRot>
                                  </p:childTnLst>
                                </p:cTn>
                              </p:par>
                              <p:par>
                                <p:cTn id="45" presetID="17"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2500" fill="hold"/>
                                        <p:tgtEl>
                                          <p:spTgt spid="5"/>
                                        </p:tgtEl>
                                        <p:attrNameLst>
                                          <p:attrName>ppt_x</p:attrName>
                                        </p:attrNameLst>
                                      </p:cBhvr>
                                      <p:tavLst>
                                        <p:tav tm="0">
                                          <p:val>
                                            <p:strVal val="#ppt_x-#ppt_w/2"/>
                                          </p:val>
                                        </p:tav>
                                        <p:tav tm="100000">
                                          <p:val>
                                            <p:strVal val="#ppt_x"/>
                                          </p:val>
                                        </p:tav>
                                      </p:tavLst>
                                    </p:anim>
                                    <p:anim calcmode="lin" valueType="num">
                                      <p:cBhvr>
                                        <p:cTn id="48" dur="2500" fill="hold"/>
                                        <p:tgtEl>
                                          <p:spTgt spid="5"/>
                                        </p:tgtEl>
                                        <p:attrNameLst>
                                          <p:attrName>ppt_y</p:attrName>
                                        </p:attrNameLst>
                                      </p:cBhvr>
                                      <p:tavLst>
                                        <p:tav tm="0">
                                          <p:val>
                                            <p:strVal val="#ppt_y"/>
                                          </p:val>
                                        </p:tav>
                                        <p:tav tm="100000">
                                          <p:val>
                                            <p:strVal val="#ppt_y"/>
                                          </p:val>
                                        </p:tav>
                                      </p:tavLst>
                                    </p:anim>
                                    <p:anim calcmode="lin" valueType="num">
                                      <p:cBhvr>
                                        <p:cTn id="49" dur="2500" fill="hold"/>
                                        <p:tgtEl>
                                          <p:spTgt spid="5"/>
                                        </p:tgtEl>
                                        <p:attrNameLst>
                                          <p:attrName>ppt_w</p:attrName>
                                        </p:attrNameLst>
                                      </p:cBhvr>
                                      <p:tavLst>
                                        <p:tav tm="0">
                                          <p:val>
                                            <p:fltVal val="0"/>
                                          </p:val>
                                        </p:tav>
                                        <p:tav tm="100000">
                                          <p:val>
                                            <p:strVal val="#ppt_w"/>
                                          </p:val>
                                        </p:tav>
                                      </p:tavLst>
                                    </p:anim>
                                    <p:anim calcmode="lin" valueType="num">
                                      <p:cBhvr>
                                        <p:cTn id="50" dur="2500" fill="hold"/>
                                        <p:tgtEl>
                                          <p:spTgt spid="5"/>
                                        </p:tgtEl>
                                        <p:attrNameLst>
                                          <p:attrName>ppt_h</p:attrName>
                                        </p:attrNameLst>
                                      </p:cBhvr>
                                      <p:tavLst>
                                        <p:tav tm="0">
                                          <p:val>
                                            <p:strVal val="#ppt_h"/>
                                          </p:val>
                                        </p:tav>
                                        <p:tav tm="100000">
                                          <p:val>
                                            <p:strVal val="#ppt_h"/>
                                          </p:val>
                                        </p:tav>
                                      </p:tavLst>
                                    </p:anim>
                                  </p:childTnLst>
                                </p:cTn>
                              </p:par>
                              <p:par>
                                <p:cTn id="51" presetID="8" presetClass="emph" presetSubtype="0" fill="hold" nodeType="withEffect">
                                  <p:stCondLst>
                                    <p:cond delay="0"/>
                                  </p:stCondLst>
                                  <p:childTnLst>
                                    <p:animRot by="10800000">
                                      <p:cBhvr>
                                        <p:cTn id="52" dur="2500" fill="hold"/>
                                        <p:tgtEl>
                                          <p:spTgt spid="5"/>
                                        </p:tgtEl>
                                        <p:attrNameLst>
                                          <p:attrName>r</p:attrName>
                                        </p:attrNameLst>
                                      </p:cBhvr>
                                    </p:animRot>
                                  </p:childTnLst>
                                </p:cTn>
                              </p:par>
                              <p:par>
                                <p:cTn id="53" presetID="17" presetClass="entr" presetSubtype="8"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2500" fill="hold"/>
                                        <p:tgtEl>
                                          <p:spTgt spid="7"/>
                                        </p:tgtEl>
                                        <p:attrNameLst>
                                          <p:attrName>ppt_x</p:attrName>
                                        </p:attrNameLst>
                                      </p:cBhvr>
                                      <p:tavLst>
                                        <p:tav tm="0">
                                          <p:val>
                                            <p:strVal val="#ppt_x-#ppt_w/2"/>
                                          </p:val>
                                        </p:tav>
                                        <p:tav tm="100000">
                                          <p:val>
                                            <p:strVal val="#ppt_x"/>
                                          </p:val>
                                        </p:tav>
                                      </p:tavLst>
                                    </p:anim>
                                    <p:anim calcmode="lin" valueType="num">
                                      <p:cBhvr>
                                        <p:cTn id="56" dur="2500" fill="hold"/>
                                        <p:tgtEl>
                                          <p:spTgt spid="7"/>
                                        </p:tgtEl>
                                        <p:attrNameLst>
                                          <p:attrName>ppt_y</p:attrName>
                                        </p:attrNameLst>
                                      </p:cBhvr>
                                      <p:tavLst>
                                        <p:tav tm="0">
                                          <p:val>
                                            <p:strVal val="#ppt_y"/>
                                          </p:val>
                                        </p:tav>
                                        <p:tav tm="100000">
                                          <p:val>
                                            <p:strVal val="#ppt_y"/>
                                          </p:val>
                                        </p:tav>
                                      </p:tavLst>
                                    </p:anim>
                                    <p:anim calcmode="lin" valueType="num">
                                      <p:cBhvr>
                                        <p:cTn id="57" dur="2500" fill="hold"/>
                                        <p:tgtEl>
                                          <p:spTgt spid="7"/>
                                        </p:tgtEl>
                                        <p:attrNameLst>
                                          <p:attrName>ppt_w</p:attrName>
                                        </p:attrNameLst>
                                      </p:cBhvr>
                                      <p:tavLst>
                                        <p:tav tm="0">
                                          <p:val>
                                            <p:fltVal val="0"/>
                                          </p:val>
                                        </p:tav>
                                        <p:tav tm="100000">
                                          <p:val>
                                            <p:strVal val="#ppt_w"/>
                                          </p:val>
                                        </p:tav>
                                      </p:tavLst>
                                    </p:anim>
                                    <p:anim calcmode="lin" valueType="num">
                                      <p:cBhvr>
                                        <p:cTn id="58" dur="2500" fill="hold"/>
                                        <p:tgtEl>
                                          <p:spTgt spid="7"/>
                                        </p:tgtEl>
                                        <p:attrNameLst>
                                          <p:attrName>ppt_h</p:attrName>
                                        </p:attrNameLst>
                                      </p:cBhvr>
                                      <p:tavLst>
                                        <p:tav tm="0">
                                          <p:val>
                                            <p:strVal val="#ppt_h"/>
                                          </p:val>
                                        </p:tav>
                                        <p:tav tm="100000">
                                          <p:val>
                                            <p:strVal val="#ppt_h"/>
                                          </p:val>
                                        </p:tav>
                                      </p:tavLst>
                                    </p:anim>
                                  </p:childTnLst>
                                </p:cTn>
                              </p:par>
                              <p:par>
                                <p:cTn id="59" presetID="8" presetClass="emph" presetSubtype="0" fill="hold" nodeType="withEffect">
                                  <p:stCondLst>
                                    <p:cond delay="0"/>
                                  </p:stCondLst>
                                  <p:childTnLst>
                                    <p:animRot by="10800000">
                                      <p:cBhvr>
                                        <p:cTn id="60" dur="2500" fill="hold"/>
                                        <p:tgtEl>
                                          <p:spTgt spid="7"/>
                                        </p:tgtEl>
                                        <p:attrNameLst>
                                          <p:attrName>r</p:attrName>
                                        </p:attrNameLst>
                                      </p:cBhvr>
                                    </p:animRot>
                                  </p:childTnLst>
                                </p:cTn>
                              </p:par>
                              <p:par>
                                <p:cTn id="61" presetID="17" presetClass="entr" presetSubtype="8"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2500" fill="hold"/>
                                        <p:tgtEl>
                                          <p:spTgt spid="9"/>
                                        </p:tgtEl>
                                        <p:attrNameLst>
                                          <p:attrName>ppt_x</p:attrName>
                                        </p:attrNameLst>
                                      </p:cBhvr>
                                      <p:tavLst>
                                        <p:tav tm="0">
                                          <p:val>
                                            <p:strVal val="#ppt_x-#ppt_w/2"/>
                                          </p:val>
                                        </p:tav>
                                        <p:tav tm="100000">
                                          <p:val>
                                            <p:strVal val="#ppt_x"/>
                                          </p:val>
                                        </p:tav>
                                      </p:tavLst>
                                    </p:anim>
                                    <p:anim calcmode="lin" valueType="num">
                                      <p:cBhvr>
                                        <p:cTn id="64" dur="2500" fill="hold"/>
                                        <p:tgtEl>
                                          <p:spTgt spid="9"/>
                                        </p:tgtEl>
                                        <p:attrNameLst>
                                          <p:attrName>ppt_y</p:attrName>
                                        </p:attrNameLst>
                                      </p:cBhvr>
                                      <p:tavLst>
                                        <p:tav tm="0">
                                          <p:val>
                                            <p:strVal val="#ppt_y"/>
                                          </p:val>
                                        </p:tav>
                                        <p:tav tm="100000">
                                          <p:val>
                                            <p:strVal val="#ppt_y"/>
                                          </p:val>
                                        </p:tav>
                                      </p:tavLst>
                                    </p:anim>
                                    <p:anim calcmode="lin" valueType="num">
                                      <p:cBhvr>
                                        <p:cTn id="65" dur="2500" fill="hold"/>
                                        <p:tgtEl>
                                          <p:spTgt spid="9"/>
                                        </p:tgtEl>
                                        <p:attrNameLst>
                                          <p:attrName>ppt_w</p:attrName>
                                        </p:attrNameLst>
                                      </p:cBhvr>
                                      <p:tavLst>
                                        <p:tav tm="0">
                                          <p:val>
                                            <p:fltVal val="0"/>
                                          </p:val>
                                        </p:tav>
                                        <p:tav tm="100000">
                                          <p:val>
                                            <p:strVal val="#ppt_w"/>
                                          </p:val>
                                        </p:tav>
                                      </p:tavLst>
                                    </p:anim>
                                    <p:anim calcmode="lin" valueType="num">
                                      <p:cBhvr>
                                        <p:cTn id="66" dur="2500" fill="hold"/>
                                        <p:tgtEl>
                                          <p:spTgt spid="9"/>
                                        </p:tgtEl>
                                        <p:attrNameLst>
                                          <p:attrName>ppt_h</p:attrName>
                                        </p:attrNameLst>
                                      </p:cBhvr>
                                      <p:tavLst>
                                        <p:tav tm="0">
                                          <p:val>
                                            <p:strVal val="#ppt_h"/>
                                          </p:val>
                                        </p:tav>
                                        <p:tav tm="100000">
                                          <p:val>
                                            <p:strVal val="#ppt_h"/>
                                          </p:val>
                                        </p:tav>
                                      </p:tavLst>
                                    </p:anim>
                                  </p:childTnLst>
                                </p:cTn>
                              </p:par>
                              <p:par>
                                <p:cTn id="67" presetID="8" presetClass="emph" presetSubtype="0" fill="hold" nodeType="withEffect">
                                  <p:stCondLst>
                                    <p:cond delay="0"/>
                                  </p:stCondLst>
                                  <p:childTnLst>
                                    <p:animRot by="10800000">
                                      <p:cBhvr>
                                        <p:cTn id="68" dur="2500" fill="hold"/>
                                        <p:tgtEl>
                                          <p:spTgt spid="9"/>
                                        </p:tgtEl>
                                        <p:attrNameLst>
                                          <p:attrName>r</p:attrName>
                                        </p:attrNameLst>
                                      </p:cBhvr>
                                    </p:animRot>
                                  </p:childTnLst>
                                </p:cTn>
                              </p:par>
                              <p:par>
                                <p:cTn id="69" presetID="9" presetClass="emph" presetSubtype="0" grpId="0" nodeType="withEffect">
                                  <p:stCondLst>
                                    <p:cond delay="0"/>
                                  </p:stCondLst>
                                  <p:childTnLst>
                                    <p:set>
                                      <p:cBhvr rctx="PPT">
                                        <p:cTn id="70" dur="indefinite"/>
                                        <p:tgtEl>
                                          <p:spTgt spid="16"/>
                                        </p:tgtEl>
                                        <p:attrNameLst>
                                          <p:attrName>style.opacity</p:attrName>
                                        </p:attrNameLst>
                                      </p:cBhvr>
                                      <p:to>
                                        <p:strVal val="0"/>
                                      </p:to>
                                    </p:set>
                                    <p:animEffect filter="image" prLst="opacity: 0">
                                      <p:cBhvr rctx="IE">
                                        <p:cTn id="71" dur="indefinite"/>
                                        <p:tgtEl>
                                          <p:spTgt spid="16"/>
                                        </p:tgtEl>
                                      </p:cBhvr>
                                    </p:animEffect>
                                  </p:childTnLst>
                                </p:cTn>
                              </p:par>
                            </p:childTnLst>
                          </p:cTn>
                        </p:par>
                        <p:par>
                          <p:cTn id="72" fill="hold">
                            <p:stCondLst>
                              <p:cond delay="2500"/>
                            </p:stCondLst>
                            <p:childTnLst>
                              <p:par>
                                <p:cTn id="73" presetID="2" presetClass="exit" presetSubtype="2" fill="hold" nodeType="after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8" presetClass="emph" presetSubtype="0" fill="hold" nodeType="withEffect">
                                  <p:stCondLst>
                                    <p:cond delay="0"/>
                                  </p:stCondLst>
                                  <p:childTnLst>
                                    <p:animRot by="5400000">
                                      <p:cBhvr>
                                        <p:cTn id="78" dur="3000" fill="hold"/>
                                        <p:tgtEl>
                                          <p:spTgt spid="9"/>
                                        </p:tgtEl>
                                        <p:attrNameLst>
                                          <p:attrName>r</p:attrName>
                                        </p:attrNameLst>
                                      </p:cBhvr>
                                    </p:animRot>
                                  </p:childTnLst>
                                </p:cTn>
                              </p:par>
                              <p:par>
                                <p:cTn id="79" presetID="2" presetClass="exit" presetSubtype="2" fill="hold" nodeType="withEffect">
                                  <p:stCondLst>
                                    <p:cond delay="0"/>
                                  </p:stCondLst>
                                  <p:childTnLst>
                                    <p:anim calcmode="lin" valueType="num">
                                      <p:cBhvr additive="base">
                                        <p:cTn id="80" dur="3000"/>
                                        <p:tgtEl>
                                          <p:spTgt spid="7"/>
                                        </p:tgtEl>
                                        <p:attrNameLst>
                                          <p:attrName>ppt_x</p:attrName>
                                        </p:attrNameLst>
                                      </p:cBhvr>
                                      <p:tavLst>
                                        <p:tav tm="0">
                                          <p:val>
                                            <p:strVal val="ppt_x"/>
                                          </p:val>
                                        </p:tav>
                                        <p:tav tm="100000">
                                          <p:val>
                                            <p:strVal val="1+ppt_w/2"/>
                                          </p:val>
                                        </p:tav>
                                      </p:tavLst>
                                    </p:anim>
                                    <p:anim calcmode="lin" valueType="num">
                                      <p:cBhvr additive="base">
                                        <p:cTn id="81" dur="3000"/>
                                        <p:tgtEl>
                                          <p:spTgt spid="7"/>
                                        </p:tgtEl>
                                        <p:attrNameLst>
                                          <p:attrName>ppt_y</p:attrName>
                                        </p:attrNameLst>
                                      </p:cBhvr>
                                      <p:tavLst>
                                        <p:tav tm="0">
                                          <p:val>
                                            <p:strVal val="ppt_y"/>
                                          </p:val>
                                        </p:tav>
                                        <p:tav tm="100000">
                                          <p:val>
                                            <p:strVal val="ppt_y"/>
                                          </p:val>
                                        </p:tav>
                                      </p:tavLst>
                                    </p:anim>
                                    <p:set>
                                      <p:cBhvr>
                                        <p:cTn id="82" dur="1" fill="hold">
                                          <p:stCondLst>
                                            <p:cond delay="2999"/>
                                          </p:stCondLst>
                                        </p:cTn>
                                        <p:tgtEl>
                                          <p:spTgt spid="7"/>
                                        </p:tgtEl>
                                        <p:attrNameLst>
                                          <p:attrName>style.visibility</p:attrName>
                                        </p:attrNameLst>
                                      </p:cBhvr>
                                      <p:to>
                                        <p:strVal val="hidden"/>
                                      </p:to>
                                    </p:set>
                                  </p:childTnLst>
                                </p:cTn>
                              </p:par>
                              <p:par>
                                <p:cTn id="83" presetID="8" presetClass="emph" presetSubtype="0" fill="hold" nodeType="withEffect">
                                  <p:stCondLst>
                                    <p:cond delay="0"/>
                                  </p:stCondLst>
                                  <p:childTnLst>
                                    <p:animRot by="5400000">
                                      <p:cBhvr>
                                        <p:cTn id="84" dur="3000" fill="hold"/>
                                        <p:tgtEl>
                                          <p:spTgt spid="7"/>
                                        </p:tgtEl>
                                        <p:attrNameLst>
                                          <p:attrName>r</p:attrName>
                                        </p:attrNameLst>
                                      </p:cBhvr>
                                    </p:animRot>
                                  </p:childTnLst>
                                </p:cTn>
                              </p:par>
                              <p:par>
                                <p:cTn id="85" presetID="2" presetClass="exit" presetSubtype="2"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8" presetClass="emph" presetSubtype="0" fill="hold" nodeType="withEffect">
                                  <p:stCondLst>
                                    <p:cond delay="0"/>
                                  </p:stCondLst>
                                  <p:childTnLst>
                                    <p:animRot by="5400000">
                                      <p:cBhvr>
                                        <p:cTn id="90" dur="3000" fill="hold"/>
                                        <p:tgtEl>
                                          <p:spTgt spid="5"/>
                                        </p:tgtEl>
                                        <p:attrNameLst>
                                          <p:attrName>r</p:attrName>
                                        </p:attrNameLst>
                                      </p:cBhvr>
                                    </p:animRot>
                                  </p:childTnLst>
                                </p:cTn>
                              </p:par>
                              <p:par>
                                <p:cTn id="91" presetID="2" presetClass="exit" presetSubtype="2" fill="hold" nodeType="withEffect">
                                  <p:stCondLst>
                                    <p:cond delay="0"/>
                                  </p:stCondLst>
                                  <p:childTnLst>
                                    <p:anim calcmode="lin" valueType="num">
                                      <p:cBhvr additive="base">
                                        <p:cTn id="92" dur="3000"/>
                                        <p:tgtEl>
                                          <p:spTgt spid="3"/>
                                        </p:tgtEl>
                                        <p:attrNameLst>
                                          <p:attrName>ppt_x</p:attrName>
                                        </p:attrNameLst>
                                      </p:cBhvr>
                                      <p:tavLst>
                                        <p:tav tm="0">
                                          <p:val>
                                            <p:strVal val="ppt_x"/>
                                          </p:val>
                                        </p:tav>
                                        <p:tav tm="100000">
                                          <p:val>
                                            <p:strVal val="1+ppt_w/2"/>
                                          </p:val>
                                        </p:tav>
                                      </p:tavLst>
                                    </p:anim>
                                    <p:anim calcmode="lin" valueType="num">
                                      <p:cBhvr additive="base">
                                        <p:cTn id="93" dur="3000"/>
                                        <p:tgtEl>
                                          <p:spTgt spid="3"/>
                                        </p:tgtEl>
                                        <p:attrNameLst>
                                          <p:attrName>ppt_y</p:attrName>
                                        </p:attrNameLst>
                                      </p:cBhvr>
                                      <p:tavLst>
                                        <p:tav tm="0">
                                          <p:val>
                                            <p:strVal val="ppt_y"/>
                                          </p:val>
                                        </p:tav>
                                        <p:tav tm="100000">
                                          <p:val>
                                            <p:strVal val="ppt_y"/>
                                          </p:val>
                                        </p:tav>
                                      </p:tavLst>
                                    </p:anim>
                                    <p:set>
                                      <p:cBhvr>
                                        <p:cTn id="94" dur="1" fill="hold">
                                          <p:stCondLst>
                                            <p:cond delay="2999"/>
                                          </p:stCondLst>
                                        </p:cTn>
                                        <p:tgtEl>
                                          <p:spTgt spid="3"/>
                                        </p:tgtEl>
                                        <p:attrNameLst>
                                          <p:attrName>style.visibility</p:attrName>
                                        </p:attrNameLst>
                                      </p:cBhvr>
                                      <p:to>
                                        <p:strVal val="hidden"/>
                                      </p:to>
                                    </p:set>
                                  </p:childTnLst>
                                </p:cTn>
                              </p:par>
                              <p:par>
                                <p:cTn id="95" presetID="8" presetClass="emph" presetSubtype="0" fill="hold" nodeType="withEffect">
                                  <p:stCondLst>
                                    <p:cond delay="0"/>
                                  </p:stCondLst>
                                  <p:childTnLst>
                                    <p:animRot by="5400000">
                                      <p:cBhvr>
                                        <p:cTn id="96" dur="3000" fill="hold"/>
                                        <p:tgtEl>
                                          <p:spTgt spid="3"/>
                                        </p:tgtEl>
                                        <p:attrNameLst>
                                          <p:attrName>r</p:attrName>
                                        </p:attrNameLst>
                                      </p:cBhvr>
                                    </p:animRot>
                                  </p:childTnLst>
                                </p:cTn>
                              </p:par>
                              <p:par>
                                <p:cTn id="97" presetID="2" presetClass="exit" presetSubtype="8"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8" presetClass="emph" presetSubtype="0" fill="hold" nodeType="withEffect">
                                  <p:stCondLst>
                                    <p:cond delay="0"/>
                                  </p:stCondLst>
                                  <p:childTnLst>
                                    <p:animRot by="-5400000">
                                      <p:cBhvr>
                                        <p:cTn id="102" dur="3000" fill="hold"/>
                                        <p:tgtEl>
                                          <p:spTgt spid="8"/>
                                        </p:tgtEl>
                                        <p:attrNameLst>
                                          <p:attrName>r</p:attrName>
                                        </p:attrNameLst>
                                      </p:cBhvr>
                                    </p:animRot>
                                  </p:childTnLst>
                                </p:cTn>
                              </p:par>
                              <p:par>
                                <p:cTn id="103" presetID="2" presetClass="exit" presetSubtype="8" fill="hold"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0-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8" presetClass="emph" presetSubtype="0" fill="hold" nodeType="withEffect">
                                  <p:stCondLst>
                                    <p:cond delay="0"/>
                                  </p:stCondLst>
                                  <p:childTnLst>
                                    <p:animRot by="-5400000">
                                      <p:cBhvr>
                                        <p:cTn id="108" dur="3000" fill="hold"/>
                                        <p:tgtEl>
                                          <p:spTgt spid="6"/>
                                        </p:tgtEl>
                                        <p:attrNameLst>
                                          <p:attrName>r</p:attrName>
                                        </p:attrNameLst>
                                      </p:cBhvr>
                                    </p:animRot>
                                  </p:childTnLst>
                                </p:cTn>
                              </p:par>
                              <p:par>
                                <p:cTn id="109" presetID="2" presetClass="exit" presetSubtype="8"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0-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8" presetClass="emph" presetSubtype="0" fill="hold" nodeType="withEffect">
                                  <p:stCondLst>
                                    <p:cond delay="0"/>
                                  </p:stCondLst>
                                  <p:childTnLst>
                                    <p:animRot by="-5400000">
                                      <p:cBhvr>
                                        <p:cTn id="114" dur="3000" fill="hold"/>
                                        <p:tgtEl>
                                          <p:spTgt spid="4"/>
                                        </p:tgtEl>
                                        <p:attrNameLst>
                                          <p:attrName>r</p:attrName>
                                        </p:attrNameLst>
                                      </p:cBhvr>
                                    </p:animRot>
                                  </p:childTnLst>
                                </p:cTn>
                              </p:par>
                              <p:par>
                                <p:cTn id="115" presetID="2" presetClass="exit" presetSubtype="8" fill="hold" nodeType="withEffect">
                                  <p:stCondLst>
                                    <p:cond delay="0"/>
                                  </p:stCondLst>
                                  <p:childTnLst>
                                    <p:anim calcmode="lin" valueType="num">
                                      <p:cBhvr additive="base">
                                        <p:cTn id="116" dur="3000"/>
                                        <p:tgtEl>
                                          <p:spTgt spid="3074"/>
                                        </p:tgtEl>
                                        <p:attrNameLst>
                                          <p:attrName>ppt_x</p:attrName>
                                        </p:attrNameLst>
                                      </p:cBhvr>
                                      <p:tavLst>
                                        <p:tav tm="0">
                                          <p:val>
                                            <p:strVal val="ppt_x"/>
                                          </p:val>
                                        </p:tav>
                                        <p:tav tm="100000">
                                          <p:val>
                                            <p:strVal val="0-ppt_w/2"/>
                                          </p:val>
                                        </p:tav>
                                      </p:tavLst>
                                    </p:anim>
                                    <p:anim calcmode="lin" valueType="num">
                                      <p:cBhvr additive="base">
                                        <p:cTn id="117" dur="3000"/>
                                        <p:tgtEl>
                                          <p:spTgt spid="3074"/>
                                        </p:tgtEl>
                                        <p:attrNameLst>
                                          <p:attrName>ppt_y</p:attrName>
                                        </p:attrNameLst>
                                      </p:cBhvr>
                                      <p:tavLst>
                                        <p:tav tm="0">
                                          <p:val>
                                            <p:strVal val="ppt_y"/>
                                          </p:val>
                                        </p:tav>
                                        <p:tav tm="100000">
                                          <p:val>
                                            <p:strVal val="ppt_y"/>
                                          </p:val>
                                        </p:tav>
                                      </p:tavLst>
                                    </p:anim>
                                    <p:set>
                                      <p:cBhvr>
                                        <p:cTn id="118" dur="1" fill="hold">
                                          <p:stCondLst>
                                            <p:cond delay="2999"/>
                                          </p:stCondLst>
                                        </p:cTn>
                                        <p:tgtEl>
                                          <p:spTgt spid="3074"/>
                                        </p:tgtEl>
                                        <p:attrNameLst>
                                          <p:attrName>style.visibility</p:attrName>
                                        </p:attrNameLst>
                                      </p:cBhvr>
                                      <p:to>
                                        <p:strVal val="hidden"/>
                                      </p:to>
                                    </p:set>
                                  </p:childTnLst>
                                </p:cTn>
                              </p:par>
                              <p:par>
                                <p:cTn id="119" presetID="8" presetClass="emph" presetSubtype="0" fill="hold" nodeType="withEffect">
                                  <p:stCondLst>
                                    <p:cond delay="0"/>
                                  </p:stCondLst>
                                  <p:childTnLst>
                                    <p:animRot by="-5400000">
                                      <p:cBhvr>
                                        <p:cTn id="120" dur="3000" fill="hold"/>
                                        <p:tgtEl>
                                          <p:spTgt spid="3074"/>
                                        </p:tgtEl>
                                        <p:attrNameLst>
                                          <p:attrName>r</p:attrName>
                                        </p:attrNameLst>
                                      </p:cBhvr>
                                    </p:animRot>
                                  </p:childTnLst>
                                </p:cTn>
                              </p:par>
                              <p:par>
                                <p:cTn id="121" presetID="16" presetClass="entr" presetSubtype="37" fill="hold" nodeType="with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barn(outVertical)">
                                      <p:cBhvr>
                                        <p:cTn id="123" dur="3000"/>
                                        <p:tgtEl>
                                          <p:spTgt spid="10"/>
                                        </p:tgtEl>
                                      </p:cBhvr>
                                    </p:animEffect>
                                  </p:childTnLst>
                                </p:cTn>
                              </p:par>
                              <p:par>
                                <p:cTn id="124" presetID="23" presetClass="entr" presetSubtype="288" fill="hold"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p:cTn id="126" dur="3000" fill="hold"/>
                                        <p:tgtEl>
                                          <p:spTgt spid="10"/>
                                        </p:tgtEl>
                                        <p:attrNameLst>
                                          <p:attrName>ppt_w</p:attrName>
                                        </p:attrNameLst>
                                      </p:cBhvr>
                                      <p:tavLst>
                                        <p:tav tm="0">
                                          <p:val>
                                            <p:strVal val="4/3*#ppt_w"/>
                                          </p:val>
                                        </p:tav>
                                        <p:tav tm="100000">
                                          <p:val>
                                            <p:strVal val="#ppt_w"/>
                                          </p:val>
                                        </p:tav>
                                      </p:tavLst>
                                    </p:anim>
                                    <p:anim calcmode="lin" valueType="num">
                                      <p:cBhvr>
                                        <p:cTn id="127" dur="3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2 Rectángulo"/>
          <p:cNvSpPr/>
          <p:nvPr/>
        </p:nvSpPr>
        <p:spPr>
          <a:xfrm>
            <a:off x="2771800" y="1059582"/>
            <a:ext cx="5472608" cy="1415772"/>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Fortalece </a:t>
            </a:r>
            <a:r>
              <a:rPr lang="es-ES" sz="1600" b="1" dirty="0">
                <a:solidFill>
                  <a:schemeClr val="tx2">
                    <a:lumMod val="25000"/>
                  </a:schemeClr>
                </a:solidFill>
                <a:latin typeface="Hobo Std" pitchFamily="34" charset="0"/>
              </a:rPr>
              <a:t>el esqueleto y los dientes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Comiendo huevo también obtienes calcio ,el cual fortalece el esqueleto y previene la osteoporosis.</a:t>
            </a:r>
          </a:p>
          <a:p>
            <a:pPr algn="ctr">
              <a:defRPr/>
            </a:pPr>
            <a:r>
              <a:rPr lang="es-ES" sz="1400" b="1" dirty="0" smtClean="0">
                <a:solidFill>
                  <a:schemeClr val="tx2">
                    <a:lumMod val="25000"/>
                  </a:schemeClr>
                </a:solidFill>
                <a:latin typeface="Hobo Std" pitchFamily="34" charset="0"/>
              </a:rPr>
              <a:t>Como </a:t>
            </a:r>
            <a:r>
              <a:rPr lang="es-ES" sz="1400" b="1" dirty="0">
                <a:solidFill>
                  <a:schemeClr val="tx2">
                    <a:lumMod val="25000"/>
                  </a:schemeClr>
                </a:solidFill>
                <a:latin typeface="Hobo Std" pitchFamily="34" charset="0"/>
              </a:rPr>
              <a:t>ya saben el huevo contiene mucha vitamina D, la cual regula el balance de calcio en el esqueleto y en los dientes.</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906253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 name="135 Grupo"/>
          <p:cNvGrpSpPr/>
          <p:nvPr/>
        </p:nvGrpSpPr>
        <p:grpSpPr>
          <a:xfrm>
            <a:off x="0" y="-33858"/>
            <a:ext cx="9144000" cy="5143500"/>
            <a:chOff x="0" y="0"/>
            <a:chExt cx="9144000" cy="5143500"/>
          </a:xfrm>
        </p:grpSpPr>
        <p:sp>
          <p:nvSpPr>
            <p:cNvPr id="137" name="13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35" name="134 Imagen" descr="Diapositiva4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grpSp>
        <p:nvGrpSpPr>
          <p:cNvPr id="37" name="36 Grupo"/>
          <p:cNvGrpSpPr/>
          <p:nvPr/>
        </p:nvGrpSpPr>
        <p:grpSpPr>
          <a:xfrm>
            <a:off x="1872000" y="2556000"/>
            <a:ext cx="5400600" cy="2587500"/>
            <a:chOff x="2843808" y="555526"/>
            <a:chExt cx="4141440" cy="3277344"/>
          </a:xfrm>
        </p:grpSpPr>
        <p:grpSp>
          <p:nvGrpSpPr>
            <p:cNvPr id="21" name="20 Grupo"/>
            <p:cNvGrpSpPr/>
            <p:nvPr/>
          </p:nvGrpSpPr>
          <p:grpSpPr>
            <a:xfrm rot="16200000">
              <a:off x="2195736" y="1203598"/>
              <a:ext cx="3277344" cy="1981200"/>
              <a:chOff x="2195736" y="1203598"/>
              <a:chExt cx="3277344" cy="1981200"/>
            </a:xfrm>
          </p:grpSpPr>
          <p:cxnSp>
            <p:nvCxnSpPr>
              <p:cNvPr id="6" name="5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rot="5400000" flipH="1">
              <a:off x="4355976" y="1203598"/>
              <a:ext cx="3277344" cy="1981200"/>
              <a:chOff x="2195736" y="1203598"/>
              <a:chExt cx="3277344" cy="1981200"/>
            </a:xfrm>
          </p:grpSpPr>
          <p:cxnSp>
            <p:nvCxnSpPr>
              <p:cNvPr id="23" name="22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4" name="33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grpSp>
        <p:nvGrpSpPr>
          <p:cNvPr id="38" name="37 Grupo"/>
          <p:cNvGrpSpPr/>
          <p:nvPr/>
        </p:nvGrpSpPr>
        <p:grpSpPr>
          <a:xfrm rot="10800000">
            <a:off x="1836000" y="1"/>
            <a:ext cx="5472608" cy="2464718"/>
            <a:chOff x="2843808" y="555526"/>
            <a:chExt cx="4141440" cy="3277344"/>
          </a:xfrm>
        </p:grpSpPr>
        <p:grpSp>
          <p:nvGrpSpPr>
            <p:cNvPr id="39" name="38 Grupo"/>
            <p:cNvGrpSpPr/>
            <p:nvPr/>
          </p:nvGrpSpPr>
          <p:grpSpPr>
            <a:xfrm rot="16200000">
              <a:off x="2195736" y="1203598"/>
              <a:ext cx="3277344" cy="1981200"/>
              <a:chOff x="2195736" y="1203598"/>
              <a:chExt cx="3277344" cy="1981200"/>
            </a:xfrm>
          </p:grpSpPr>
          <p:cxnSp>
            <p:nvCxnSpPr>
              <p:cNvPr id="55" name="54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nvGrpSpPr>
            <p:cNvPr id="40" name="39 Grupo"/>
            <p:cNvGrpSpPr/>
            <p:nvPr/>
          </p:nvGrpSpPr>
          <p:grpSpPr>
            <a:xfrm rot="5400000" flipH="1">
              <a:off x="4355976" y="1203598"/>
              <a:ext cx="3277344" cy="1981200"/>
              <a:chOff x="2195736" y="1203598"/>
              <a:chExt cx="3277344" cy="1981200"/>
            </a:xfrm>
          </p:grpSpPr>
          <p:cxnSp>
            <p:nvCxnSpPr>
              <p:cNvPr id="41" name="40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grpSp>
        <p:nvGrpSpPr>
          <p:cNvPr id="69" name="68 Grupo"/>
          <p:cNvGrpSpPr/>
          <p:nvPr/>
        </p:nvGrpSpPr>
        <p:grpSpPr>
          <a:xfrm rot="5400000">
            <a:off x="774068" y="360000"/>
            <a:ext cx="3024336" cy="4357464"/>
            <a:chOff x="2843808" y="555526"/>
            <a:chExt cx="4141440" cy="3277344"/>
          </a:xfrm>
        </p:grpSpPr>
        <p:grpSp>
          <p:nvGrpSpPr>
            <p:cNvPr id="70" name="69 Grupo"/>
            <p:cNvGrpSpPr/>
            <p:nvPr/>
          </p:nvGrpSpPr>
          <p:grpSpPr>
            <a:xfrm rot="16200000">
              <a:off x="2195736" y="1203598"/>
              <a:ext cx="3277344" cy="1981200"/>
              <a:chOff x="2195736" y="1203598"/>
              <a:chExt cx="3277344" cy="1981200"/>
            </a:xfrm>
          </p:grpSpPr>
          <p:cxnSp>
            <p:nvCxnSpPr>
              <p:cNvPr id="86" name="85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nvGrpSpPr>
            <p:cNvPr id="71" name="70 Grupo"/>
            <p:cNvGrpSpPr/>
            <p:nvPr/>
          </p:nvGrpSpPr>
          <p:grpSpPr>
            <a:xfrm rot="5400000" flipH="1">
              <a:off x="4355976" y="1203598"/>
              <a:ext cx="3277344" cy="1981200"/>
              <a:chOff x="2195736" y="1203598"/>
              <a:chExt cx="3277344" cy="1981200"/>
            </a:xfrm>
          </p:grpSpPr>
          <p:cxnSp>
            <p:nvCxnSpPr>
              <p:cNvPr id="72" name="71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grpSp>
        <p:nvGrpSpPr>
          <p:cNvPr id="100" name="99 Grupo"/>
          <p:cNvGrpSpPr/>
          <p:nvPr/>
        </p:nvGrpSpPr>
        <p:grpSpPr>
          <a:xfrm rot="16200000" flipH="1">
            <a:off x="5364088" y="360000"/>
            <a:ext cx="3024336" cy="4320480"/>
            <a:chOff x="2843808" y="555526"/>
            <a:chExt cx="4141440" cy="3277344"/>
          </a:xfrm>
        </p:grpSpPr>
        <p:grpSp>
          <p:nvGrpSpPr>
            <p:cNvPr id="101" name="100 Grupo"/>
            <p:cNvGrpSpPr/>
            <p:nvPr/>
          </p:nvGrpSpPr>
          <p:grpSpPr>
            <a:xfrm rot="16200000">
              <a:off x="2195736" y="1203598"/>
              <a:ext cx="3277344" cy="1981200"/>
              <a:chOff x="2195736" y="1203598"/>
              <a:chExt cx="3277344" cy="1981200"/>
            </a:xfrm>
          </p:grpSpPr>
          <p:cxnSp>
            <p:nvCxnSpPr>
              <p:cNvPr id="117" name="116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9" name="118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7" name="126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8" name="127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29" name="128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30" name="129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nvGrpSpPr>
            <p:cNvPr id="102" name="101 Grupo"/>
            <p:cNvGrpSpPr/>
            <p:nvPr/>
          </p:nvGrpSpPr>
          <p:grpSpPr>
            <a:xfrm rot="5400000" flipH="1">
              <a:off x="4355976" y="1203598"/>
              <a:ext cx="3277344" cy="1981200"/>
              <a:chOff x="2195736" y="1203598"/>
              <a:chExt cx="3277344" cy="1981200"/>
            </a:xfrm>
          </p:grpSpPr>
          <p:cxnSp>
            <p:nvCxnSpPr>
              <p:cNvPr id="103" name="102 Conector recto"/>
              <p:cNvCxnSpPr/>
              <p:nvPr/>
            </p:nvCxnSpPr>
            <p:spPr>
              <a:xfrm>
                <a:off x="2195736" y="1203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348136" y="1355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500536" y="1508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2652936" y="1660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2805336" y="1813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8" name="107 Conector recto"/>
              <p:cNvCxnSpPr/>
              <p:nvPr/>
            </p:nvCxnSpPr>
            <p:spPr>
              <a:xfrm>
                <a:off x="2957736" y="1965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a:off x="3110136" y="2117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a:off x="3262536" y="2270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1" name="110 Conector recto"/>
              <p:cNvCxnSpPr/>
              <p:nvPr/>
            </p:nvCxnSpPr>
            <p:spPr>
              <a:xfrm>
                <a:off x="3414936" y="2422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3567336" y="25751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3719736" y="27275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3872136" y="28799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4024536" y="30323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4176936" y="3184798"/>
                <a:ext cx="1296144" cy="0"/>
              </a:xfrm>
              <a:prstGeom prst="line">
                <a:avLst/>
              </a:prstGeom>
              <a:ln w="31750">
                <a:gradFill flip="none" rotWithShape="1">
                  <a:gsLst>
                    <a:gs pos="41000">
                      <a:srgbClr val="FFC000"/>
                    </a:gs>
                    <a:gs pos="52000">
                      <a:srgbClr val="00CCFF"/>
                    </a:gs>
                  </a:gsLst>
                  <a:lin ang="0" scaled="1"/>
                  <a:tileRect/>
                </a:gradFill>
                <a:prstDash val="dash"/>
              </a:ln>
            </p:spPr>
            <p:style>
              <a:lnRef idx="1">
                <a:schemeClr val="accent1"/>
              </a:lnRef>
              <a:fillRef idx="0">
                <a:schemeClr val="accent1"/>
              </a:fillRef>
              <a:effectRef idx="0">
                <a:schemeClr val="accent1"/>
              </a:effectRef>
              <a:fontRef idx="minor">
                <a:schemeClr val="tx1"/>
              </a:fontRef>
            </p:style>
          </p:cxnSp>
        </p:grpSp>
      </p:grpSp>
      <p:sp>
        <p:nvSpPr>
          <p:cNvPr id="133" name="132 Rectángulo"/>
          <p:cNvSpPr/>
          <p:nvPr/>
        </p:nvSpPr>
        <p:spPr>
          <a:xfrm>
            <a:off x="-111988" y="-308570"/>
            <a:ext cx="9436516" cy="576064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93096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0" fill="hold"/>
                                        <p:tgtEl>
                                          <p:spTgt spid="38"/>
                                        </p:tgtEl>
                                        <p:attrNameLst>
                                          <p:attrName>ppt_x</p:attrName>
                                        </p:attrNameLst>
                                      </p:cBhvr>
                                      <p:tavLst>
                                        <p:tav tm="0">
                                          <p:val>
                                            <p:strVal val="#ppt_x"/>
                                          </p:val>
                                        </p:tav>
                                        <p:tav tm="100000">
                                          <p:val>
                                            <p:strVal val="#ppt_x"/>
                                          </p:val>
                                        </p:tav>
                                      </p:tavLst>
                                    </p:anim>
                                    <p:anim calcmode="lin" valueType="num">
                                      <p:cBhvr additive="base">
                                        <p:cTn id="8" dur="2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2500" fill="hold"/>
                                        <p:tgtEl>
                                          <p:spTgt spid="37"/>
                                        </p:tgtEl>
                                        <p:attrNameLst>
                                          <p:attrName>ppt_x</p:attrName>
                                        </p:attrNameLst>
                                      </p:cBhvr>
                                      <p:tavLst>
                                        <p:tav tm="0">
                                          <p:val>
                                            <p:strVal val="#ppt_x"/>
                                          </p:val>
                                        </p:tav>
                                        <p:tav tm="100000">
                                          <p:val>
                                            <p:strVal val="#ppt_x"/>
                                          </p:val>
                                        </p:tav>
                                      </p:tavLst>
                                    </p:anim>
                                    <p:anim calcmode="lin" valueType="num">
                                      <p:cBhvr additive="base">
                                        <p:cTn id="12" dur="2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2500" fill="hold"/>
                                        <p:tgtEl>
                                          <p:spTgt spid="69"/>
                                        </p:tgtEl>
                                        <p:attrNameLst>
                                          <p:attrName>ppt_x</p:attrName>
                                        </p:attrNameLst>
                                      </p:cBhvr>
                                      <p:tavLst>
                                        <p:tav tm="0">
                                          <p:val>
                                            <p:strVal val="0-#ppt_w/2"/>
                                          </p:val>
                                        </p:tav>
                                        <p:tav tm="100000">
                                          <p:val>
                                            <p:strVal val="#ppt_x"/>
                                          </p:val>
                                        </p:tav>
                                      </p:tavLst>
                                    </p:anim>
                                    <p:anim calcmode="lin" valueType="num">
                                      <p:cBhvr additive="base">
                                        <p:cTn id="16" dur="25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2500" fill="hold"/>
                                        <p:tgtEl>
                                          <p:spTgt spid="100"/>
                                        </p:tgtEl>
                                        <p:attrNameLst>
                                          <p:attrName>ppt_x</p:attrName>
                                        </p:attrNameLst>
                                      </p:cBhvr>
                                      <p:tavLst>
                                        <p:tav tm="0">
                                          <p:val>
                                            <p:strVal val="0-#ppt_w/2"/>
                                          </p:val>
                                        </p:tav>
                                        <p:tav tm="100000">
                                          <p:val>
                                            <p:strVal val="#ppt_x"/>
                                          </p:val>
                                        </p:tav>
                                      </p:tavLst>
                                    </p:anim>
                                    <p:anim calcmode="lin" valueType="num">
                                      <p:cBhvr additive="base">
                                        <p:cTn id="20" dur="2500" fill="hold"/>
                                        <p:tgtEl>
                                          <p:spTgt spid="100"/>
                                        </p:tgtEl>
                                        <p:attrNameLst>
                                          <p:attrName>ppt_y</p:attrName>
                                        </p:attrNameLst>
                                      </p:cBhvr>
                                      <p:tavLst>
                                        <p:tav tm="0">
                                          <p:val>
                                            <p:strVal val="#ppt_y"/>
                                          </p:val>
                                        </p:tav>
                                        <p:tav tm="100000">
                                          <p:val>
                                            <p:strVal val="#ppt_y"/>
                                          </p:val>
                                        </p:tav>
                                      </p:tavLst>
                                    </p:anim>
                                  </p:childTnLst>
                                </p:cTn>
                              </p:par>
                              <p:par>
                                <p:cTn id="21" presetID="2" presetClass="exit" presetSubtype="4" fill="hold" nodeType="withEffect">
                                  <p:stCondLst>
                                    <p:cond delay="0"/>
                                  </p:stCondLst>
                                  <p:childTnLst>
                                    <p:anim calcmode="lin" valueType="num">
                                      <p:cBhvr additive="base">
                                        <p:cTn id="22" dur="4000"/>
                                        <p:tgtEl>
                                          <p:spTgt spid="38"/>
                                        </p:tgtEl>
                                        <p:attrNameLst>
                                          <p:attrName>ppt_x</p:attrName>
                                        </p:attrNameLst>
                                      </p:cBhvr>
                                      <p:tavLst>
                                        <p:tav tm="0">
                                          <p:val>
                                            <p:strVal val="ppt_x"/>
                                          </p:val>
                                        </p:tav>
                                        <p:tav tm="100000">
                                          <p:val>
                                            <p:strVal val="ppt_x"/>
                                          </p:val>
                                        </p:tav>
                                      </p:tavLst>
                                    </p:anim>
                                    <p:anim calcmode="lin" valueType="num">
                                      <p:cBhvr additive="base">
                                        <p:cTn id="23" dur="4000"/>
                                        <p:tgtEl>
                                          <p:spTgt spid="38"/>
                                        </p:tgtEl>
                                        <p:attrNameLst>
                                          <p:attrName>ppt_y</p:attrName>
                                        </p:attrNameLst>
                                      </p:cBhvr>
                                      <p:tavLst>
                                        <p:tav tm="0">
                                          <p:val>
                                            <p:strVal val="ppt_y"/>
                                          </p:val>
                                        </p:tav>
                                        <p:tav tm="100000">
                                          <p:val>
                                            <p:strVal val="1+ppt_h/2"/>
                                          </p:val>
                                        </p:tav>
                                      </p:tavLst>
                                    </p:anim>
                                    <p:set>
                                      <p:cBhvr>
                                        <p:cTn id="24" dur="1" fill="hold">
                                          <p:stCondLst>
                                            <p:cond delay="3999"/>
                                          </p:stCondLst>
                                        </p:cTn>
                                        <p:tgtEl>
                                          <p:spTgt spid="3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37"/>
                                        </p:tgtEl>
                                        <p:attrNameLst>
                                          <p:attrName>ppt_x</p:attrName>
                                        </p:attrNameLst>
                                      </p:cBhvr>
                                      <p:tavLst>
                                        <p:tav tm="0">
                                          <p:val>
                                            <p:strVal val="ppt_x"/>
                                          </p:val>
                                        </p:tav>
                                        <p:tav tm="100000">
                                          <p:val>
                                            <p:strVal val="ppt_x"/>
                                          </p:val>
                                        </p:tav>
                                      </p:tavLst>
                                    </p:anim>
                                    <p:anim calcmode="lin" valueType="num">
                                      <p:cBhvr additive="base">
                                        <p:cTn id="27" dur="4000"/>
                                        <p:tgtEl>
                                          <p:spTgt spid="37"/>
                                        </p:tgtEl>
                                        <p:attrNameLst>
                                          <p:attrName>ppt_y</p:attrName>
                                        </p:attrNameLst>
                                      </p:cBhvr>
                                      <p:tavLst>
                                        <p:tav tm="0">
                                          <p:val>
                                            <p:strVal val="ppt_y"/>
                                          </p:val>
                                        </p:tav>
                                        <p:tav tm="100000">
                                          <p:val>
                                            <p:strVal val="0-ppt_h/2"/>
                                          </p:val>
                                        </p:tav>
                                      </p:tavLst>
                                    </p:anim>
                                    <p:set>
                                      <p:cBhvr>
                                        <p:cTn id="28" dur="1" fill="hold">
                                          <p:stCondLst>
                                            <p:cond delay="3999"/>
                                          </p:stCondLst>
                                        </p:cTn>
                                        <p:tgtEl>
                                          <p:spTgt spid="37"/>
                                        </p:tgtEl>
                                        <p:attrNameLst>
                                          <p:attrName>style.visibility</p:attrName>
                                        </p:attrNameLst>
                                      </p:cBhvr>
                                      <p:to>
                                        <p:strVal val="hidden"/>
                                      </p:to>
                                    </p:set>
                                  </p:childTnLst>
                                </p:cTn>
                              </p:par>
                              <p:par>
                                <p:cTn id="29" presetID="6" presetClass="emph" presetSubtype="0" fill="hold" nodeType="withEffect">
                                  <p:stCondLst>
                                    <p:cond delay="0"/>
                                  </p:stCondLst>
                                  <p:childTnLst>
                                    <p:animScale>
                                      <p:cBhvr>
                                        <p:cTn id="30" dur="4000" fill="hold"/>
                                        <p:tgtEl>
                                          <p:spTgt spid="69"/>
                                        </p:tgtEl>
                                      </p:cBhvr>
                                      <p:by x="100000" y="150000"/>
                                    </p:animScale>
                                  </p:childTnLst>
                                </p:cTn>
                              </p:par>
                              <p:par>
                                <p:cTn id="31" presetID="2" presetClass="exit" presetSubtype="2" fill="hold" nodeType="withEffect">
                                  <p:stCondLst>
                                    <p:cond delay="0"/>
                                  </p:stCondLst>
                                  <p:childTnLst>
                                    <p:anim calcmode="lin" valueType="num">
                                      <p:cBhvr additive="base">
                                        <p:cTn id="32" dur="4000"/>
                                        <p:tgtEl>
                                          <p:spTgt spid="69"/>
                                        </p:tgtEl>
                                        <p:attrNameLst>
                                          <p:attrName>ppt_x</p:attrName>
                                        </p:attrNameLst>
                                      </p:cBhvr>
                                      <p:tavLst>
                                        <p:tav tm="0">
                                          <p:val>
                                            <p:strVal val="ppt_x"/>
                                          </p:val>
                                        </p:tav>
                                        <p:tav tm="100000">
                                          <p:val>
                                            <p:strVal val="1+ppt_w/2"/>
                                          </p:val>
                                        </p:tav>
                                      </p:tavLst>
                                    </p:anim>
                                    <p:anim calcmode="lin" valueType="num">
                                      <p:cBhvr additive="base">
                                        <p:cTn id="33" dur="4000"/>
                                        <p:tgtEl>
                                          <p:spTgt spid="69"/>
                                        </p:tgtEl>
                                        <p:attrNameLst>
                                          <p:attrName>ppt_y</p:attrName>
                                        </p:attrNameLst>
                                      </p:cBhvr>
                                      <p:tavLst>
                                        <p:tav tm="0">
                                          <p:val>
                                            <p:strVal val="ppt_y"/>
                                          </p:val>
                                        </p:tav>
                                        <p:tav tm="100000">
                                          <p:val>
                                            <p:strVal val="ppt_y"/>
                                          </p:val>
                                        </p:tav>
                                      </p:tavLst>
                                    </p:anim>
                                    <p:set>
                                      <p:cBhvr>
                                        <p:cTn id="34" dur="1" fill="hold">
                                          <p:stCondLst>
                                            <p:cond delay="3999"/>
                                          </p:stCondLst>
                                        </p:cTn>
                                        <p:tgtEl>
                                          <p:spTgt spid="69"/>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4000" fill="hold"/>
                                        <p:tgtEl>
                                          <p:spTgt spid="100"/>
                                        </p:tgtEl>
                                      </p:cBhvr>
                                      <p:by x="100000" y="150000"/>
                                    </p:animScale>
                                  </p:childTnLst>
                                </p:cTn>
                              </p:par>
                              <p:par>
                                <p:cTn id="37" presetID="2" presetClass="exit" presetSubtype="8" fill="hold" nodeType="withEffect">
                                  <p:stCondLst>
                                    <p:cond delay="0"/>
                                  </p:stCondLst>
                                  <p:childTnLst>
                                    <p:anim calcmode="lin" valueType="num">
                                      <p:cBhvr additive="base">
                                        <p:cTn id="38" dur="4000"/>
                                        <p:tgtEl>
                                          <p:spTgt spid="100"/>
                                        </p:tgtEl>
                                        <p:attrNameLst>
                                          <p:attrName>ppt_x</p:attrName>
                                        </p:attrNameLst>
                                      </p:cBhvr>
                                      <p:tavLst>
                                        <p:tav tm="0">
                                          <p:val>
                                            <p:strVal val="ppt_x"/>
                                          </p:val>
                                        </p:tav>
                                        <p:tav tm="100000">
                                          <p:val>
                                            <p:strVal val="0-ppt_w/2"/>
                                          </p:val>
                                        </p:tav>
                                      </p:tavLst>
                                    </p:anim>
                                    <p:anim calcmode="lin" valueType="num">
                                      <p:cBhvr additive="base">
                                        <p:cTn id="39" dur="4000"/>
                                        <p:tgtEl>
                                          <p:spTgt spid="100"/>
                                        </p:tgtEl>
                                        <p:attrNameLst>
                                          <p:attrName>ppt_y</p:attrName>
                                        </p:attrNameLst>
                                      </p:cBhvr>
                                      <p:tavLst>
                                        <p:tav tm="0">
                                          <p:val>
                                            <p:strVal val="ppt_y"/>
                                          </p:val>
                                        </p:tav>
                                        <p:tav tm="100000">
                                          <p:val>
                                            <p:strVal val="ppt_y"/>
                                          </p:val>
                                        </p:tav>
                                      </p:tavLst>
                                    </p:anim>
                                    <p:set>
                                      <p:cBhvr>
                                        <p:cTn id="40" dur="1" fill="hold">
                                          <p:stCondLst>
                                            <p:cond delay="3999"/>
                                          </p:stCondLst>
                                        </p:cTn>
                                        <p:tgtEl>
                                          <p:spTgt spid="100"/>
                                        </p:tgtEl>
                                        <p:attrNameLst>
                                          <p:attrName>style.visibility</p:attrName>
                                        </p:attrNameLst>
                                      </p:cBhvr>
                                      <p:to>
                                        <p:strVal val="hidden"/>
                                      </p:to>
                                    </p:set>
                                  </p:childTnLst>
                                </p:cTn>
                              </p:par>
                              <p:par>
                                <p:cTn id="41" presetID="23" presetClass="entr" presetSubtype="272" fill="hold" nodeType="withEffect">
                                  <p:stCondLst>
                                    <p:cond delay="750"/>
                                  </p:stCondLst>
                                  <p:childTnLst>
                                    <p:set>
                                      <p:cBhvr>
                                        <p:cTn id="42" dur="1" fill="hold">
                                          <p:stCondLst>
                                            <p:cond delay="0"/>
                                          </p:stCondLst>
                                        </p:cTn>
                                        <p:tgtEl>
                                          <p:spTgt spid="135"/>
                                        </p:tgtEl>
                                        <p:attrNameLst>
                                          <p:attrName>style.visibility</p:attrName>
                                        </p:attrNameLst>
                                      </p:cBhvr>
                                      <p:to>
                                        <p:strVal val="visible"/>
                                      </p:to>
                                    </p:set>
                                    <p:anim calcmode="lin" valueType="num">
                                      <p:cBhvr>
                                        <p:cTn id="43" dur="3250" fill="hold"/>
                                        <p:tgtEl>
                                          <p:spTgt spid="135"/>
                                        </p:tgtEl>
                                        <p:attrNameLst>
                                          <p:attrName>ppt_w</p:attrName>
                                        </p:attrNameLst>
                                      </p:cBhvr>
                                      <p:tavLst>
                                        <p:tav tm="0">
                                          <p:val>
                                            <p:strVal val="2/3*#ppt_w"/>
                                          </p:val>
                                        </p:tav>
                                        <p:tav tm="100000">
                                          <p:val>
                                            <p:strVal val="#ppt_w"/>
                                          </p:val>
                                        </p:tav>
                                      </p:tavLst>
                                    </p:anim>
                                    <p:anim calcmode="lin" valueType="num">
                                      <p:cBhvr>
                                        <p:cTn id="44" dur="3250" fill="hold"/>
                                        <p:tgtEl>
                                          <p:spTgt spid="135"/>
                                        </p:tgtEl>
                                        <p:attrNameLst>
                                          <p:attrName>ppt_h</p:attrName>
                                        </p:attrNameLst>
                                      </p:cBhvr>
                                      <p:tavLst>
                                        <p:tav tm="0">
                                          <p:val>
                                            <p:strVal val="2/3*#ppt_h"/>
                                          </p:val>
                                        </p:tav>
                                        <p:tav tm="100000">
                                          <p:val>
                                            <p:strVal val="#ppt_h"/>
                                          </p:val>
                                        </p:tav>
                                      </p:tavLst>
                                    </p:anim>
                                  </p:childTnLst>
                                </p:cTn>
                              </p:par>
                              <p:par>
                                <p:cTn id="45" presetID="8" presetClass="entr" presetSubtype="32" fill="hold" nodeType="withEffect">
                                  <p:stCondLst>
                                    <p:cond delay="750"/>
                                  </p:stCondLst>
                                  <p:childTnLst>
                                    <p:set>
                                      <p:cBhvr>
                                        <p:cTn id="46" dur="1" fill="hold">
                                          <p:stCondLst>
                                            <p:cond delay="0"/>
                                          </p:stCondLst>
                                        </p:cTn>
                                        <p:tgtEl>
                                          <p:spTgt spid="135"/>
                                        </p:tgtEl>
                                        <p:attrNameLst>
                                          <p:attrName>style.visibility</p:attrName>
                                        </p:attrNameLst>
                                      </p:cBhvr>
                                      <p:to>
                                        <p:strVal val="visible"/>
                                      </p:to>
                                    </p:set>
                                    <p:animEffect transition="in" filter="diamond(out)">
                                      <p:cBhvr>
                                        <p:cTn id="47" dur="3250"/>
                                        <p:tgtEl>
                                          <p:spTgt spid="135"/>
                                        </p:tgtEl>
                                      </p:cBhvr>
                                    </p:animEffect>
                                  </p:childTnLst>
                                </p:cTn>
                              </p:par>
                              <p:par>
                                <p:cTn id="48" presetID="9" presetClass="emph" presetSubtype="0" grpId="0" nodeType="withEffect">
                                  <p:stCondLst>
                                    <p:cond delay="0"/>
                                  </p:stCondLst>
                                  <p:childTnLst>
                                    <p:set>
                                      <p:cBhvr rctx="PPT">
                                        <p:cTn id="49" dur="indefinite"/>
                                        <p:tgtEl>
                                          <p:spTgt spid="133"/>
                                        </p:tgtEl>
                                        <p:attrNameLst>
                                          <p:attrName>style.opacity</p:attrName>
                                        </p:attrNameLst>
                                      </p:cBhvr>
                                      <p:to>
                                        <p:strVal val="0"/>
                                      </p:to>
                                    </p:set>
                                    <p:animEffect filter="image" prLst="opacity: 0">
                                      <p:cBhvr rctx="IE">
                                        <p:cTn id="50" dur="indefinite"/>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38 Grupo"/>
          <p:cNvGrpSpPr/>
          <p:nvPr/>
        </p:nvGrpSpPr>
        <p:grpSpPr>
          <a:xfrm>
            <a:off x="35074" y="40956"/>
            <a:ext cx="9170370" cy="5133104"/>
            <a:chOff x="0" y="0"/>
            <a:chExt cx="9170370" cy="5133104"/>
          </a:xfrm>
        </p:grpSpPr>
        <p:sp>
          <p:nvSpPr>
            <p:cNvPr id="40" name="39 Rectángulo"/>
            <p:cNvSpPr/>
            <p:nvPr/>
          </p:nvSpPr>
          <p:spPr>
            <a:xfrm flipH="1">
              <a:off x="0" y="2571750"/>
              <a:ext cx="9170370" cy="2561354"/>
            </a:xfrm>
            <a:prstGeom prst="rect">
              <a:avLst/>
            </a:prstGeom>
            <a:gradFill flip="none" rotWithShape="1">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1" name="40 Rectángulo"/>
            <p:cNvSpPr/>
            <p:nvPr/>
          </p:nvSpPr>
          <p:spPr>
            <a:xfrm flipH="1" flipV="1">
              <a:off x="0" y="0"/>
              <a:ext cx="9170069" cy="2571750"/>
            </a:xfrm>
            <a:prstGeom prst="rect">
              <a:avLst/>
            </a:prstGeom>
            <a:gradFill>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pic>
        <p:nvPicPr>
          <p:cNvPr id="43" name="42 Imagen" descr="Diapositiva3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w="44450">
            <a:solidFill>
              <a:srgbClr val="FFC000"/>
            </a:solidFill>
            <a:prstDash val="sysDot"/>
          </a:ln>
        </p:spPr>
      </p:pic>
      <p:sp>
        <p:nvSpPr>
          <p:cNvPr id="3" name="2 Paralelogramo"/>
          <p:cNvSpPr/>
          <p:nvPr/>
        </p:nvSpPr>
        <p:spPr>
          <a:xfrm rot="16200000" flipH="1" flipV="1">
            <a:off x="-54357"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6200000" flipH="1" flipV="1">
            <a:off x="7758099" y="24997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flipH="1" flipV="1">
            <a:off x="1061643"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flipH="1" flipV="1">
            <a:off x="2177643"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flipH="1" flipV="1">
            <a:off x="3293643"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flipH="1" flipV="1">
            <a:off x="6641643"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flipH="1" flipV="1">
            <a:off x="4409643"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flipV="1">
            <a:off x="5525643" y="2479340"/>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V="1">
            <a:off x="0" y="25042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V="1">
            <a:off x="1115616" y="24997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V="1">
            <a:off x="3347864" y="24997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flipV="1">
            <a:off x="5544000" y="249395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flipV="1">
            <a:off x="2232000" y="25042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V="1">
            <a:off x="4427984" y="2490524"/>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flipV="1">
            <a:off x="7758100" y="24997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flipV="1">
            <a:off x="6660232" y="2499742"/>
            <a:ext cx="1374984"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5479"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a:off x="7796979" y="12756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flipH="1">
            <a:off x="1100523"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flipH="1">
            <a:off x="2216523"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3332521"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5400000" flipH="1">
            <a:off x="6680523"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5400000" flipH="1">
            <a:off x="4448523"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flipH="1">
            <a:off x="5564523" y="1255204"/>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a:off x="38878" y="12801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1154495" y="12756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a:off x="3386743" y="12756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5400000">
            <a:off x="5582879" y="126981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5400000">
            <a:off x="2270879" y="12801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5400000">
            <a:off x="4466863" y="1266388"/>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5400000">
            <a:off x="7796979" y="12756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5400000">
            <a:off x="6699111" y="1275606"/>
            <a:ext cx="1347023" cy="1224136"/>
          </a:xfrm>
          <a:prstGeom prst="parallelogram">
            <a:avLst>
              <a:gd name="adj" fmla="val 60658"/>
            </a:avLst>
          </a:prstGeom>
          <a:gradFill flip="none" rotWithShape="1">
            <a:gsLst>
              <a:gs pos="77000">
                <a:schemeClr val="accent1">
                  <a:tint val="66000"/>
                  <a:satMod val="160000"/>
                  <a:lumMod val="0"/>
                  <a:alpha val="0"/>
                </a:schemeClr>
              </a:gs>
              <a:gs pos="65000">
                <a:srgbClr val="553A02">
                  <a:alpha val="0"/>
                </a:srgbClr>
              </a:gs>
              <a:gs pos="59000">
                <a:schemeClr val="accent1">
                  <a:tint val="66000"/>
                  <a:satMod val="160000"/>
                  <a:lumMod val="0"/>
                  <a:alpha val="0"/>
                </a:schemeClr>
              </a:gs>
              <a:gs pos="70000">
                <a:srgbClr val="8A5D04">
                  <a:alpha val="0"/>
                </a:srgbClr>
              </a:gs>
              <a:gs pos="89000">
                <a:srgbClr val="F9A807"/>
              </a:gs>
              <a:gs pos="85000">
                <a:srgbClr val="ACACAC">
                  <a:alpha val="0"/>
                </a:srgbClr>
              </a:gs>
              <a:gs pos="82080">
                <a:srgbClr val="DADADA">
                  <a:alpha val="0"/>
                </a:srgbClr>
              </a:gs>
              <a:gs pos="74000">
                <a:schemeClr val="tx1"/>
              </a:gs>
              <a:gs pos="55000">
                <a:srgbClr val="FF0000">
                  <a:alpha val="0"/>
                  <a:lumMod val="0"/>
                </a:srgbClr>
              </a:gs>
              <a:gs pos="56000">
                <a:srgbClr val="FF0000"/>
              </a:gs>
            </a:gsLst>
            <a:lin ang="16200000" scaled="1"/>
            <a:tileRect/>
          </a:gradFill>
          <a:ln w="19050">
            <a:solidFill>
              <a:schemeClr val="tx1">
                <a:alpha val="24000"/>
              </a:schemeClr>
            </a:solidFill>
            <a:prstDash val="dash"/>
          </a:ln>
          <a:effectLst>
            <a:glow>
              <a:schemeClr val="tx1"/>
            </a:glo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9794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250" fill="hold"/>
                                        <p:tgtEl>
                                          <p:spTgt spid="3"/>
                                        </p:tgtEl>
                                        <p:attrNameLst>
                                          <p:attrName>ppt_x</p:attrName>
                                        </p:attrNameLst>
                                      </p:cBhvr>
                                      <p:tavLst>
                                        <p:tav tm="0">
                                          <p:val>
                                            <p:strVal val="0-#ppt_w/2"/>
                                          </p:val>
                                        </p:tav>
                                        <p:tav tm="100000">
                                          <p:val>
                                            <p:strVal val="#ppt_x"/>
                                          </p:val>
                                        </p:tav>
                                      </p:tavLst>
                                    </p:anim>
                                    <p:anim calcmode="lin" valueType="num">
                                      <p:cBhvr additive="base">
                                        <p:cTn id="8" dur="22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250" fill="hold"/>
                                        <p:tgtEl>
                                          <p:spTgt spid="4"/>
                                        </p:tgtEl>
                                        <p:attrNameLst>
                                          <p:attrName>ppt_x</p:attrName>
                                        </p:attrNameLst>
                                      </p:cBhvr>
                                      <p:tavLst>
                                        <p:tav tm="0">
                                          <p:val>
                                            <p:strVal val="0-#ppt_w/2"/>
                                          </p:val>
                                        </p:tav>
                                        <p:tav tm="100000">
                                          <p:val>
                                            <p:strVal val="#ppt_x"/>
                                          </p:val>
                                        </p:tav>
                                      </p:tavLst>
                                    </p:anim>
                                    <p:anim calcmode="lin" valueType="num">
                                      <p:cBhvr additive="base">
                                        <p:cTn id="12" dur="22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250" fill="hold"/>
                                        <p:tgtEl>
                                          <p:spTgt spid="5"/>
                                        </p:tgtEl>
                                        <p:attrNameLst>
                                          <p:attrName>ppt_x</p:attrName>
                                        </p:attrNameLst>
                                      </p:cBhvr>
                                      <p:tavLst>
                                        <p:tav tm="0">
                                          <p:val>
                                            <p:strVal val="0-#ppt_w/2"/>
                                          </p:val>
                                        </p:tav>
                                        <p:tav tm="100000">
                                          <p:val>
                                            <p:strVal val="#ppt_x"/>
                                          </p:val>
                                        </p:tav>
                                      </p:tavLst>
                                    </p:anim>
                                    <p:anim calcmode="lin" valueType="num">
                                      <p:cBhvr additive="base">
                                        <p:cTn id="16" dur="225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250" fill="hold"/>
                                        <p:tgtEl>
                                          <p:spTgt spid="6"/>
                                        </p:tgtEl>
                                        <p:attrNameLst>
                                          <p:attrName>ppt_x</p:attrName>
                                        </p:attrNameLst>
                                      </p:cBhvr>
                                      <p:tavLst>
                                        <p:tav tm="0">
                                          <p:val>
                                            <p:strVal val="0-#ppt_w/2"/>
                                          </p:val>
                                        </p:tav>
                                        <p:tav tm="100000">
                                          <p:val>
                                            <p:strVal val="#ppt_x"/>
                                          </p:val>
                                        </p:tav>
                                      </p:tavLst>
                                    </p:anim>
                                    <p:anim calcmode="lin" valueType="num">
                                      <p:cBhvr additive="base">
                                        <p:cTn id="20" dur="225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250" fill="hold"/>
                                        <p:tgtEl>
                                          <p:spTgt spid="7"/>
                                        </p:tgtEl>
                                        <p:attrNameLst>
                                          <p:attrName>ppt_x</p:attrName>
                                        </p:attrNameLst>
                                      </p:cBhvr>
                                      <p:tavLst>
                                        <p:tav tm="0">
                                          <p:val>
                                            <p:strVal val="0-#ppt_w/2"/>
                                          </p:val>
                                        </p:tav>
                                        <p:tav tm="100000">
                                          <p:val>
                                            <p:strVal val="#ppt_x"/>
                                          </p:val>
                                        </p:tav>
                                      </p:tavLst>
                                    </p:anim>
                                    <p:anim calcmode="lin" valueType="num">
                                      <p:cBhvr additive="base">
                                        <p:cTn id="24" dur="225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250" fill="hold"/>
                                        <p:tgtEl>
                                          <p:spTgt spid="8"/>
                                        </p:tgtEl>
                                        <p:attrNameLst>
                                          <p:attrName>ppt_x</p:attrName>
                                        </p:attrNameLst>
                                      </p:cBhvr>
                                      <p:tavLst>
                                        <p:tav tm="0">
                                          <p:val>
                                            <p:strVal val="0-#ppt_w/2"/>
                                          </p:val>
                                        </p:tav>
                                        <p:tav tm="100000">
                                          <p:val>
                                            <p:strVal val="#ppt_x"/>
                                          </p:val>
                                        </p:tav>
                                      </p:tavLst>
                                    </p:anim>
                                    <p:anim calcmode="lin" valueType="num">
                                      <p:cBhvr additive="base">
                                        <p:cTn id="28" dur="225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250" fill="hold"/>
                                        <p:tgtEl>
                                          <p:spTgt spid="9"/>
                                        </p:tgtEl>
                                        <p:attrNameLst>
                                          <p:attrName>ppt_x</p:attrName>
                                        </p:attrNameLst>
                                      </p:cBhvr>
                                      <p:tavLst>
                                        <p:tav tm="0">
                                          <p:val>
                                            <p:strVal val="0-#ppt_w/2"/>
                                          </p:val>
                                        </p:tav>
                                        <p:tav tm="100000">
                                          <p:val>
                                            <p:strVal val="#ppt_x"/>
                                          </p:val>
                                        </p:tav>
                                      </p:tavLst>
                                    </p:anim>
                                    <p:anim calcmode="lin" valueType="num">
                                      <p:cBhvr additive="base">
                                        <p:cTn id="32" dur="225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2250" fill="hold"/>
                                        <p:tgtEl>
                                          <p:spTgt spid="10"/>
                                        </p:tgtEl>
                                        <p:attrNameLst>
                                          <p:attrName>ppt_x</p:attrName>
                                        </p:attrNameLst>
                                      </p:cBhvr>
                                      <p:tavLst>
                                        <p:tav tm="0">
                                          <p:val>
                                            <p:strVal val="0-#ppt_w/2"/>
                                          </p:val>
                                        </p:tav>
                                        <p:tav tm="100000">
                                          <p:val>
                                            <p:strVal val="#ppt_x"/>
                                          </p:val>
                                        </p:tav>
                                      </p:tavLst>
                                    </p:anim>
                                    <p:anim calcmode="lin" valueType="num">
                                      <p:cBhvr additive="base">
                                        <p:cTn id="36" dur="225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2250" fill="hold"/>
                                        <p:tgtEl>
                                          <p:spTgt spid="11"/>
                                        </p:tgtEl>
                                        <p:attrNameLst>
                                          <p:attrName>ppt_x</p:attrName>
                                        </p:attrNameLst>
                                      </p:cBhvr>
                                      <p:tavLst>
                                        <p:tav tm="0">
                                          <p:val>
                                            <p:strVal val="1+#ppt_w/2"/>
                                          </p:val>
                                        </p:tav>
                                        <p:tav tm="100000">
                                          <p:val>
                                            <p:strVal val="#ppt_x"/>
                                          </p:val>
                                        </p:tav>
                                      </p:tavLst>
                                    </p:anim>
                                    <p:anim calcmode="lin" valueType="num">
                                      <p:cBhvr additive="base">
                                        <p:cTn id="40" dur="225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250" fill="hold"/>
                                        <p:tgtEl>
                                          <p:spTgt spid="12"/>
                                        </p:tgtEl>
                                        <p:attrNameLst>
                                          <p:attrName>ppt_x</p:attrName>
                                        </p:attrNameLst>
                                      </p:cBhvr>
                                      <p:tavLst>
                                        <p:tav tm="0">
                                          <p:val>
                                            <p:strVal val="1+#ppt_w/2"/>
                                          </p:val>
                                        </p:tav>
                                        <p:tav tm="100000">
                                          <p:val>
                                            <p:strVal val="#ppt_x"/>
                                          </p:val>
                                        </p:tav>
                                      </p:tavLst>
                                    </p:anim>
                                    <p:anim calcmode="lin" valueType="num">
                                      <p:cBhvr additive="base">
                                        <p:cTn id="44" dur="225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2250" fill="hold"/>
                                        <p:tgtEl>
                                          <p:spTgt spid="13"/>
                                        </p:tgtEl>
                                        <p:attrNameLst>
                                          <p:attrName>ppt_x</p:attrName>
                                        </p:attrNameLst>
                                      </p:cBhvr>
                                      <p:tavLst>
                                        <p:tav tm="0">
                                          <p:val>
                                            <p:strVal val="1+#ppt_w/2"/>
                                          </p:val>
                                        </p:tav>
                                        <p:tav tm="100000">
                                          <p:val>
                                            <p:strVal val="#ppt_x"/>
                                          </p:val>
                                        </p:tav>
                                      </p:tavLst>
                                    </p:anim>
                                    <p:anim calcmode="lin" valueType="num">
                                      <p:cBhvr additive="base">
                                        <p:cTn id="48" dur="225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250" fill="hold"/>
                                        <p:tgtEl>
                                          <p:spTgt spid="14"/>
                                        </p:tgtEl>
                                        <p:attrNameLst>
                                          <p:attrName>ppt_x</p:attrName>
                                        </p:attrNameLst>
                                      </p:cBhvr>
                                      <p:tavLst>
                                        <p:tav tm="0">
                                          <p:val>
                                            <p:strVal val="1+#ppt_w/2"/>
                                          </p:val>
                                        </p:tav>
                                        <p:tav tm="100000">
                                          <p:val>
                                            <p:strVal val="#ppt_x"/>
                                          </p:val>
                                        </p:tav>
                                      </p:tavLst>
                                    </p:anim>
                                    <p:anim calcmode="lin" valueType="num">
                                      <p:cBhvr additive="base">
                                        <p:cTn id="52" dur="225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2250" fill="hold"/>
                                        <p:tgtEl>
                                          <p:spTgt spid="15"/>
                                        </p:tgtEl>
                                        <p:attrNameLst>
                                          <p:attrName>ppt_x</p:attrName>
                                        </p:attrNameLst>
                                      </p:cBhvr>
                                      <p:tavLst>
                                        <p:tav tm="0">
                                          <p:val>
                                            <p:strVal val="1+#ppt_w/2"/>
                                          </p:val>
                                        </p:tav>
                                        <p:tav tm="100000">
                                          <p:val>
                                            <p:strVal val="#ppt_x"/>
                                          </p:val>
                                        </p:tav>
                                      </p:tavLst>
                                    </p:anim>
                                    <p:anim calcmode="lin" valueType="num">
                                      <p:cBhvr additive="base">
                                        <p:cTn id="56" dur="225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2250" fill="hold"/>
                                        <p:tgtEl>
                                          <p:spTgt spid="16"/>
                                        </p:tgtEl>
                                        <p:attrNameLst>
                                          <p:attrName>ppt_x</p:attrName>
                                        </p:attrNameLst>
                                      </p:cBhvr>
                                      <p:tavLst>
                                        <p:tav tm="0">
                                          <p:val>
                                            <p:strVal val="1+#ppt_w/2"/>
                                          </p:val>
                                        </p:tav>
                                        <p:tav tm="100000">
                                          <p:val>
                                            <p:strVal val="#ppt_x"/>
                                          </p:val>
                                        </p:tav>
                                      </p:tavLst>
                                    </p:anim>
                                    <p:anim calcmode="lin" valueType="num">
                                      <p:cBhvr additive="base">
                                        <p:cTn id="60" dur="225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250" fill="hold"/>
                                        <p:tgtEl>
                                          <p:spTgt spid="17"/>
                                        </p:tgtEl>
                                        <p:attrNameLst>
                                          <p:attrName>ppt_x</p:attrName>
                                        </p:attrNameLst>
                                      </p:cBhvr>
                                      <p:tavLst>
                                        <p:tav tm="0">
                                          <p:val>
                                            <p:strVal val="1+#ppt_w/2"/>
                                          </p:val>
                                        </p:tav>
                                        <p:tav tm="100000">
                                          <p:val>
                                            <p:strVal val="#ppt_x"/>
                                          </p:val>
                                        </p:tav>
                                      </p:tavLst>
                                    </p:anim>
                                    <p:anim calcmode="lin" valueType="num">
                                      <p:cBhvr additive="base">
                                        <p:cTn id="64" dur="225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2250" fill="hold"/>
                                        <p:tgtEl>
                                          <p:spTgt spid="18"/>
                                        </p:tgtEl>
                                        <p:attrNameLst>
                                          <p:attrName>ppt_x</p:attrName>
                                        </p:attrNameLst>
                                      </p:cBhvr>
                                      <p:tavLst>
                                        <p:tav tm="0">
                                          <p:val>
                                            <p:strVal val="1+#ppt_w/2"/>
                                          </p:val>
                                        </p:tav>
                                        <p:tav tm="100000">
                                          <p:val>
                                            <p:strVal val="#ppt_x"/>
                                          </p:val>
                                        </p:tav>
                                      </p:tavLst>
                                    </p:anim>
                                    <p:anim calcmode="lin" valueType="num">
                                      <p:cBhvr additive="base">
                                        <p:cTn id="68" dur="225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2250" fill="hold"/>
                                        <p:tgtEl>
                                          <p:spTgt spid="19"/>
                                        </p:tgtEl>
                                        <p:attrNameLst>
                                          <p:attrName>ppt_x</p:attrName>
                                        </p:attrNameLst>
                                      </p:cBhvr>
                                      <p:tavLst>
                                        <p:tav tm="0">
                                          <p:val>
                                            <p:strVal val="0-#ppt_w/2"/>
                                          </p:val>
                                        </p:tav>
                                        <p:tav tm="100000">
                                          <p:val>
                                            <p:strVal val="#ppt_x"/>
                                          </p:val>
                                        </p:tav>
                                      </p:tavLst>
                                    </p:anim>
                                    <p:anim calcmode="lin" valueType="num">
                                      <p:cBhvr additive="base">
                                        <p:cTn id="72" dur="2250" fill="hold"/>
                                        <p:tgtEl>
                                          <p:spTgt spid="19"/>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2250" fill="hold"/>
                                        <p:tgtEl>
                                          <p:spTgt spid="20"/>
                                        </p:tgtEl>
                                        <p:attrNameLst>
                                          <p:attrName>ppt_x</p:attrName>
                                        </p:attrNameLst>
                                      </p:cBhvr>
                                      <p:tavLst>
                                        <p:tav tm="0">
                                          <p:val>
                                            <p:strVal val="0-#ppt_w/2"/>
                                          </p:val>
                                        </p:tav>
                                        <p:tav tm="100000">
                                          <p:val>
                                            <p:strVal val="#ppt_x"/>
                                          </p:val>
                                        </p:tav>
                                      </p:tavLst>
                                    </p:anim>
                                    <p:anim calcmode="lin" valueType="num">
                                      <p:cBhvr additive="base">
                                        <p:cTn id="76" dur="225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2250" fill="hold"/>
                                        <p:tgtEl>
                                          <p:spTgt spid="21"/>
                                        </p:tgtEl>
                                        <p:attrNameLst>
                                          <p:attrName>ppt_x</p:attrName>
                                        </p:attrNameLst>
                                      </p:cBhvr>
                                      <p:tavLst>
                                        <p:tav tm="0">
                                          <p:val>
                                            <p:strVal val="0-#ppt_w/2"/>
                                          </p:val>
                                        </p:tav>
                                        <p:tav tm="100000">
                                          <p:val>
                                            <p:strVal val="#ppt_x"/>
                                          </p:val>
                                        </p:tav>
                                      </p:tavLst>
                                    </p:anim>
                                    <p:anim calcmode="lin" valueType="num">
                                      <p:cBhvr additive="base">
                                        <p:cTn id="80" dur="225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2250" fill="hold"/>
                                        <p:tgtEl>
                                          <p:spTgt spid="22"/>
                                        </p:tgtEl>
                                        <p:attrNameLst>
                                          <p:attrName>ppt_x</p:attrName>
                                        </p:attrNameLst>
                                      </p:cBhvr>
                                      <p:tavLst>
                                        <p:tav tm="0">
                                          <p:val>
                                            <p:strVal val="0-#ppt_w/2"/>
                                          </p:val>
                                        </p:tav>
                                        <p:tav tm="100000">
                                          <p:val>
                                            <p:strVal val="#ppt_x"/>
                                          </p:val>
                                        </p:tav>
                                      </p:tavLst>
                                    </p:anim>
                                    <p:anim calcmode="lin" valueType="num">
                                      <p:cBhvr additive="base">
                                        <p:cTn id="84" dur="225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2250" fill="hold"/>
                                        <p:tgtEl>
                                          <p:spTgt spid="23"/>
                                        </p:tgtEl>
                                        <p:attrNameLst>
                                          <p:attrName>ppt_x</p:attrName>
                                        </p:attrNameLst>
                                      </p:cBhvr>
                                      <p:tavLst>
                                        <p:tav tm="0">
                                          <p:val>
                                            <p:strVal val="0-#ppt_w/2"/>
                                          </p:val>
                                        </p:tav>
                                        <p:tav tm="100000">
                                          <p:val>
                                            <p:strVal val="#ppt_x"/>
                                          </p:val>
                                        </p:tav>
                                      </p:tavLst>
                                    </p:anim>
                                    <p:anim calcmode="lin" valueType="num">
                                      <p:cBhvr additive="base">
                                        <p:cTn id="88" dur="2250" fill="hold"/>
                                        <p:tgtEl>
                                          <p:spTgt spid="23"/>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additive="base">
                                        <p:cTn id="91" dur="2250" fill="hold"/>
                                        <p:tgtEl>
                                          <p:spTgt spid="25"/>
                                        </p:tgtEl>
                                        <p:attrNameLst>
                                          <p:attrName>ppt_x</p:attrName>
                                        </p:attrNameLst>
                                      </p:cBhvr>
                                      <p:tavLst>
                                        <p:tav tm="0">
                                          <p:val>
                                            <p:strVal val="0-#ppt_w/2"/>
                                          </p:val>
                                        </p:tav>
                                        <p:tav tm="100000">
                                          <p:val>
                                            <p:strVal val="#ppt_x"/>
                                          </p:val>
                                        </p:tav>
                                      </p:tavLst>
                                    </p:anim>
                                    <p:anim calcmode="lin" valueType="num">
                                      <p:cBhvr additive="base">
                                        <p:cTn id="92" dur="2250" fill="hold"/>
                                        <p:tgtEl>
                                          <p:spTgt spid="25"/>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2250" fill="hold"/>
                                        <p:tgtEl>
                                          <p:spTgt spid="24"/>
                                        </p:tgtEl>
                                        <p:attrNameLst>
                                          <p:attrName>ppt_x</p:attrName>
                                        </p:attrNameLst>
                                      </p:cBhvr>
                                      <p:tavLst>
                                        <p:tav tm="0">
                                          <p:val>
                                            <p:strVal val="0-#ppt_w/2"/>
                                          </p:val>
                                        </p:tav>
                                        <p:tav tm="100000">
                                          <p:val>
                                            <p:strVal val="#ppt_x"/>
                                          </p:val>
                                        </p:tav>
                                      </p:tavLst>
                                    </p:anim>
                                    <p:anim calcmode="lin" valueType="num">
                                      <p:cBhvr additive="base">
                                        <p:cTn id="96" dur="225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additive="base">
                                        <p:cTn id="99" dur="2250" fill="hold"/>
                                        <p:tgtEl>
                                          <p:spTgt spid="26"/>
                                        </p:tgtEl>
                                        <p:attrNameLst>
                                          <p:attrName>ppt_x</p:attrName>
                                        </p:attrNameLst>
                                      </p:cBhvr>
                                      <p:tavLst>
                                        <p:tav tm="0">
                                          <p:val>
                                            <p:strVal val="0-#ppt_w/2"/>
                                          </p:val>
                                        </p:tav>
                                        <p:tav tm="100000">
                                          <p:val>
                                            <p:strVal val="#ppt_x"/>
                                          </p:val>
                                        </p:tav>
                                      </p:tavLst>
                                    </p:anim>
                                    <p:anim calcmode="lin" valueType="num">
                                      <p:cBhvr additive="base">
                                        <p:cTn id="100" dur="2250" fill="hold"/>
                                        <p:tgtEl>
                                          <p:spTgt spid="26"/>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2250" fill="hold"/>
                                        <p:tgtEl>
                                          <p:spTgt spid="27"/>
                                        </p:tgtEl>
                                        <p:attrNameLst>
                                          <p:attrName>ppt_x</p:attrName>
                                        </p:attrNameLst>
                                      </p:cBhvr>
                                      <p:tavLst>
                                        <p:tav tm="0">
                                          <p:val>
                                            <p:strVal val="1+#ppt_w/2"/>
                                          </p:val>
                                        </p:tav>
                                        <p:tav tm="100000">
                                          <p:val>
                                            <p:strVal val="#ppt_x"/>
                                          </p:val>
                                        </p:tav>
                                      </p:tavLst>
                                    </p:anim>
                                    <p:anim calcmode="lin" valueType="num">
                                      <p:cBhvr additive="base">
                                        <p:cTn id="104" dur="2250" fill="hold"/>
                                        <p:tgtEl>
                                          <p:spTgt spid="27"/>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2250" fill="hold"/>
                                        <p:tgtEl>
                                          <p:spTgt spid="28"/>
                                        </p:tgtEl>
                                        <p:attrNameLst>
                                          <p:attrName>ppt_x</p:attrName>
                                        </p:attrNameLst>
                                      </p:cBhvr>
                                      <p:tavLst>
                                        <p:tav tm="0">
                                          <p:val>
                                            <p:strVal val="1+#ppt_w/2"/>
                                          </p:val>
                                        </p:tav>
                                        <p:tav tm="100000">
                                          <p:val>
                                            <p:strVal val="#ppt_x"/>
                                          </p:val>
                                        </p:tav>
                                      </p:tavLst>
                                    </p:anim>
                                    <p:anim calcmode="lin" valueType="num">
                                      <p:cBhvr additive="base">
                                        <p:cTn id="108" dur="2250" fill="hold"/>
                                        <p:tgtEl>
                                          <p:spTgt spid="2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2250" fill="hold"/>
                                        <p:tgtEl>
                                          <p:spTgt spid="29"/>
                                        </p:tgtEl>
                                        <p:attrNameLst>
                                          <p:attrName>ppt_x</p:attrName>
                                        </p:attrNameLst>
                                      </p:cBhvr>
                                      <p:tavLst>
                                        <p:tav tm="0">
                                          <p:val>
                                            <p:strVal val="1+#ppt_w/2"/>
                                          </p:val>
                                        </p:tav>
                                        <p:tav tm="100000">
                                          <p:val>
                                            <p:strVal val="#ppt_x"/>
                                          </p:val>
                                        </p:tav>
                                      </p:tavLst>
                                    </p:anim>
                                    <p:anim calcmode="lin" valueType="num">
                                      <p:cBhvr additive="base">
                                        <p:cTn id="112" dur="2250" fill="hold"/>
                                        <p:tgtEl>
                                          <p:spTgt spid="2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2250" fill="hold"/>
                                        <p:tgtEl>
                                          <p:spTgt spid="30"/>
                                        </p:tgtEl>
                                        <p:attrNameLst>
                                          <p:attrName>ppt_x</p:attrName>
                                        </p:attrNameLst>
                                      </p:cBhvr>
                                      <p:tavLst>
                                        <p:tav tm="0">
                                          <p:val>
                                            <p:strVal val="1+#ppt_w/2"/>
                                          </p:val>
                                        </p:tav>
                                        <p:tav tm="100000">
                                          <p:val>
                                            <p:strVal val="#ppt_x"/>
                                          </p:val>
                                        </p:tav>
                                      </p:tavLst>
                                    </p:anim>
                                    <p:anim calcmode="lin" valueType="num">
                                      <p:cBhvr additive="base">
                                        <p:cTn id="116" dur="2250" fill="hold"/>
                                        <p:tgtEl>
                                          <p:spTgt spid="30"/>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2250" fill="hold"/>
                                        <p:tgtEl>
                                          <p:spTgt spid="31"/>
                                        </p:tgtEl>
                                        <p:attrNameLst>
                                          <p:attrName>ppt_x</p:attrName>
                                        </p:attrNameLst>
                                      </p:cBhvr>
                                      <p:tavLst>
                                        <p:tav tm="0">
                                          <p:val>
                                            <p:strVal val="1+#ppt_w/2"/>
                                          </p:val>
                                        </p:tav>
                                        <p:tav tm="100000">
                                          <p:val>
                                            <p:strVal val="#ppt_x"/>
                                          </p:val>
                                        </p:tav>
                                      </p:tavLst>
                                    </p:anim>
                                    <p:anim calcmode="lin" valueType="num">
                                      <p:cBhvr additive="base">
                                        <p:cTn id="120" dur="2250" fill="hold"/>
                                        <p:tgtEl>
                                          <p:spTgt spid="31"/>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additive="base">
                                        <p:cTn id="123" dur="2250" fill="hold"/>
                                        <p:tgtEl>
                                          <p:spTgt spid="32"/>
                                        </p:tgtEl>
                                        <p:attrNameLst>
                                          <p:attrName>ppt_x</p:attrName>
                                        </p:attrNameLst>
                                      </p:cBhvr>
                                      <p:tavLst>
                                        <p:tav tm="0">
                                          <p:val>
                                            <p:strVal val="1+#ppt_w/2"/>
                                          </p:val>
                                        </p:tav>
                                        <p:tav tm="100000">
                                          <p:val>
                                            <p:strVal val="#ppt_x"/>
                                          </p:val>
                                        </p:tav>
                                      </p:tavLst>
                                    </p:anim>
                                    <p:anim calcmode="lin" valueType="num">
                                      <p:cBhvr additive="base">
                                        <p:cTn id="124" dur="2250" fill="hold"/>
                                        <p:tgtEl>
                                          <p:spTgt spid="32"/>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2250" fill="hold"/>
                                        <p:tgtEl>
                                          <p:spTgt spid="33"/>
                                        </p:tgtEl>
                                        <p:attrNameLst>
                                          <p:attrName>ppt_x</p:attrName>
                                        </p:attrNameLst>
                                      </p:cBhvr>
                                      <p:tavLst>
                                        <p:tav tm="0">
                                          <p:val>
                                            <p:strVal val="1+#ppt_w/2"/>
                                          </p:val>
                                        </p:tav>
                                        <p:tav tm="100000">
                                          <p:val>
                                            <p:strVal val="#ppt_x"/>
                                          </p:val>
                                        </p:tav>
                                      </p:tavLst>
                                    </p:anim>
                                    <p:anim calcmode="lin" valueType="num">
                                      <p:cBhvr additive="base">
                                        <p:cTn id="128" dur="2250" fill="hold"/>
                                        <p:tgtEl>
                                          <p:spTgt spid="33"/>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34"/>
                                        </p:tgtEl>
                                        <p:attrNameLst>
                                          <p:attrName>style.visibility</p:attrName>
                                        </p:attrNameLst>
                                      </p:cBhvr>
                                      <p:to>
                                        <p:strVal val="visible"/>
                                      </p:to>
                                    </p:set>
                                    <p:anim calcmode="lin" valueType="num">
                                      <p:cBhvr additive="base">
                                        <p:cTn id="131" dur="2250" fill="hold"/>
                                        <p:tgtEl>
                                          <p:spTgt spid="34"/>
                                        </p:tgtEl>
                                        <p:attrNameLst>
                                          <p:attrName>ppt_x</p:attrName>
                                        </p:attrNameLst>
                                      </p:cBhvr>
                                      <p:tavLst>
                                        <p:tav tm="0">
                                          <p:val>
                                            <p:strVal val="1+#ppt_w/2"/>
                                          </p:val>
                                        </p:tav>
                                        <p:tav tm="100000">
                                          <p:val>
                                            <p:strVal val="#ppt_x"/>
                                          </p:val>
                                        </p:tav>
                                      </p:tavLst>
                                    </p:anim>
                                    <p:anim calcmode="lin" valueType="num">
                                      <p:cBhvr additive="base">
                                        <p:cTn id="132" dur="2250" fill="hold"/>
                                        <p:tgtEl>
                                          <p:spTgt spid="34"/>
                                        </p:tgtEl>
                                        <p:attrNameLst>
                                          <p:attrName>ppt_y</p:attrName>
                                        </p:attrNameLst>
                                      </p:cBhvr>
                                      <p:tavLst>
                                        <p:tav tm="0">
                                          <p:val>
                                            <p:strVal val="#ppt_y"/>
                                          </p:val>
                                        </p:tav>
                                        <p:tav tm="100000">
                                          <p:val>
                                            <p:strVal val="#ppt_y"/>
                                          </p:val>
                                        </p:tav>
                                      </p:tavLst>
                                    </p:anim>
                                  </p:childTnLst>
                                </p:cTn>
                              </p:par>
                              <p:par>
                                <p:cTn id="133" presetID="9" presetClass="emph" presetSubtype="0" grpId="0" nodeType="withEffect">
                                  <p:stCondLst>
                                    <p:cond delay="0"/>
                                  </p:stCondLst>
                                  <p:childTnLst>
                                    <p:set>
                                      <p:cBhvr rctx="PPT">
                                        <p:cTn id="134" dur="indefinite"/>
                                        <p:tgtEl>
                                          <p:spTgt spid="37"/>
                                        </p:tgtEl>
                                        <p:attrNameLst>
                                          <p:attrName>style.opacity</p:attrName>
                                        </p:attrNameLst>
                                      </p:cBhvr>
                                      <p:to>
                                        <p:strVal val="0"/>
                                      </p:to>
                                    </p:set>
                                    <p:animEffect filter="image" prLst="opacity: 0">
                                      <p:cBhvr rctx="IE">
                                        <p:cTn id="135" dur="indefinite"/>
                                        <p:tgtEl>
                                          <p:spTgt spid="37"/>
                                        </p:tgtEl>
                                      </p:cBhvr>
                                    </p:animEffect>
                                  </p:childTnLst>
                                </p:cTn>
                              </p:par>
                            </p:childTnLst>
                          </p:cTn>
                        </p:par>
                        <p:par>
                          <p:cTn id="136" fill="hold">
                            <p:stCondLst>
                              <p:cond delay="2250"/>
                            </p:stCondLst>
                            <p:childTnLst>
                              <p:par>
                                <p:cTn id="137" presetID="2" presetClass="exit" presetSubtype="8" fill="hold" grpId="1" nodeType="afterEffect">
                                  <p:stCondLst>
                                    <p:cond delay="0"/>
                                  </p:stCondLst>
                                  <p:childTnLst>
                                    <p:anim calcmode="lin" valueType="num">
                                      <p:cBhvr additive="base">
                                        <p:cTn id="138" dur="2250"/>
                                        <p:tgtEl>
                                          <p:spTgt spid="3"/>
                                        </p:tgtEl>
                                        <p:attrNameLst>
                                          <p:attrName>ppt_x</p:attrName>
                                        </p:attrNameLst>
                                      </p:cBhvr>
                                      <p:tavLst>
                                        <p:tav tm="0">
                                          <p:val>
                                            <p:strVal val="ppt_x"/>
                                          </p:val>
                                        </p:tav>
                                        <p:tav tm="100000">
                                          <p:val>
                                            <p:strVal val="0-ppt_w/2"/>
                                          </p:val>
                                        </p:tav>
                                      </p:tavLst>
                                    </p:anim>
                                    <p:anim calcmode="lin" valueType="num">
                                      <p:cBhvr additive="base">
                                        <p:cTn id="139" dur="2250"/>
                                        <p:tgtEl>
                                          <p:spTgt spid="3"/>
                                        </p:tgtEl>
                                        <p:attrNameLst>
                                          <p:attrName>ppt_y</p:attrName>
                                        </p:attrNameLst>
                                      </p:cBhvr>
                                      <p:tavLst>
                                        <p:tav tm="0">
                                          <p:val>
                                            <p:strVal val="ppt_y"/>
                                          </p:val>
                                        </p:tav>
                                        <p:tav tm="100000">
                                          <p:val>
                                            <p:strVal val="ppt_y"/>
                                          </p:val>
                                        </p:tav>
                                      </p:tavLst>
                                    </p:anim>
                                    <p:set>
                                      <p:cBhvr>
                                        <p:cTn id="140" dur="1" fill="hold">
                                          <p:stCondLst>
                                            <p:cond delay="2249"/>
                                          </p:stCondLst>
                                        </p:cTn>
                                        <p:tgtEl>
                                          <p:spTgt spid="3"/>
                                        </p:tgtEl>
                                        <p:attrNameLst>
                                          <p:attrName>style.visibility</p:attrName>
                                        </p:attrNameLst>
                                      </p:cBhvr>
                                      <p:to>
                                        <p:strVal val="hidden"/>
                                      </p:to>
                                    </p:set>
                                  </p:childTnLst>
                                </p:cTn>
                              </p:par>
                              <p:par>
                                <p:cTn id="141" presetID="2" presetClass="exit" presetSubtype="8" fill="hold" grpId="1" nodeType="withEffect">
                                  <p:stCondLst>
                                    <p:cond delay="0"/>
                                  </p:stCondLst>
                                  <p:childTnLst>
                                    <p:anim calcmode="lin" valueType="num">
                                      <p:cBhvr additive="base">
                                        <p:cTn id="142" dur="2250"/>
                                        <p:tgtEl>
                                          <p:spTgt spid="4"/>
                                        </p:tgtEl>
                                        <p:attrNameLst>
                                          <p:attrName>ppt_x</p:attrName>
                                        </p:attrNameLst>
                                      </p:cBhvr>
                                      <p:tavLst>
                                        <p:tav tm="0">
                                          <p:val>
                                            <p:strVal val="ppt_x"/>
                                          </p:val>
                                        </p:tav>
                                        <p:tav tm="100000">
                                          <p:val>
                                            <p:strVal val="0-ppt_w/2"/>
                                          </p:val>
                                        </p:tav>
                                      </p:tavLst>
                                    </p:anim>
                                    <p:anim calcmode="lin" valueType="num">
                                      <p:cBhvr additive="base">
                                        <p:cTn id="143" dur="2250"/>
                                        <p:tgtEl>
                                          <p:spTgt spid="4"/>
                                        </p:tgtEl>
                                        <p:attrNameLst>
                                          <p:attrName>ppt_y</p:attrName>
                                        </p:attrNameLst>
                                      </p:cBhvr>
                                      <p:tavLst>
                                        <p:tav tm="0">
                                          <p:val>
                                            <p:strVal val="ppt_y"/>
                                          </p:val>
                                        </p:tav>
                                        <p:tav tm="100000">
                                          <p:val>
                                            <p:strVal val="ppt_y"/>
                                          </p:val>
                                        </p:tav>
                                      </p:tavLst>
                                    </p:anim>
                                    <p:set>
                                      <p:cBhvr>
                                        <p:cTn id="144" dur="1" fill="hold">
                                          <p:stCondLst>
                                            <p:cond delay="2249"/>
                                          </p:stCondLst>
                                        </p:cTn>
                                        <p:tgtEl>
                                          <p:spTgt spid="4"/>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2250"/>
                                        <p:tgtEl>
                                          <p:spTgt spid="5"/>
                                        </p:tgtEl>
                                        <p:attrNameLst>
                                          <p:attrName>ppt_x</p:attrName>
                                        </p:attrNameLst>
                                      </p:cBhvr>
                                      <p:tavLst>
                                        <p:tav tm="0">
                                          <p:val>
                                            <p:strVal val="ppt_x"/>
                                          </p:val>
                                        </p:tav>
                                        <p:tav tm="100000">
                                          <p:val>
                                            <p:strVal val="0-ppt_w/2"/>
                                          </p:val>
                                        </p:tav>
                                      </p:tavLst>
                                    </p:anim>
                                    <p:anim calcmode="lin" valueType="num">
                                      <p:cBhvr additive="base">
                                        <p:cTn id="147" dur="2250"/>
                                        <p:tgtEl>
                                          <p:spTgt spid="5"/>
                                        </p:tgtEl>
                                        <p:attrNameLst>
                                          <p:attrName>ppt_y</p:attrName>
                                        </p:attrNameLst>
                                      </p:cBhvr>
                                      <p:tavLst>
                                        <p:tav tm="0">
                                          <p:val>
                                            <p:strVal val="ppt_y"/>
                                          </p:val>
                                        </p:tav>
                                        <p:tav tm="100000">
                                          <p:val>
                                            <p:strVal val="ppt_y"/>
                                          </p:val>
                                        </p:tav>
                                      </p:tavLst>
                                    </p:anim>
                                    <p:set>
                                      <p:cBhvr>
                                        <p:cTn id="148" dur="1" fill="hold">
                                          <p:stCondLst>
                                            <p:cond delay="2249"/>
                                          </p:stCondLst>
                                        </p:cTn>
                                        <p:tgtEl>
                                          <p:spTgt spid="5"/>
                                        </p:tgtEl>
                                        <p:attrNameLst>
                                          <p:attrName>style.visibility</p:attrName>
                                        </p:attrNameLst>
                                      </p:cBhvr>
                                      <p:to>
                                        <p:strVal val="hidden"/>
                                      </p:to>
                                    </p:set>
                                  </p:childTnLst>
                                </p:cTn>
                              </p:par>
                              <p:par>
                                <p:cTn id="149" presetID="2" presetClass="exit" presetSubtype="8" fill="hold" grpId="1" nodeType="withEffect">
                                  <p:stCondLst>
                                    <p:cond delay="0"/>
                                  </p:stCondLst>
                                  <p:childTnLst>
                                    <p:anim calcmode="lin" valueType="num">
                                      <p:cBhvr additive="base">
                                        <p:cTn id="150" dur="2250"/>
                                        <p:tgtEl>
                                          <p:spTgt spid="6"/>
                                        </p:tgtEl>
                                        <p:attrNameLst>
                                          <p:attrName>ppt_x</p:attrName>
                                        </p:attrNameLst>
                                      </p:cBhvr>
                                      <p:tavLst>
                                        <p:tav tm="0">
                                          <p:val>
                                            <p:strVal val="ppt_x"/>
                                          </p:val>
                                        </p:tav>
                                        <p:tav tm="100000">
                                          <p:val>
                                            <p:strVal val="0-ppt_w/2"/>
                                          </p:val>
                                        </p:tav>
                                      </p:tavLst>
                                    </p:anim>
                                    <p:anim calcmode="lin" valueType="num">
                                      <p:cBhvr additive="base">
                                        <p:cTn id="151" dur="2250"/>
                                        <p:tgtEl>
                                          <p:spTgt spid="6"/>
                                        </p:tgtEl>
                                        <p:attrNameLst>
                                          <p:attrName>ppt_y</p:attrName>
                                        </p:attrNameLst>
                                      </p:cBhvr>
                                      <p:tavLst>
                                        <p:tav tm="0">
                                          <p:val>
                                            <p:strVal val="ppt_y"/>
                                          </p:val>
                                        </p:tav>
                                        <p:tav tm="100000">
                                          <p:val>
                                            <p:strVal val="ppt_y"/>
                                          </p:val>
                                        </p:tav>
                                      </p:tavLst>
                                    </p:anim>
                                    <p:set>
                                      <p:cBhvr>
                                        <p:cTn id="152" dur="1" fill="hold">
                                          <p:stCondLst>
                                            <p:cond delay="2249"/>
                                          </p:stCondLst>
                                        </p:cTn>
                                        <p:tgtEl>
                                          <p:spTgt spid="6"/>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2250"/>
                                        <p:tgtEl>
                                          <p:spTgt spid="7"/>
                                        </p:tgtEl>
                                        <p:attrNameLst>
                                          <p:attrName>ppt_x</p:attrName>
                                        </p:attrNameLst>
                                      </p:cBhvr>
                                      <p:tavLst>
                                        <p:tav tm="0">
                                          <p:val>
                                            <p:strVal val="ppt_x"/>
                                          </p:val>
                                        </p:tav>
                                        <p:tav tm="100000">
                                          <p:val>
                                            <p:strVal val="0-ppt_w/2"/>
                                          </p:val>
                                        </p:tav>
                                      </p:tavLst>
                                    </p:anim>
                                    <p:anim calcmode="lin" valueType="num">
                                      <p:cBhvr additive="base">
                                        <p:cTn id="155" dur="2250"/>
                                        <p:tgtEl>
                                          <p:spTgt spid="7"/>
                                        </p:tgtEl>
                                        <p:attrNameLst>
                                          <p:attrName>ppt_y</p:attrName>
                                        </p:attrNameLst>
                                      </p:cBhvr>
                                      <p:tavLst>
                                        <p:tav tm="0">
                                          <p:val>
                                            <p:strVal val="ppt_y"/>
                                          </p:val>
                                        </p:tav>
                                        <p:tav tm="100000">
                                          <p:val>
                                            <p:strVal val="ppt_y"/>
                                          </p:val>
                                        </p:tav>
                                      </p:tavLst>
                                    </p:anim>
                                    <p:set>
                                      <p:cBhvr>
                                        <p:cTn id="156" dur="1" fill="hold">
                                          <p:stCondLst>
                                            <p:cond delay="2249"/>
                                          </p:stCondLst>
                                        </p:cTn>
                                        <p:tgtEl>
                                          <p:spTgt spid="7"/>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2250"/>
                                        <p:tgtEl>
                                          <p:spTgt spid="8"/>
                                        </p:tgtEl>
                                        <p:attrNameLst>
                                          <p:attrName>ppt_x</p:attrName>
                                        </p:attrNameLst>
                                      </p:cBhvr>
                                      <p:tavLst>
                                        <p:tav tm="0">
                                          <p:val>
                                            <p:strVal val="ppt_x"/>
                                          </p:val>
                                        </p:tav>
                                        <p:tav tm="100000">
                                          <p:val>
                                            <p:strVal val="0-ppt_w/2"/>
                                          </p:val>
                                        </p:tav>
                                      </p:tavLst>
                                    </p:anim>
                                    <p:anim calcmode="lin" valueType="num">
                                      <p:cBhvr additive="base">
                                        <p:cTn id="159" dur="2250"/>
                                        <p:tgtEl>
                                          <p:spTgt spid="8"/>
                                        </p:tgtEl>
                                        <p:attrNameLst>
                                          <p:attrName>ppt_y</p:attrName>
                                        </p:attrNameLst>
                                      </p:cBhvr>
                                      <p:tavLst>
                                        <p:tav tm="0">
                                          <p:val>
                                            <p:strVal val="ppt_y"/>
                                          </p:val>
                                        </p:tav>
                                        <p:tav tm="100000">
                                          <p:val>
                                            <p:strVal val="ppt_y"/>
                                          </p:val>
                                        </p:tav>
                                      </p:tavLst>
                                    </p:anim>
                                    <p:set>
                                      <p:cBhvr>
                                        <p:cTn id="160" dur="1" fill="hold">
                                          <p:stCondLst>
                                            <p:cond delay="2249"/>
                                          </p:stCondLst>
                                        </p:cTn>
                                        <p:tgtEl>
                                          <p:spTgt spid="8"/>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2250"/>
                                        <p:tgtEl>
                                          <p:spTgt spid="9"/>
                                        </p:tgtEl>
                                        <p:attrNameLst>
                                          <p:attrName>ppt_x</p:attrName>
                                        </p:attrNameLst>
                                      </p:cBhvr>
                                      <p:tavLst>
                                        <p:tav tm="0">
                                          <p:val>
                                            <p:strVal val="ppt_x"/>
                                          </p:val>
                                        </p:tav>
                                        <p:tav tm="100000">
                                          <p:val>
                                            <p:strVal val="0-ppt_w/2"/>
                                          </p:val>
                                        </p:tav>
                                      </p:tavLst>
                                    </p:anim>
                                    <p:anim calcmode="lin" valueType="num">
                                      <p:cBhvr additive="base">
                                        <p:cTn id="163" dur="2250"/>
                                        <p:tgtEl>
                                          <p:spTgt spid="9"/>
                                        </p:tgtEl>
                                        <p:attrNameLst>
                                          <p:attrName>ppt_y</p:attrName>
                                        </p:attrNameLst>
                                      </p:cBhvr>
                                      <p:tavLst>
                                        <p:tav tm="0">
                                          <p:val>
                                            <p:strVal val="ppt_y"/>
                                          </p:val>
                                        </p:tav>
                                        <p:tav tm="100000">
                                          <p:val>
                                            <p:strVal val="ppt_y"/>
                                          </p:val>
                                        </p:tav>
                                      </p:tavLst>
                                    </p:anim>
                                    <p:set>
                                      <p:cBhvr>
                                        <p:cTn id="164" dur="1" fill="hold">
                                          <p:stCondLst>
                                            <p:cond delay="2249"/>
                                          </p:stCondLst>
                                        </p:cTn>
                                        <p:tgtEl>
                                          <p:spTgt spid="9"/>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2250"/>
                                        <p:tgtEl>
                                          <p:spTgt spid="10"/>
                                        </p:tgtEl>
                                        <p:attrNameLst>
                                          <p:attrName>ppt_x</p:attrName>
                                        </p:attrNameLst>
                                      </p:cBhvr>
                                      <p:tavLst>
                                        <p:tav tm="0">
                                          <p:val>
                                            <p:strVal val="ppt_x"/>
                                          </p:val>
                                        </p:tav>
                                        <p:tav tm="100000">
                                          <p:val>
                                            <p:strVal val="0-ppt_w/2"/>
                                          </p:val>
                                        </p:tav>
                                      </p:tavLst>
                                    </p:anim>
                                    <p:anim calcmode="lin" valueType="num">
                                      <p:cBhvr additive="base">
                                        <p:cTn id="167" dur="2250"/>
                                        <p:tgtEl>
                                          <p:spTgt spid="10"/>
                                        </p:tgtEl>
                                        <p:attrNameLst>
                                          <p:attrName>ppt_y</p:attrName>
                                        </p:attrNameLst>
                                      </p:cBhvr>
                                      <p:tavLst>
                                        <p:tav tm="0">
                                          <p:val>
                                            <p:strVal val="ppt_y"/>
                                          </p:val>
                                        </p:tav>
                                        <p:tav tm="100000">
                                          <p:val>
                                            <p:strVal val="ppt_y"/>
                                          </p:val>
                                        </p:tav>
                                      </p:tavLst>
                                    </p:anim>
                                    <p:set>
                                      <p:cBhvr>
                                        <p:cTn id="168" dur="1" fill="hold">
                                          <p:stCondLst>
                                            <p:cond delay="2249"/>
                                          </p:stCondLst>
                                        </p:cTn>
                                        <p:tgtEl>
                                          <p:spTgt spid="10"/>
                                        </p:tgtEl>
                                        <p:attrNameLst>
                                          <p:attrName>style.visibility</p:attrName>
                                        </p:attrNameLst>
                                      </p:cBhvr>
                                      <p:to>
                                        <p:strVal val="hidden"/>
                                      </p:to>
                                    </p:set>
                                  </p:childTnLst>
                                </p:cTn>
                              </p:par>
                              <p:par>
                                <p:cTn id="169" presetID="3" presetClass="exit" presetSubtype="5" fill="hold" grpId="2" nodeType="withEffect">
                                  <p:stCondLst>
                                    <p:cond delay="0"/>
                                  </p:stCondLst>
                                  <p:childTnLst>
                                    <p:animEffect transition="out" filter="blinds(vertical)">
                                      <p:cBhvr>
                                        <p:cTn id="170" dur="2250"/>
                                        <p:tgtEl>
                                          <p:spTgt spid="3"/>
                                        </p:tgtEl>
                                      </p:cBhvr>
                                    </p:animEffect>
                                    <p:set>
                                      <p:cBhvr>
                                        <p:cTn id="171" dur="1" fill="hold">
                                          <p:stCondLst>
                                            <p:cond delay="2249"/>
                                          </p:stCondLst>
                                        </p:cTn>
                                        <p:tgtEl>
                                          <p:spTgt spid="3"/>
                                        </p:tgtEl>
                                        <p:attrNameLst>
                                          <p:attrName>style.visibility</p:attrName>
                                        </p:attrNameLst>
                                      </p:cBhvr>
                                      <p:to>
                                        <p:strVal val="hidden"/>
                                      </p:to>
                                    </p:set>
                                  </p:childTnLst>
                                </p:cTn>
                              </p:par>
                              <p:par>
                                <p:cTn id="172" presetID="3" presetClass="exit" presetSubtype="5" fill="hold" grpId="2" nodeType="withEffect">
                                  <p:stCondLst>
                                    <p:cond delay="0"/>
                                  </p:stCondLst>
                                  <p:childTnLst>
                                    <p:animEffect transition="out" filter="blinds(vertical)">
                                      <p:cBhvr>
                                        <p:cTn id="173" dur="2250"/>
                                        <p:tgtEl>
                                          <p:spTgt spid="4"/>
                                        </p:tgtEl>
                                      </p:cBhvr>
                                    </p:animEffect>
                                    <p:set>
                                      <p:cBhvr>
                                        <p:cTn id="174" dur="1" fill="hold">
                                          <p:stCondLst>
                                            <p:cond delay="2249"/>
                                          </p:stCondLst>
                                        </p:cTn>
                                        <p:tgtEl>
                                          <p:spTgt spid="4"/>
                                        </p:tgtEl>
                                        <p:attrNameLst>
                                          <p:attrName>style.visibility</p:attrName>
                                        </p:attrNameLst>
                                      </p:cBhvr>
                                      <p:to>
                                        <p:strVal val="hidden"/>
                                      </p:to>
                                    </p:set>
                                  </p:childTnLst>
                                </p:cTn>
                              </p:par>
                              <p:par>
                                <p:cTn id="175" presetID="3" presetClass="exit" presetSubtype="5" fill="hold" grpId="2" nodeType="withEffect">
                                  <p:stCondLst>
                                    <p:cond delay="0"/>
                                  </p:stCondLst>
                                  <p:childTnLst>
                                    <p:animEffect transition="out" filter="blinds(vertical)">
                                      <p:cBhvr>
                                        <p:cTn id="176" dur="2250"/>
                                        <p:tgtEl>
                                          <p:spTgt spid="5"/>
                                        </p:tgtEl>
                                      </p:cBhvr>
                                    </p:animEffect>
                                    <p:set>
                                      <p:cBhvr>
                                        <p:cTn id="177" dur="1" fill="hold">
                                          <p:stCondLst>
                                            <p:cond delay="2249"/>
                                          </p:stCondLst>
                                        </p:cTn>
                                        <p:tgtEl>
                                          <p:spTgt spid="5"/>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2250"/>
                                        <p:tgtEl>
                                          <p:spTgt spid="6"/>
                                        </p:tgtEl>
                                      </p:cBhvr>
                                    </p:animEffect>
                                    <p:set>
                                      <p:cBhvr>
                                        <p:cTn id="180" dur="1" fill="hold">
                                          <p:stCondLst>
                                            <p:cond delay="2249"/>
                                          </p:stCondLst>
                                        </p:cTn>
                                        <p:tgtEl>
                                          <p:spTgt spid="6"/>
                                        </p:tgtEl>
                                        <p:attrNameLst>
                                          <p:attrName>style.visibility</p:attrName>
                                        </p:attrNameLst>
                                      </p:cBhvr>
                                      <p:to>
                                        <p:strVal val="hidden"/>
                                      </p:to>
                                    </p:set>
                                  </p:childTnLst>
                                </p:cTn>
                              </p:par>
                              <p:par>
                                <p:cTn id="181" presetID="3" presetClass="exit" presetSubtype="5" fill="hold" grpId="2" nodeType="withEffect">
                                  <p:stCondLst>
                                    <p:cond delay="0"/>
                                  </p:stCondLst>
                                  <p:childTnLst>
                                    <p:animEffect transition="out" filter="blinds(vertical)">
                                      <p:cBhvr>
                                        <p:cTn id="182" dur="2250"/>
                                        <p:tgtEl>
                                          <p:spTgt spid="7"/>
                                        </p:tgtEl>
                                      </p:cBhvr>
                                    </p:animEffect>
                                    <p:set>
                                      <p:cBhvr>
                                        <p:cTn id="183" dur="1" fill="hold">
                                          <p:stCondLst>
                                            <p:cond delay="2249"/>
                                          </p:stCondLst>
                                        </p:cTn>
                                        <p:tgtEl>
                                          <p:spTgt spid="7"/>
                                        </p:tgtEl>
                                        <p:attrNameLst>
                                          <p:attrName>style.visibility</p:attrName>
                                        </p:attrNameLst>
                                      </p:cBhvr>
                                      <p:to>
                                        <p:strVal val="hidden"/>
                                      </p:to>
                                    </p:set>
                                  </p:childTnLst>
                                </p:cTn>
                              </p:par>
                              <p:par>
                                <p:cTn id="184" presetID="3" presetClass="exit" presetSubtype="5" fill="hold" grpId="2" nodeType="withEffect">
                                  <p:stCondLst>
                                    <p:cond delay="0"/>
                                  </p:stCondLst>
                                  <p:childTnLst>
                                    <p:animEffect transition="out" filter="blinds(vertical)">
                                      <p:cBhvr>
                                        <p:cTn id="185" dur="2250"/>
                                        <p:tgtEl>
                                          <p:spTgt spid="8"/>
                                        </p:tgtEl>
                                      </p:cBhvr>
                                    </p:animEffect>
                                    <p:set>
                                      <p:cBhvr>
                                        <p:cTn id="186" dur="1" fill="hold">
                                          <p:stCondLst>
                                            <p:cond delay="2249"/>
                                          </p:stCondLst>
                                        </p:cTn>
                                        <p:tgtEl>
                                          <p:spTgt spid="8"/>
                                        </p:tgtEl>
                                        <p:attrNameLst>
                                          <p:attrName>style.visibility</p:attrName>
                                        </p:attrNameLst>
                                      </p:cBhvr>
                                      <p:to>
                                        <p:strVal val="hidden"/>
                                      </p:to>
                                    </p:set>
                                  </p:childTnLst>
                                </p:cTn>
                              </p:par>
                              <p:par>
                                <p:cTn id="187" presetID="3" presetClass="exit" presetSubtype="5" fill="hold" grpId="2" nodeType="withEffect">
                                  <p:stCondLst>
                                    <p:cond delay="0"/>
                                  </p:stCondLst>
                                  <p:childTnLst>
                                    <p:animEffect transition="out" filter="blinds(vertical)">
                                      <p:cBhvr>
                                        <p:cTn id="188" dur="2250"/>
                                        <p:tgtEl>
                                          <p:spTgt spid="9"/>
                                        </p:tgtEl>
                                      </p:cBhvr>
                                    </p:animEffect>
                                    <p:set>
                                      <p:cBhvr>
                                        <p:cTn id="189" dur="1" fill="hold">
                                          <p:stCondLst>
                                            <p:cond delay="2249"/>
                                          </p:stCondLst>
                                        </p:cTn>
                                        <p:tgtEl>
                                          <p:spTgt spid="9"/>
                                        </p:tgtEl>
                                        <p:attrNameLst>
                                          <p:attrName>style.visibility</p:attrName>
                                        </p:attrNameLst>
                                      </p:cBhvr>
                                      <p:to>
                                        <p:strVal val="hidden"/>
                                      </p:to>
                                    </p:set>
                                  </p:childTnLst>
                                </p:cTn>
                              </p:par>
                              <p:par>
                                <p:cTn id="190" presetID="3" presetClass="exit" presetSubtype="5" fill="hold" grpId="2" nodeType="withEffect">
                                  <p:stCondLst>
                                    <p:cond delay="0"/>
                                  </p:stCondLst>
                                  <p:childTnLst>
                                    <p:animEffect transition="out" filter="blinds(vertical)">
                                      <p:cBhvr>
                                        <p:cTn id="191" dur="2250"/>
                                        <p:tgtEl>
                                          <p:spTgt spid="10"/>
                                        </p:tgtEl>
                                      </p:cBhvr>
                                    </p:animEffect>
                                    <p:set>
                                      <p:cBhvr>
                                        <p:cTn id="192" dur="1" fill="hold">
                                          <p:stCondLst>
                                            <p:cond delay="2249"/>
                                          </p:stCondLst>
                                        </p:cTn>
                                        <p:tgtEl>
                                          <p:spTgt spid="10"/>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2250"/>
                                        <p:tgtEl>
                                          <p:spTgt spid="11"/>
                                        </p:tgtEl>
                                        <p:attrNameLst>
                                          <p:attrName>ppt_x</p:attrName>
                                        </p:attrNameLst>
                                      </p:cBhvr>
                                      <p:tavLst>
                                        <p:tav tm="0">
                                          <p:val>
                                            <p:strVal val="ppt_x"/>
                                          </p:val>
                                        </p:tav>
                                        <p:tav tm="100000">
                                          <p:val>
                                            <p:strVal val="1+ppt_w/2"/>
                                          </p:val>
                                        </p:tav>
                                      </p:tavLst>
                                    </p:anim>
                                    <p:anim calcmode="lin" valueType="num">
                                      <p:cBhvr additive="base">
                                        <p:cTn id="195" dur="2250"/>
                                        <p:tgtEl>
                                          <p:spTgt spid="11"/>
                                        </p:tgtEl>
                                        <p:attrNameLst>
                                          <p:attrName>ppt_y</p:attrName>
                                        </p:attrNameLst>
                                      </p:cBhvr>
                                      <p:tavLst>
                                        <p:tav tm="0">
                                          <p:val>
                                            <p:strVal val="ppt_y"/>
                                          </p:val>
                                        </p:tav>
                                        <p:tav tm="100000">
                                          <p:val>
                                            <p:strVal val="ppt_y"/>
                                          </p:val>
                                        </p:tav>
                                      </p:tavLst>
                                    </p:anim>
                                    <p:set>
                                      <p:cBhvr>
                                        <p:cTn id="196" dur="1" fill="hold">
                                          <p:stCondLst>
                                            <p:cond delay="2249"/>
                                          </p:stCondLst>
                                        </p:cTn>
                                        <p:tgtEl>
                                          <p:spTgt spid="11"/>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2250"/>
                                        <p:tgtEl>
                                          <p:spTgt spid="12"/>
                                        </p:tgtEl>
                                        <p:attrNameLst>
                                          <p:attrName>ppt_x</p:attrName>
                                        </p:attrNameLst>
                                      </p:cBhvr>
                                      <p:tavLst>
                                        <p:tav tm="0">
                                          <p:val>
                                            <p:strVal val="ppt_x"/>
                                          </p:val>
                                        </p:tav>
                                        <p:tav tm="100000">
                                          <p:val>
                                            <p:strVal val="1+ppt_w/2"/>
                                          </p:val>
                                        </p:tav>
                                      </p:tavLst>
                                    </p:anim>
                                    <p:anim calcmode="lin" valueType="num">
                                      <p:cBhvr additive="base">
                                        <p:cTn id="199" dur="2250"/>
                                        <p:tgtEl>
                                          <p:spTgt spid="12"/>
                                        </p:tgtEl>
                                        <p:attrNameLst>
                                          <p:attrName>ppt_y</p:attrName>
                                        </p:attrNameLst>
                                      </p:cBhvr>
                                      <p:tavLst>
                                        <p:tav tm="0">
                                          <p:val>
                                            <p:strVal val="ppt_y"/>
                                          </p:val>
                                        </p:tav>
                                        <p:tav tm="100000">
                                          <p:val>
                                            <p:strVal val="ppt_y"/>
                                          </p:val>
                                        </p:tav>
                                      </p:tavLst>
                                    </p:anim>
                                    <p:set>
                                      <p:cBhvr>
                                        <p:cTn id="200" dur="1" fill="hold">
                                          <p:stCondLst>
                                            <p:cond delay="2249"/>
                                          </p:stCondLst>
                                        </p:cTn>
                                        <p:tgtEl>
                                          <p:spTgt spid="12"/>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2250"/>
                                        <p:tgtEl>
                                          <p:spTgt spid="13"/>
                                        </p:tgtEl>
                                        <p:attrNameLst>
                                          <p:attrName>ppt_x</p:attrName>
                                        </p:attrNameLst>
                                      </p:cBhvr>
                                      <p:tavLst>
                                        <p:tav tm="0">
                                          <p:val>
                                            <p:strVal val="ppt_x"/>
                                          </p:val>
                                        </p:tav>
                                        <p:tav tm="100000">
                                          <p:val>
                                            <p:strVal val="1+ppt_w/2"/>
                                          </p:val>
                                        </p:tav>
                                      </p:tavLst>
                                    </p:anim>
                                    <p:anim calcmode="lin" valueType="num">
                                      <p:cBhvr additive="base">
                                        <p:cTn id="203" dur="2250"/>
                                        <p:tgtEl>
                                          <p:spTgt spid="13"/>
                                        </p:tgtEl>
                                        <p:attrNameLst>
                                          <p:attrName>ppt_y</p:attrName>
                                        </p:attrNameLst>
                                      </p:cBhvr>
                                      <p:tavLst>
                                        <p:tav tm="0">
                                          <p:val>
                                            <p:strVal val="ppt_y"/>
                                          </p:val>
                                        </p:tav>
                                        <p:tav tm="100000">
                                          <p:val>
                                            <p:strVal val="ppt_y"/>
                                          </p:val>
                                        </p:tav>
                                      </p:tavLst>
                                    </p:anim>
                                    <p:set>
                                      <p:cBhvr>
                                        <p:cTn id="204" dur="1" fill="hold">
                                          <p:stCondLst>
                                            <p:cond delay="2249"/>
                                          </p:stCondLst>
                                        </p:cTn>
                                        <p:tgtEl>
                                          <p:spTgt spid="13"/>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2250"/>
                                        <p:tgtEl>
                                          <p:spTgt spid="14"/>
                                        </p:tgtEl>
                                        <p:attrNameLst>
                                          <p:attrName>ppt_x</p:attrName>
                                        </p:attrNameLst>
                                      </p:cBhvr>
                                      <p:tavLst>
                                        <p:tav tm="0">
                                          <p:val>
                                            <p:strVal val="ppt_x"/>
                                          </p:val>
                                        </p:tav>
                                        <p:tav tm="100000">
                                          <p:val>
                                            <p:strVal val="1+ppt_w/2"/>
                                          </p:val>
                                        </p:tav>
                                      </p:tavLst>
                                    </p:anim>
                                    <p:anim calcmode="lin" valueType="num">
                                      <p:cBhvr additive="base">
                                        <p:cTn id="207" dur="2250"/>
                                        <p:tgtEl>
                                          <p:spTgt spid="14"/>
                                        </p:tgtEl>
                                        <p:attrNameLst>
                                          <p:attrName>ppt_y</p:attrName>
                                        </p:attrNameLst>
                                      </p:cBhvr>
                                      <p:tavLst>
                                        <p:tav tm="0">
                                          <p:val>
                                            <p:strVal val="ppt_y"/>
                                          </p:val>
                                        </p:tav>
                                        <p:tav tm="100000">
                                          <p:val>
                                            <p:strVal val="ppt_y"/>
                                          </p:val>
                                        </p:tav>
                                      </p:tavLst>
                                    </p:anim>
                                    <p:set>
                                      <p:cBhvr>
                                        <p:cTn id="208" dur="1" fill="hold">
                                          <p:stCondLst>
                                            <p:cond delay="2249"/>
                                          </p:stCondLst>
                                        </p:cTn>
                                        <p:tgtEl>
                                          <p:spTgt spid="14"/>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2250"/>
                                        <p:tgtEl>
                                          <p:spTgt spid="15"/>
                                        </p:tgtEl>
                                        <p:attrNameLst>
                                          <p:attrName>ppt_x</p:attrName>
                                        </p:attrNameLst>
                                      </p:cBhvr>
                                      <p:tavLst>
                                        <p:tav tm="0">
                                          <p:val>
                                            <p:strVal val="ppt_x"/>
                                          </p:val>
                                        </p:tav>
                                        <p:tav tm="100000">
                                          <p:val>
                                            <p:strVal val="1+ppt_w/2"/>
                                          </p:val>
                                        </p:tav>
                                      </p:tavLst>
                                    </p:anim>
                                    <p:anim calcmode="lin" valueType="num">
                                      <p:cBhvr additive="base">
                                        <p:cTn id="211" dur="2250"/>
                                        <p:tgtEl>
                                          <p:spTgt spid="15"/>
                                        </p:tgtEl>
                                        <p:attrNameLst>
                                          <p:attrName>ppt_y</p:attrName>
                                        </p:attrNameLst>
                                      </p:cBhvr>
                                      <p:tavLst>
                                        <p:tav tm="0">
                                          <p:val>
                                            <p:strVal val="ppt_y"/>
                                          </p:val>
                                        </p:tav>
                                        <p:tav tm="100000">
                                          <p:val>
                                            <p:strVal val="ppt_y"/>
                                          </p:val>
                                        </p:tav>
                                      </p:tavLst>
                                    </p:anim>
                                    <p:set>
                                      <p:cBhvr>
                                        <p:cTn id="212" dur="1" fill="hold">
                                          <p:stCondLst>
                                            <p:cond delay="2249"/>
                                          </p:stCondLst>
                                        </p:cTn>
                                        <p:tgtEl>
                                          <p:spTgt spid="15"/>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2250"/>
                                        <p:tgtEl>
                                          <p:spTgt spid="16"/>
                                        </p:tgtEl>
                                        <p:attrNameLst>
                                          <p:attrName>ppt_x</p:attrName>
                                        </p:attrNameLst>
                                      </p:cBhvr>
                                      <p:tavLst>
                                        <p:tav tm="0">
                                          <p:val>
                                            <p:strVal val="ppt_x"/>
                                          </p:val>
                                        </p:tav>
                                        <p:tav tm="100000">
                                          <p:val>
                                            <p:strVal val="1+ppt_w/2"/>
                                          </p:val>
                                        </p:tav>
                                      </p:tavLst>
                                    </p:anim>
                                    <p:anim calcmode="lin" valueType="num">
                                      <p:cBhvr additive="base">
                                        <p:cTn id="215" dur="2250"/>
                                        <p:tgtEl>
                                          <p:spTgt spid="16"/>
                                        </p:tgtEl>
                                        <p:attrNameLst>
                                          <p:attrName>ppt_y</p:attrName>
                                        </p:attrNameLst>
                                      </p:cBhvr>
                                      <p:tavLst>
                                        <p:tav tm="0">
                                          <p:val>
                                            <p:strVal val="ppt_y"/>
                                          </p:val>
                                        </p:tav>
                                        <p:tav tm="100000">
                                          <p:val>
                                            <p:strVal val="ppt_y"/>
                                          </p:val>
                                        </p:tav>
                                      </p:tavLst>
                                    </p:anim>
                                    <p:set>
                                      <p:cBhvr>
                                        <p:cTn id="216" dur="1" fill="hold">
                                          <p:stCondLst>
                                            <p:cond delay="2249"/>
                                          </p:stCondLst>
                                        </p:cTn>
                                        <p:tgtEl>
                                          <p:spTgt spid="16"/>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2250"/>
                                        <p:tgtEl>
                                          <p:spTgt spid="17"/>
                                        </p:tgtEl>
                                        <p:attrNameLst>
                                          <p:attrName>ppt_x</p:attrName>
                                        </p:attrNameLst>
                                      </p:cBhvr>
                                      <p:tavLst>
                                        <p:tav tm="0">
                                          <p:val>
                                            <p:strVal val="ppt_x"/>
                                          </p:val>
                                        </p:tav>
                                        <p:tav tm="100000">
                                          <p:val>
                                            <p:strVal val="1+ppt_w/2"/>
                                          </p:val>
                                        </p:tav>
                                      </p:tavLst>
                                    </p:anim>
                                    <p:anim calcmode="lin" valueType="num">
                                      <p:cBhvr additive="base">
                                        <p:cTn id="219" dur="2250"/>
                                        <p:tgtEl>
                                          <p:spTgt spid="17"/>
                                        </p:tgtEl>
                                        <p:attrNameLst>
                                          <p:attrName>ppt_y</p:attrName>
                                        </p:attrNameLst>
                                      </p:cBhvr>
                                      <p:tavLst>
                                        <p:tav tm="0">
                                          <p:val>
                                            <p:strVal val="ppt_y"/>
                                          </p:val>
                                        </p:tav>
                                        <p:tav tm="100000">
                                          <p:val>
                                            <p:strVal val="ppt_y"/>
                                          </p:val>
                                        </p:tav>
                                      </p:tavLst>
                                    </p:anim>
                                    <p:set>
                                      <p:cBhvr>
                                        <p:cTn id="220" dur="1" fill="hold">
                                          <p:stCondLst>
                                            <p:cond delay="2249"/>
                                          </p:stCondLst>
                                        </p:cTn>
                                        <p:tgtEl>
                                          <p:spTgt spid="17"/>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2250"/>
                                        <p:tgtEl>
                                          <p:spTgt spid="18"/>
                                        </p:tgtEl>
                                        <p:attrNameLst>
                                          <p:attrName>ppt_x</p:attrName>
                                        </p:attrNameLst>
                                      </p:cBhvr>
                                      <p:tavLst>
                                        <p:tav tm="0">
                                          <p:val>
                                            <p:strVal val="ppt_x"/>
                                          </p:val>
                                        </p:tav>
                                        <p:tav tm="100000">
                                          <p:val>
                                            <p:strVal val="1+ppt_w/2"/>
                                          </p:val>
                                        </p:tav>
                                      </p:tavLst>
                                    </p:anim>
                                    <p:anim calcmode="lin" valueType="num">
                                      <p:cBhvr additive="base">
                                        <p:cTn id="223" dur="2250"/>
                                        <p:tgtEl>
                                          <p:spTgt spid="18"/>
                                        </p:tgtEl>
                                        <p:attrNameLst>
                                          <p:attrName>ppt_y</p:attrName>
                                        </p:attrNameLst>
                                      </p:cBhvr>
                                      <p:tavLst>
                                        <p:tav tm="0">
                                          <p:val>
                                            <p:strVal val="ppt_y"/>
                                          </p:val>
                                        </p:tav>
                                        <p:tav tm="100000">
                                          <p:val>
                                            <p:strVal val="ppt_y"/>
                                          </p:val>
                                        </p:tav>
                                      </p:tavLst>
                                    </p:anim>
                                    <p:set>
                                      <p:cBhvr>
                                        <p:cTn id="224" dur="1" fill="hold">
                                          <p:stCondLst>
                                            <p:cond delay="2249"/>
                                          </p:stCondLst>
                                        </p:cTn>
                                        <p:tgtEl>
                                          <p:spTgt spid="18"/>
                                        </p:tgtEl>
                                        <p:attrNameLst>
                                          <p:attrName>style.visibility</p:attrName>
                                        </p:attrNameLst>
                                      </p:cBhvr>
                                      <p:to>
                                        <p:strVal val="hidden"/>
                                      </p:to>
                                    </p:set>
                                  </p:childTnLst>
                                </p:cTn>
                              </p:par>
                              <p:par>
                                <p:cTn id="225" presetID="3" presetClass="exit" presetSubtype="5" fill="hold" grpId="2" nodeType="withEffect">
                                  <p:stCondLst>
                                    <p:cond delay="0"/>
                                  </p:stCondLst>
                                  <p:childTnLst>
                                    <p:animEffect transition="out" filter="blinds(vertical)">
                                      <p:cBhvr>
                                        <p:cTn id="226" dur="2250"/>
                                        <p:tgtEl>
                                          <p:spTgt spid="11"/>
                                        </p:tgtEl>
                                      </p:cBhvr>
                                    </p:animEffect>
                                    <p:set>
                                      <p:cBhvr>
                                        <p:cTn id="227" dur="1" fill="hold">
                                          <p:stCondLst>
                                            <p:cond delay="2249"/>
                                          </p:stCondLst>
                                        </p:cTn>
                                        <p:tgtEl>
                                          <p:spTgt spid="11"/>
                                        </p:tgtEl>
                                        <p:attrNameLst>
                                          <p:attrName>style.visibility</p:attrName>
                                        </p:attrNameLst>
                                      </p:cBhvr>
                                      <p:to>
                                        <p:strVal val="hidden"/>
                                      </p:to>
                                    </p:set>
                                  </p:childTnLst>
                                </p:cTn>
                              </p:par>
                              <p:par>
                                <p:cTn id="228" presetID="3" presetClass="exit" presetSubtype="5" fill="hold" grpId="2" nodeType="withEffect">
                                  <p:stCondLst>
                                    <p:cond delay="0"/>
                                  </p:stCondLst>
                                  <p:childTnLst>
                                    <p:animEffect transition="out" filter="blinds(vertical)">
                                      <p:cBhvr>
                                        <p:cTn id="229" dur="2250"/>
                                        <p:tgtEl>
                                          <p:spTgt spid="12"/>
                                        </p:tgtEl>
                                      </p:cBhvr>
                                    </p:animEffect>
                                    <p:set>
                                      <p:cBhvr>
                                        <p:cTn id="230" dur="1" fill="hold">
                                          <p:stCondLst>
                                            <p:cond delay="2249"/>
                                          </p:stCondLst>
                                        </p:cTn>
                                        <p:tgtEl>
                                          <p:spTgt spid="12"/>
                                        </p:tgtEl>
                                        <p:attrNameLst>
                                          <p:attrName>style.visibility</p:attrName>
                                        </p:attrNameLst>
                                      </p:cBhvr>
                                      <p:to>
                                        <p:strVal val="hidden"/>
                                      </p:to>
                                    </p:set>
                                  </p:childTnLst>
                                </p:cTn>
                              </p:par>
                              <p:par>
                                <p:cTn id="231" presetID="3" presetClass="exit" presetSubtype="5" fill="hold" grpId="2" nodeType="withEffect">
                                  <p:stCondLst>
                                    <p:cond delay="0"/>
                                  </p:stCondLst>
                                  <p:childTnLst>
                                    <p:animEffect transition="out" filter="blinds(vertical)">
                                      <p:cBhvr>
                                        <p:cTn id="232" dur="2250"/>
                                        <p:tgtEl>
                                          <p:spTgt spid="13"/>
                                        </p:tgtEl>
                                      </p:cBhvr>
                                    </p:animEffect>
                                    <p:set>
                                      <p:cBhvr>
                                        <p:cTn id="233" dur="1" fill="hold">
                                          <p:stCondLst>
                                            <p:cond delay="2249"/>
                                          </p:stCondLst>
                                        </p:cTn>
                                        <p:tgtEl>
                                          <p:spTgt spid="13"/>
                                        </p:tgtEl>
                                        <p:attrNameLst>
                                          <p:attrName>style.visibility</p:attrName>
                                        </p:attrNameLst>
                                      </p:cBhvr>
                                      <p:to>
                                        <p:strVal val="hidden"/>
                                      </p:to>
                                    </p:set>
                                  </p:childTnLst>
                                </p:cTn>
                              </p:par>
                              <p:par>
                                <p:cTn id="234" presetID="3" presetClass="exit" presetSubtype="5" fill="hold" grpId="2" nodeType="withEffect">
                                  <p:stCondLst>
                                    <p:cond delay="0"/>
                                  </p:stCondLst>
                                  <p:childTnLst>
                                    <p:animEffect transition="out" filter="blinds(vertical)">
                                      <p:cBhvr>
                                        <p:cTn id="235" dur="2250"/>
                                        <p:tgtEl>
                                          <p:spTgt spid="14"/>
                                        </p:tgtEl>
                                      </p:cBhvr>
                                    </p:animEffect>
                                    <p:set>
                                      <p:cBhvr>
                                        <p:cTn id="236" dur="1" fill="hold">
                                          <p:stCondLst>
                                            <p:cond delay="2249"/>
                                          </p:stCondLst>
                                        </p:cTn>
                                        <p:tgtEl>
                                          <p:spTgt spid="14"/>
                                        </p:tgtEl>
                                        <p:attrNameLst>
                                          <p:attrName>style.visibility</p:attrName>
                                        </p:attrNameLst>
                                      </p:cBhvr>
                                      <p:to>
                                        <p:strVal val="hidden"/>
                                      </p:to>
                                    </p:set>
                                  </p:childTnLst>
                                </p:cTn>
                              </p:par>
                              <p:par>
                                <p:cTn id="237" presetID="3" presetClass="exit" presetSubtype="5" fill="hold" grpId="2" nodeType="withEffect">
                                  <p:stCondLst>
                                    <p:cond delay="0"/>
                                  </p:stCondLst>
                                  <p:childTnLst>
                                    <p:animEffect transition="out" filter="blinds(vertical)">
                                      <p:cBhvr>
                                        <p:cTn id="238" dur="2250"/>
                                        <p:tgtEl>
                                          <p:spTgt spid="15"/>
                                        </p:tgtEl>
                                      </p:cBhvr>
                                    </p:animEffect>
                                    <p:set>
                                      <p:cBhvr>
                                        <p:cTn id="239" dur="1" fill="hold">
                                          <p:stCondLst>
                                            <p:cond delay="2249"/>
                                          </p:stCondLst>
                                        </p:cTn>
                                        <p:tgtEl>
                                          <p:spTgt spid="15"/>
                                        </p:tgtEl>
                                        <p:attrNameLst>
                                          <p:attrName>style.visibility</p:attrName>
                                        </p:attrNameLst>
                                      </p:cBhvr>
                                      <p:to>
                                        <p:strVal val="hidden"/>
                                      </p:to>
                                    </p:set>
                                  </p:childTnLst>
                                </p:cTn>
                              </p:par>
                              <p:par>
                                <p:cTn id="240" presetID="3" presetClass="exit" presetSubtype="5" fill="hold" grpId="2" nodeType="withEffect">
                                  <p:stCondLst>
                                    <p:cond delay="0"/>
                                  </p:stCondLst>
                                  <p:childTnLst>
                                    <p:animEffect transition="out" filter="blinds(vertical)">
                                      <p:cBhvr>
                                        <p:cTn id="241" dur="2250"/>
                                        <p:tgtEl>
                                          <p:spTgt spid="16"/>
                                        </p:tgtEl>
                                      </p:cBhvr>
                                    </p:animEffect>
                                    <p:set>
                                      <p:cBhvr>
                                        <p:cTn id="242" dur="1" fill="hold">
                                          <p:stCondLst>
                                            <p:cond delay="2249"/>
                                          </p:stCondLst>
                                        </p:cTn>
                                        <p:tgtEl>
                                          <p:spTgt spid="16"/>
                                        </p:tgtEl>
                                        <p:attrNameLst>
                                          <p:attrName>style.visibility</p:attrName>
                                        </p:attrNameLst>
                                      </p:cBhvr>
                                      <p:to>
                                        <p:strVal val="hidden"/>
                                      </p:to>
                                    </p:set>
                                  </p:childTnLst>
                                </p:cTn>
                              </p:par>
                              <p:par>
                                <p:cTn id="243" presetID="3" presetClass="exit" presetSubtype="5" fill="hold" grpId="2" nodeType="withEffect">
                                  <p:stCondLst>
                                    <p:cond delay="0"/>
                                  </p:stCondLst>
                                  <p:childTnLst>
                                    <p:animEffect transition="out" filter="blinds(vertical)">
                                      <p:cBhvr>
                                        <p:cTn id="244" dur="2250"/>
                                        <p:tgtEl>
                                          <p:spTgt spid="17"/>
                                        </p:tgtEl>
                                      </p:cBhvr>
                                    </p:animEffect>
                                    <p:set>
                                      <p:cBhvr>
                                        <p:cTn id="245" dur="1" fill="hold">
                                          <p:stCondLst>
                                            <p:cond delay="2249"/>
                                          </p:stCondLst>
                                        </p:cTn>
                                        <p:tgtEl>
                                          <p:spTgt spid="17"/>
                                        </p:tgtEl>
                                        <p:attrNameLst>
                                          <p:attrName>style.visibility</p:attrName>
                                        </p:attrNameLst>
                                      </p:cBhvr>
                                      <p:to>
                                        <p:strVal val="hidden"/>
                                      </p:to>
                                    </p:set>
                                  </p:childTnLst>
                                </p:cTn>
                              </p:par>
                              <p:par>
                                <p:cTn id="246" presetID="3" presetClass="exit" presetSubtype="5" fill="hold" grpId="2" nodeType="withEffect">
                                  <p:stCondLst>
                                    <p:cond delay="0"/>
                                  </p:stCondLst>
                                  <p:childTnLst>
                                    <p:animEffect transition="out" filter="blinds(vertical)">
                                      <p:cBhvr>
                                        <p:cTn id="247" dur="2250"/>
                                        <p:tgtEl>
                                          <p:spTgt spid="18"/>
                                        </p:tgtEl>
                                      </p:cBhvr>
                                    </p:animEffect>
                                    <p:set>
                                      <p:cBhvr>
                                        <p:cTn id="248" dur="1" fill="hold">
                                          <p:stCondLst>
                                            <p:cond delay="2249"/>
                                          </p:stCondLst>
                                        </p:cTn>
                                        <p:tgtEl>
                                          <p:spTgt spid="18"/>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2250"/>
                                        <p:tgtEl>
                                          <p:spTgt spid="19"/>
                                        </p:tgtEl>
                                        <p:attrNameLst>
                                          <p:attrName>ppt_x</p:attrName>
                                        </p:attrNameLst>
                                      </p:cBhvr>
                                      <p:tavLst>
                                        <p:tav tm="0">
                                          <p:val>
                                            <p:strVal val="ppt_x"/>
                                          </p:val>
                                        </p:tav>
                                        <p:tav tm="100000">
                                          <p:val>
                                            <p:strVal val="0-ppt_w/2"/>
                                          </p:val>
                                        </p:tav>
                                      </p:tavLst>
                                    </p:anim>
                                    <p:anim calcmode="lin" valueType="num">
                                      <p:cBhvr additive="base">
                                        <p:cTn id="251" dur="2250"/>
                                        <p:tgtEl>
                                          <p:spTgt spid="19"/>
                                        </p:tgtEl>
                                        <p:attrNameLst>
                                          <p:attrName>ppt_y</p:attrName>
                                        </p:attrNameLst>
                                      </p:cBhvr>
                                      <p:tavLst>
                                        <p:tav tm="0">
                                          <p:val>
                                            <p:strVal val="ppt_y"/>
                                          </p:val>
                                        </p:tav>
                                        <p:tav tm="100000">
                                          <p:val>
                                            <p:strVal val="ppt_y"/>
                                          </p:val>
                                        </p:tav>
                                      </p:tavLst>
                                    </p:anim>
                                    <p:set>
                                      <p:cBhvr>
                                        <p:cTn id="252" dur="1" fill="hold">
                                          <p:stCondLst>
                                            <p:cond delay="2249"/>
                                          </p:stCondLst>
                                        </p:cTn>
                                        <p:tgtEl>
                                          <p:spTgt spid="19"/>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2250"/>
                                        <p:tgtEl>
                                          <p:spTgt spid="20"/>
                                        </p:tgtEl>
                                        <p:attrNameLst>
                                          <p:attrName>ppt_x</p:attrName>
                                        </p:attrNameLst>
                                      </p:cBhvr>
                                      <p:tavLst>
                                        <p:tav tm="0">
                                          <p:val>
                                            <p:strVal val="ppt_x"/>
                                          </p:val>
                                        </p:tav>
                                        <p:tav tm="100000">
                                          <p:val>
                                            <p:strVal val="0-ppt_w/2"/>
                                          </p:val>
                                        </p:tav>
                                      </p:tavLst>
                                    </p:anim>
                                    <p:anim calcmode="lin" valueType="num">
                                      <p:cBhvr additive="base">
                                        <p:cTn id="255" dur="2250"/>
                                        <p:tgtEl>
                                          <p:spTgt spid="20"/>
                                        </p:tgtEl>
                                        <p:attrNameLst>
                                          <p:attrName>ppt_y</p:attrName>
                                        </p:attrNameLst>
                                      </p:cBhvr>
                                      <p:tavLst>
                                        <p:tav tm="0">
                                          <p:val>
                                            <p:strVal val="ppt_y"/>
                                          </p:val>
                                        </p:tav>
                                        <p:tav tm="100000">
                                          <p:val>
                                            <p:strVal val="ppt_y"/>
                                          </p:val>
                                        </p:tav>
                                      </p:tavLst>
                                    </p:anim>
                                    <p:set>
                                      <p:cBhvr>
                                        <p:cTn id="256" dur="1" fill="hold">
                                          <p:stCondLst>
                                            <p:cond delay="2249"/>
                                          </p:stCondLst>
                                        </p:cTn>
                                        <p:tgtEl>
                                          <p:spTgt spid="20"/>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2250"/>
                                        <p:tgtEl>
                                          <p:spTgt spid="21"/>
                                        </p:tgtEl>
                                        <p:attrNameLst>
                                          <p:attrName>ppt_x</p:attrName>
                                        </p:attrNameLst>
                                      </p:cBhvr>
                                      <p:tavLst>
                                        <p:tav tm="0">
                                          <p:val>
                                            <p:strVal val="ppt_x"/>
                                          </p:val>
                                        </p:tav>
                                        <p:tav tm="100000">
                                          <p:val>
                                            <p:strVal val="0-ppt_w/2"/>
                                          </p:val>
                                        </p:tav>
                                      </p:tavLst>
                                    </p:anim>
                                    <p:anim calcmode="lin" valueType="num">
                                      <p:cBhvr additive="base">
                                        <p:cTn id="259" dur="2250"/>
                                        <p:tgtEl>
                                          <p:spTgt spid="21"/>
                                        </p:tgtEl>
                                        <p:attrNameLst>
                                          <p:attrName>ppt_y</p:attrName>
                                        </p:attrNameLst>
                                      </p:cBhvr>
                                      <p:tavLst>
                                        <p:tav tm="0">
                                          <p:val>
                                            <p:strVal val="ppt_y"/>
                                          </p:val>
                                        </p:tav>
                                        <p:tav tm="100000">
                                          <p:val>
                                            <p:strVal val="ppt_y"/>
                                          </p:val>
                                        </p:tav>
                                      </p:tavLst>
                                    </p:anim>
                                    <p:set>
                                      <p:cBhvr>
                                        <p:cTn id="260" dur="1" fill="hold">
                                          <p:stCondLst>
                                            <p:cond delay="2249"/>
                                          </p:stCondLst>
                                        </p:cTn>
                                        <p:tgtEl>
                                          <p:spTgt spid="21"/>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2250"/>
                                        <p:tgtEl>
                                          <p:spTgt spid="22"/>
                                        </p:tgtEl>
                                        <p:attrNameLst>
                                          <p:attrName>ppt_x</p:attrName>
                                        </p:attrNameLst>
                                      </p:cBhvr>
                                      <p:tavLst>
                                        <p:tav tm="0">
                                          <p:val>
                                            <p:strVal val="ppt_x"/>
                                          </p:val>
                                        </p:tav>
                                        <p:tav tm="100000">
                                          <p:val>
                                            <p:strVal val="0-ppt_w/2"/>
                                          </p:val>
                                        </p:tav>
                                      </p:tavLst>
                                    </p:anim>
                                    <p:anim calcmode="lin" valueType="num">
                                      <p:cBhvr additive="base">
                                        <p:cTn id="263" dur="2250"/>
                                        <p:tgtEl>
                                          <p:spTgt spid="22"/>
                                        </p:tgtEl>
                                        <p:attrNameLst>
                                          <p:attrName>ppt_y</p:attrName>
                                        </p:attrNameLst>
                                      </p:cBhvr>
                                      <p:tavLst>
                                        <p:tav tm="0">
                                          <p:val>
                                            <p:strVal val="ppt_y"/>
                                          </p:val>
                                        </p:tav>
                                        <p:tav tm="100000">
                                          <p:val>
                                            <p:strVal val="ppt_y"/>
                                          </p:val>
                                        </p:tav>
                                      </p:tavLst>
                                    </p:anim>
                                    <p:set>
                                      <p:cBhvr>
                                        <p:cTn id="264" dur="1" fill="hold">
                                          <p:stCondLst>
                                            <p:cond delay="2249"/>
                                          </p:stCondLst>
                                        </p:cTn>
                                        <p:tgtEl>
                                          <p:spTgt spid="22"/>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2250"/>
                                        <p:tgtEl>
                                          <p:spTgt spid="23"/>
                                        </p:tgtEl>
                                        <p:attrNameLst>
                                          <p:attrName>ppt_x</p:attrName>
                                        </p:attrNameLst>
                                      </p:cBhvr>
                                      <p:tavLst>
                                        <p:tav tm="0">
                                          <p:val>
                                            <p:strVal val="ppt_x"/>
                                          </p:val>
                                        </p:tav>
                                        <p:tav tm="100000">
                                          <p:val>
                                            <p:strVal val="0-ppt_w/2"/>
                                          </p:val>
                                        </p:tav>
                                      </p:tavLst>
                                    </p:anim>
                                    <p:anim calcmode="lin" valueType="num">
                                      <p:cBhvr additive="base">
                                        <p:cTn id="267" dur="2250"/>
                                        <p:tgtEl>
                                          <p:spTgt spid="23"/>
                                        </p:tgtEl>
                                        <p:attrNameLst>
                                          <p:attrName>ppt_y</p:attrName>
                                        </p:attrNameLst>
                                      </p:cBhvr>
                                      <p:tavLst>
                                        <p:tav tm="0">
                                          <p:val>
                                            <p:strVal val="ppt_y"/>
                                          </p:val>
                                        </p:tav>
                                        <p:tav tm="100000">
                                          <p:val>
                                            <p:strVal val="ppt_y"/>
                                          </p:val>
                                        </p:tav>
                                      </p:tavLst>
                                    </p:anim>
                                    <p:set>
                                      <p:cBhvr>
                                        <p:cTn id="268" dur="1" fill="hold">
                                          <p:stCondLst>
                                            <p:cond delay="2249"/>
                                          </p:stCondLst>
                                        </p:cTn>
                                        <p:tgtEl>
                                          <p:spTgt spid="23"/>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2250"/>
                                        <p:tgtEl>
                                          <p:spTgt spid="24"/>
                                        </p:tgtEl>
                                        <p:attrNameLst>
                                          <p:attrName>ppt_x</p:attrName>
                                        </p:attrNameLst>
                                      </p:cBhvr>
                                      <p:tavLst>
                                        <p:tav tm="0">
                                          <p:val>
                                            <p:strVal val="ppt_x"/>
                                          </p:val>
                                        </p:tav>
                                        <p:tav tm="100000">
                                          <p:val>
                                            <p:strVal val="0-ppt_w/2"/>
                                          </p:val>
                                        </p:tav>
                                      </p:tavLst>
                                    </p:anim>
                                    <p:anim calcmode="lin" valueType="num">
                                      <p:cBhvr additive="base">
                                        <p:cTn id="271" dur="2250"/>
                                        <p:tgtEl>
                                          <p:spTgt spid="24"/>
                                        </p:tgtEl>
                                        <p:attrNameLst>
                                          <p:attrName>ppt_y</p:attrName>
                                        </p:attrNameLst>
                                      </p:cBhvr>
                                      <p:tavLst>
                                        <p:tav tm="0">
                                          <p:val>
                                            <p:strVal val="ppt_y"/>
                                          </p:val>
                                        </p:tav>
                                        <p:tav tm="100000">
                                          <p:val>
                                            <p:strVal val="ppt_y"/>
                                          </p:val>
                                        </p:tav>
                                      </p:tavLst>
                                    </p:anim>
                                    <p:set>
                                      <p:cBhvr>
                                        <p:cTn id="272" dur="1" fill="hold">
                                          <p:stCondLst>
                                            <p:cond delay="2249"/>
                                          </p:stCondLst>
                                        </p:cTn>
                                        <p:tgtEl>
                                          <p:spTgt spid="24"/>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2250"/>
                                        <p:tgtEl>
                                          <p:spTgt spid="25"/>
                                        </p:tgtEl>
                                        <p:attrNameLst>
                                          <p:attrName>ppt_x</p:attrName>
                                        </p:attrNameLst>
                                      </p:cBhvr>
                                      <p:tavLst>
                                        <p:tav tm="0">
                                          <p:val>
                                            <p:strVal val="ppt_x"/>
                                          </p:val>
                                        </p:tav>
                                        <p:tav tm="100000">
                                          <p:val>
                                            <p:strVal val="0-ppt_w/2"/>
                                          </p:val>
                                        </p:tav>
                                      </p:tavLst>
                                    </p:anim>
                                    <p:anim calcmode="lin" valueType="num">
                                      <p:cBhvr additive="base">
                                        <p:cTn id="275" dur="2250"/>
                                        <p:tgtEl>
                                          <p:spTgt spid="25"/>
                                        </p:tgtEl>
                                        <p:attrNameLst>
                                          <p:attrName>ppt_y</p:attrName>
                                        </p:attrNameLst>
                                      </p:cBhvr>
                                      <p:tavLst>
                                        <p:tav tm="0">
                                          <p:val>
                                            <p:strVal val="ppt_y"/>
                                          </p:val>
                                        </p:tav>
                                        <p:tav tm="100000">
                                          <p:val>
                                            <p:strVal val="ppt_y"/>
                                          </p:val>
                                        </p:tav>
                                      </p:tavLst>
                                    </p:anim>
                                    <p:set>
                                      <p:cBhvr>
                                        <p:cTn id="276" dur="1" fill="hold">
                                          <p:stCondLst>
                                            <p:cond delay="2249"/>
                                          </p:stCondLst>
                                        </p:cTn>
                                        <p:tgtEl>
                                          <p:spTgt spid="25"/>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2250"/>
                                        <p:tgtEl>
                                          <p:spTgt spid="26"/>
                                        </p:tgtEl>
                                        <p:attrNameLst>
                                          <p:attrName>ppt_x</p:attrName>
                                        </p:attrNameLst>
                                      </p:cBhvr>
                                      <p:tavLst>
                                        <p:tav tm="0">
                                          <p:val>
                                            <p:strVal val="ppt_x"/>
                                          </p:val>
                                        </p:tav>
                                        <p:tav tm="100000">
                                          <p:val>
                                            <p:strVal val="0-ppt_w/2"/>
                                          </p:val>
                                        </p:tav>
                                      </p:tavLst>
                                    </p:anim>
                                    <p:anim calcmode="lin" valueType="num">
                                      <p:cBhvr additive="base">
                                        <p:cTn id="279" dur="2250"/>
                                        <p:tgtEl>
                                          <p:spTgt spid="26"/>
                                        </p:tgtEl>
                                        <p:attrNameLst>
                                          <p:attrName>ppt_y</p:attrName>
                                        </p:attrNameLst>
                                      </p:cBhvr>
                                      <p:tavLst>
                                        <p:tav tm="0">
                                          <p:val>
                                            <p:strVal val="ppt_y"/>
                                          </p:val>
                                        </p:tav>
                                        <p:tav tm="100000">
                                          <p:val>
                                            <p:strVal val="ppt_y"/>
                                          </p:val>
                                        </p:tav>
                                      </p:tavLst>
                                    </p:anim>
                                    <p:set>
                                      <p:cBhvr>
                                        <p:cTn id="280" dur="1" fill="hold">
                                          <p:stCondLst>
                                            <p:cond delay="2249"/>
                                          </p:stCondLst>
                                        </p:cTn>
                                        <p:tgtEl>
                                          <p:spTgt spid="26"/>
                                        </p:tgtEl>
                                        <p:attrNameLst>
                                          <p:attrName>style.visibility</p:attrName>
                                        </p:attrNameLst>
                                      </p:cBhvr>
                                      <p:to>
                                        <p:strVal val="hidden"/>
                                      </p:to>
                                    </p:set>
                                  </p:childTnLst>
                                </p:cTn>
                              </p:par>
                              <p:par>
                                <p:cTn id="281" presetID="3" presetClass="exit" presetSubtype="5" fill="hold" grpId="2" nodeType="withEffect">
                                  <p:stCondLst>
                                    <p:cond delay="0"/>
                                  </p:stCondLst>
                                  <p:childTnLst>
                                    <p:animEffect transition="out" filter="blinds(vertical)">
                                      <p:cBhvr>
                                        <p:cTn id="282" dur="2250"/>
                                        <p:tgtEl>
                                          <p:spTgt spid="19"/>
                                        </p:tgtEl>
                                      </p:cBhvr>
                                    </p:animEffect>
                                    <p:set>
                                      <p:cBhvr>
                                        <p:cTn id="283" dur="1" fill="hold">
                                          <p:stCondLst>
                                            <p:cond delay="2249"/>
                                          </p:stCondLst>
                                        </p:cTn>
                                        <p:tgtEl>
                                          <p:spTgt spid="19"/>
                                        </p:tgtEl>
                                        <p:attrNameLst>
                                          <p:attrName>style.visibility</p:attrName>
                                        </p:attrNameLst>
                                      </p:cBhvr>
                                      <p:to>
                                        <p:strVal val="hidden"/>
                                      </p:to>
                                    </p:set>
                                  </p:childTnLst>
                                </p:cTn>
                              </p:par>
                              <p:par>
                                <p:cTn id="284" presetID="3" presetClass="exit" presetSubtype="5" fill="hold" grpId="2" nodeType="withEffect">
                                  <p:stCondLst>
                                    <p:cond delay="0"/>
                                  </p:stCondLst>
                                  <p:childTnLst>
                                    <p:animEffect transition="out" filter="blinds(vertical)">
                                      <p:cBhvr>
                                        <p:cTn id="285" dur="2250"/>
                                        <p:tgtEl>
                                          <p:spTgt spid="20"/>
                                        </p:tgtEl>
                                      </p:cBhvr>
                                    </p:animEffect>
                                    <p:set>
                                      <p:cBhvr>
                                        <p:cTn id="286" dur="1" fill="hold">
                                          <p:stCondLst>
                                            <p:cond delay="2249"/>
                                          </p:stCondLst>
                                        </p:cTn>
                                        <p:tgtEl>
                                          <p:spTgt spid="20"/>
                                        </p:tgtEl>
                                        <p:attrNameLst>
                                          <p:attrName>style.visibility</p:attrName>
                                        </p:attrNameLst>
                                      </p:cBhvr>
                                      <p:to>
                                        <p:strVal val="hidden"/>
                                      </p:to>
                                    </p:set>
                                  </p:childTnLst>
                                </p:cTn>
                              </p:par>
                              <p:par>
                                <p:cTn id="287" presetID="3" presetClass="exit" presetSubtype="5" fill="hold" grpId="2" nodeType="withEffect">
                                  <p:stCondLst>
                                    <p:cond delay="0"/>
                                  </p:stCondLst>
                                  <p:childTnLst>
                                    <p:animEffect transition="out" filter="blinds(vertical)">
                                      <p:cBhvr>
                                        <p:cTn id="288" dur="2250"/>
                                        <p:tgtEl>
                                          <p:spTgt spid="21"/>
                                        </p:tgtEl>
                                      </p:cBhvr>
                                    </p:animEffect>
                                    <p:set>
                                      <p:cBhvr>
                                        <p:cTn id="289" dur="1" fill="hold">
                                          <p:stCondLst>
                                            <p:cond delay="2249"/>
                                          </p:stCondLst>
                                        </p:cTn>
                                        <p:tgtEl>
                                          <p:spTgt spid="21"/>
                                        </p:tgtEl>
                                        <p:attrNameLst>
                                          <p:attrName>style.visibility</p:attrName>
                                        </p:attrNameLst>
                                      </p:cBhvr>
                                      <p:to>
                                        <p:strVal val="hidden"/>
                                      </p:to>
                                    </p:set>
                                  </p:childTnLst>
                                </p:cTn>
                              </p:par>
                              <p:par>
                                <p:cTn id="290" presetID="3" presetClass="exit" presetSubtype="5" fill="hold" grpId="2" nodeType="withEffect">
                                  <p:stCondLst>
                                    <p:cond delay="0"/>
                                  </p:stCondLst>
                                  <p:childTnLst>
                                    <p:animEffect transition="out" filter="blinds(vertical)">
                                      <p:cBhvr>
                                        <p:cTn id="291" dur="2250"/>
                                        <p:tgtEl>
                                          <p:spTgt spid="22"/>
                                        </p:tgtEl>
                                      </p:cBhvr>
                                    </p:animEffect>
                                    <p:set>
                                      <p:cBhvr>
                                        <p:cTn id="292" dur="1" fill="hold">
                                          <p:stCondLst>
                                            <p:cond delay="2249"/>
                                          </p:stCondLst>
                                        </p:cTn>
                                        <p:tgtEl>
                                          <p:spTgt spid="22"/>
                                        </p:tgtEl>
                                        <p:attrNameLst>
                                          <p:attrName>style.visibility</p:attrName>
                                        </p:attrNameLst>
                                      </p:cBhvr>
                                      <p:to>
                                        <p:strVal val="hidden"/>
                                      </p:to>
                                    </p:set>
                                  </p:childTnLst>
                                </p:cTn>
                              </p:par>
                              <p:par>
                                <p:cTn id="293" presetID="3" presetClass="exit" presetSubtype="5" fill="hold" grpId="2" nodeType="withEffect">
                                  <p:stCondLst>
                                    <p:cond delay="0"/>
                                  </p:stCondLst>
                                  <p:childTnLst>
                                    <p:animEffect transition="out" filter="blinds(vertical)">
                                      <p:cBhvr>
                                        <p:cTn id="294" dur="2250"/>
                                        <p:tgtEl>
                                          <p:spTgt spid="23"/>
                                        </p:tgtEl>
                                      </p:cBhvr>
                                    </p:animEffect>
                                    <p:set>
                                      <p:cBhvr>
                                        <p:cTn id="295" dur="1" fill="hold">
                                          <p:stCondLst>
                                            <p:cond delay="2249"/>
                                          </p:stCondLst>
                                        </p:cTn>
                                        <p:tgtEl>
                                          <p:spTgt spid="23"/>
                                        </p:tgtEl>
                                        <p:attrNameLst>
                                          <p:attrName>style.visibility</p:attrName>
                                        </p:attrNameLst>
                                      </p:cBhvr>
                                      <p:to>
                                        <p:strVal val="hidden"/>
                                      </p:to>
                                    </p:set>
                                  </p:childTnLst>
                                </p:cTn>
                              </p:par>
                              <p:par>
                                <p:cTn id="296" presetID="3" presetClass="exit" presetSubtype="5" fill="hold" grpId="2" nodeType="withEffect">
                                  <p:stCondLst>
                                    <p:cond delay="0"/>
                                  </p:stCondLst>
                                  <p:childTnLst>
                                    <p:animEffect transition="out" filter="blinds(vertical)">
                                      <p:cBhvr>
                                        <p:cTn id="297" dur="2250"/>
                                        <p:tgtEl>
                                          <p:spTgt spid="24"/>
                                        </p:tgtEl>
                                      </p:cBhvr>
                                    </p:animEffect>
                                    <p:set>
                                      <p:cBhvr>
                                        <p:cTn id="298" dur="1" fill="hold">
                                          <p:stCondLst>
                                            <p:cond delay="2249"/>
                                          </p:stCondLst>
                                        </p:cTn>
                                        <p:tgtEl>
                                          <p:spTgt spid="24"/>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2250"/>
                                        <p:tgtEl>
                                          <p:spTgt spid="25"/>
                                        </p:tgtEl>
                                      </p:cBhvr>
                                    </p:animEffect>
                                    <p:set>
                                      <p:cBhvr>
                                        <p:cTn id="301" dur="1" fill="hold">
                                          <p:stCondLst>
                                            <p:cond delay="2249"/>
                                          </p:stCondLst>
                                        </p:cTn>
                                        <p:tgtEl>
                                          <p:spTgt spid="25"/>
                                        </p:tgtEl>
                                        <p:attrNameLst>
                                          <p:attrName>style.visibility</p:attrName>
                                        </p:attrNameLst>
                                      </p:cBhvr>
                                      <p:to>
                                        <p:strVal val="hidden"/>
                                      </p:to>
                                    </p:set>
                                  </p:childTnLst>
                                </p:cTn>
                              </p:par>
                              <p:par>
                                <p:cTn id="302" presetID="3" presetClass="exit" presetSubtype="5" fill="hold" grpId="2" nodeType="withEffect">
                                  <p:stCondLst>
                                    <p:cond delay="0"/>
                                  </p:stCondLst>
                                  <p:childTnLst>
                                    <p:animEffect transition="out" filter="blinds(vertical)">
                                      <p:cBhvr>
                                        <p:cTn id="303" dur="2250"/>
                                        <p:tgtEl>
                                          <p:spTgt spid="26"/>
                                        </p:tgtEl>
                                      </p:cBhvr>
                                    </p:animEffect>
                                    <p:set>
                                      <p:cBhvr>
                                        <p:cTn id="304" dur="1" fill="hold">
                                          <p:stCondLst>
                                            <p:cond delay="2249"/>
                                          </p:stCondLst>
                                        </p:cTn>
                                        <p:tgtEl>
                                          <p:spTgt spid="26"/>
                                        </p:tgtEl>
                                        <p:attrNameLst>
                                          <p:attrName>style.visibility</p:attrName>
                                        </p:attrNameLst>
                                      </p:cBhvr>
                                      <p:to>
                                        <p:strVal val="hidden"/>
                                      </p:to>
                                    </p:set>
                                  </p:childTnLst>
                                </p:cTn>
                              </p:par>
                              <p:par>
                                <p:cTn id="305" presetID="2" presetClass="exit" presetSubtype="2" fill="hold" grpId="1" nodeType="withEffect">
                                  <p:stCondLst>
                                    <p:cond delay="0"/>
                                  </p:stCondLst>
                                  <p:childTnLst>
                                    <p:anim calcmode="lin" valueType="num">
                                      <p:cBhvr additive="base">
                                        <p:cTn id="306" dur="2250"/>
                                        <p:tgtEl>
                                          <p:spTgt spid="27"/>
                                        </p:tgtEl>
                                        <p:attrNameLst>
                                          <p:attrName>ppt_x</p:attrName>
                                        </p:attrNameLst>
                                      </p:cBhvr>
                                      <p:tavLst>
                                        <p:tav tm="0">
                                          <p:val>
                                            <p:strVal val="ppt_x"/>
                                          </p:val>
                                        </p:tav>
                                        <p:tav tm="100000">
                                          <p:val>
                                            <p:strVal val="1+ppt_w/2"/>
                                          </p:val>
                                        </p:tav>
                                      </p:tavLst>
                                    </p:anim>
                                    <p:anim calcmode="lin" valueType="num">
                                      <p:cBhvr additive="base">
                                        <p:cTn id="307" dur="2250"/>
                                        <p:tgtEl>
                                          <p:spTgt spid="27"/>
                                        </p:tgtEl>
                                        <p:attrNameLst>
                                          <p:attrName>ppt_y</p:attrName>
                                        </p:attrNameLst>
                                      </p:cBhvr>
                                      <p:tavLst>
                                        <p:tav tm="0">
                                          <p:val>
                                            <p:strVal val="ppt_y"/>
                                          </p:val>
                                        </p:tav>
                                        <p:tav tm="100000">
                                          <p:val>
                                            <p:strVal val="ppt_y"/>
                                          </p:val>
                                        </p:tav>
                                      </p:tavLst>
                                    </p:anim>
                                    <p:set>
                                      <p:cBhvr>
                                        <p:cTn id="308" dur="1" fill="hold">
                                          <p:stCondLst>
                                            <p:cond delay="2249"/>
                                          </p:stCondLst>
                                        </p:cTn>
                                        <p:tgtEl>
                                          <p:spTgt spid="27"/>
                                        </p:tgtEl>
                                        <p:attrNameLst>
                                          <p:attrName>style.visibility</p:attrName>
                                        </p:attrNameLst>
                                      </p:cBhvr>
                                      <p:to>
                                        <p:strVal val="hidden"/>
                                      </p:to>
                                    </p:set>
                                  </p:childTnLst>
                                </p:cTn>
                              </p:par>
                              <p:par>
                                <p:cTn id="309" presetID="2" presetClass="exit" presetSubtype="2" fill="hold" grpId="1" nodeType="withEffect">
                                  <p:stCondLst>
                                    <p:cond delay="0"/>
                                  </p:stCondLst>
                                  <p:childTnLst>
                                    <p:anim calcmode="lin" valueType="num">
                                      <p:cBhvr additive="base">
                                        <p:cTn id="310" dur="2250"/>
                                        <p:tgtEl>
                                          <p:spTgt spid="28"/>
                                        </p:tgtEl>
                                        <p:attrNameLst>
                                          <p:attrName>ppt_x</p:attrName>
                                        </p:attrNameLst>
                                      </p:cBhvr>
                                      <p:tavLst>
                                        <p:tav tm="0">
                                          <p:val>
                                            <p:strVal val="ppt_x"/>
                                          </p:val>
                                        </p:tav>
                                        <p:tav tm="100000">
                                          <p:val>
                                            <p:strVal val="1+ppt_w/2"/>
                                          </p:val>
                                        </p:tav>
                                      </p:tavLst>
                                    </p:anim>
                                    <p:anim calcmode="lin" valueType="num">
                                      <p:cBhvr additive="base">
                                        <p:cTn id="311" dur="2250"/>
                                        <p:tgtEl>
                                          <p:spTgt spid="28"/>
                                        </p:tgtEl>
                                        <p:attrNameLst>
                                          <p:attrName>ppt_y</p:attrName>
                                        </p:attrNameLst>
                                      </p:cBhvr>
                                      <p:tavLst>
                                        <p:tav tm="0">
                                          <p:val>
                                            <p:strVal val="ppt_y"/>
                                          </p:val>
                                        </p:tav>
                                        <p:tav tm="100000">
                                          <p:val>
                                            <p:strVal val="ppt_y"/>
                                          </p:val>
                                        </p:tav>
                                      </p:tavLst>
                                    </p:anim>
                                    <p:set>
                                      <p:cBhvr>
                                        <p:cTn id="312" dur="1" fill="hold">
                                          <p:stCondLst>
                                            <p:cond delay="2249"/>
                                          </p:stCondLst>
                                        </p:cTn>
                                        <p:tgtEl>
                                          <p:spTgt spid="28"/>
                                        </p:tgtEl>
                                        <p:attrNameLst>
                                          <p:attrName>style.visibility</p:attrName>
                                        </p:attrNameLst>
                                      </p:cBhvr>
                                      <p:to>
                                        <p:strVal val="hidden"/>
                                      </p:to>
                                    </p:set>
                                  </p:childTnLst>
                                </p:cTn>
                              </p:par>
                              <p:par>
                                <p:cTn id="313" presetID="2" presetClass="exit" presetSubtype="2" fill="hold" grpId="1" nodeType="withEffect">
                                  <p:stCondLst>
                                    <p:cond delay="0"/>
                                  </p:stCondLst>
                                  <p:childTnLst>
                                    <p:anim calcmode="lin" valueType="num">
                                      <p:cBhvr additive="base">
                                        <p:cTn id="314" dur="2250"/>
                                        <p:tgtEl>
                                          <p:spTgt spid="29"/>
                                        </p:tgtEl>
                                        <p:attrNameLst>
                                          <p:attrName>ppt_x</p:attrName>
                                        </p:attrNameLst>
                                      </p:cBhvr>
                                      <p:tavLst>
                                        <p:tav tm="0">
                                          <p:val>
                                            <p:strVal val="ppt_x"/>
                                          </p:val>
                                        </p:tav>
                                        <p:tav tm="100000">
                                          <p:val>
                                            <p:strVal val="1+ppt_w/2"/>
                                          </p:val>
                                        </p:tav>
                                      </p:tavLst>
                                    </p:anim>
                                    <p:anim calcmode="lin" valueType="num">
                                      <p:cBhvr additive="base">
                                        <p:cTn id="315" dur="2250"/>
                                        <p:tgtEl>
                                          <p:spTgt spid="29"/>
                                        </p:tgtEl>
                                        <p:attrNameLst>
                                          <p:attrName>ppt_y</p:attrName>
                                        </p:attrNameLst>
                                      </p:cBhvr>
                                      <p:tavLst>
                                        <p:tav tm="0">
                                          <p:val>
                                            <p:strVal val="ppt_y"/>
                                          </p:val>
                                        </p:tav>
                                        <p:tav tm="100000">
                                          <p:val>
                                            <p:strVal val="ppt_y"/>
                                          </p:val>
                                        </p:tav>
                                      </p:tavLst>
                                    </p:anim>
                                    <p:set>
                                      <p:cBhvr>
                                        <p:cTn id="316" dur="1" fill="hold">
                                          <p:stCondLst>
                                            <p:cond delay="2249"/>
                                          </p:stCondLst>
                                        </p:cTn>
                                        <p:tgtEl>
                                          <p:spTgt spid="29"/>
                                        </p:tgtEl>
                                        <p:attrNameLst>
                                          <p:attrName>style.visibility</p:attrName>
                                        </p:attrNameLst>
                                      </p:cBhvr>
                                      <p:to>
                                        <p:strVal val="hidden"/>
                                      </p:to>
                                    </p:set>
                                  </p:childTnLst>
                                </p:cTn>
                              </p:par>
                              <p:par>
                                <p:cTn id="317" presetID="2" presetClass="exit" presetSubtype="2" fill="hold" grpId="1" nodeType="withEffect">
                                  <p:stCondLst>
                                    <p:cond delay="0"/>
                                  </p:stCondLst>
                                  <p:childTnLst>
                                    <p:anim calcmode="lin" valueType="num">
                                      <p:cBhvr additive="base">
                                        <p:cTn id="318" dur="2250"/>
                                        <p:tgtEl>
                                          <p:spTgt spid="30"/>
                                        </p:tgtEl>
                                        <p:attrNameLst>
                                          <p:attrName>ppt_x</p:attrName>
                                        </p:attrNameLst>
                                      </p:cBhvr>
                                      <p:tavLst>
                                        <p:tav tm="0">
                                          <p:val>
                                            <p:strVal val="ppt_x"/>
                                          </p:val>
                                        </p:tav>
                                        <p:tav tm="100000">
                                          <p:val>
                                            <p:strVal val="1+ppt_w/2"/>
                                          </p:val>
                                        </p:tav>
                                      </p:tavLst>
                                    </p:anim>
                                    <p:anim calcmode="lin" valueType="num">
                                      <p:cBhvr additive="base">
                                        <p:cTn id="319" dur="2250"/>
                                        <p:tgtEl>
                                          <p:spTgt spid="30"/>
                                        </p:tgtEl>
                                        <p:attrNameLst>
                                          <p:attrName>ppt_y</p:attrName>
                                        </p:attrNameLst>
                                      </p:cBhvr>
                                      <p:tavLst>
                                        <p:tav tm="0">
                                          <p:val>
                                            <p:strVal val="ppt_y"/>
                                          </p:val>
                                        </p:tav>
                                        <p:tav tm="100000">
                                          <p:val>
                                            <p:strVal val="ppt_y"/>
                                          </p:val>
                                        </p:tav>
                                      </p:tavLst>
                                    </p:anim>
                                    <p:set>
                                      <p:cBhvr>
                                        <p:cTn id="320" dur="1" fill="hold">
                                          <p:stCondLst>
                                            <p:cond delay="2249"/>
                                          </p:stCondLst>
                                        </p:cTn>
                                        <p:tgtEl>
                                          <p:spTgt spid="30"/>
                                        </p:tgtEl>
                                        <p:attrNameLst>
                                          <p:attrName>style.visibility</p:attrName>
                                        </p:attrNameLst>
                                      </p:cBhvr>
                                      <p:to>
                                        <p:strVal val="hidden"/>
                                      </p:to>
                                    </p:set>
                                  </p:childTnLst>
                                </p:cTn>
                              </p:par>
                              <p:par>
                                <p:cTn id="321" presetID="2" presetClass="exit" presetSubtype="2" fill="hold" grpId="1" nodeType="withEffect">
                                  <p:stCondLst>
                                    <p:cond delay="0"/>
                                  </p:stCondLst>
                                  <p:childTnLst>
                                    <p:anim calcmode="lin" valueType="num">
                                      <p:cBhvr additive="base">
                                        <p:cTn id="322" dur="2250"/>
                                        <p:tgtEl>
                                          <p:spTgt spid="31"/>
                                        </p:tgtEl>
                                        <p:attrNameLst>
                                          <p:attrName>ppt_x</p:attrName>
                                        </p:attrNameLst>
                                      </p:cBhvr>
                                      <p:tavLst>
                                        <p:tav tm="0">
                                          <p:val>
                                            <p:strVal val="ppt_x"/>
                                          </p:val>
                                        </p:tav>
                                        <p:tav tm="100000">
                                          <p:val>
                                            <p:strVal val="1+ppt_w/2"/>
                                          </p:val>
                                        </p:tav>
                                      </p:tavLst>
                                    </p:anim>
                                    <p:anim calcmode="lin" valueType="num">
                                      <p:cBhvr additive="base">
                                        <p:cTn id="323" dur="2250"/>
                                        <p:tgtEl>
                                          <p:spTgt spid="31"/>
                                        </p:tgtEl>
                                        <p:attrNameLst>
                                          <p:attrName>ppt_y</p:attrName>
                                        </p:attrNameLst>
                                      </p:cBhvr>
                                      <p:tavLst>
                                        <p:tav tm="0">
                                          <p:val>
                                            <p:strVal val="ppt_y"/>
                                          </p:val>
                                        </p:tav>
                                        <p:tav tm="100000">
                                          <p:val>
                                            <p:strVal val="ppt_y"/>
                                          </p:val>
                                        </p:tav>
                                      </p:tavLst>
                                    </p:anim>
                                    <p:set>
                                      <p:cBhvr>
                                        <p:cTn id="324" dur="1" fill="hold">
                                          <p:stCondLst>
                                            <p:cond delay="2249"/>
                                          </p:stCondLst>
                                        </p:cTn>
                                        <p:tgtEl>
                                          <p:spTgt spid="31"/>
                                        </p:tgtEl>
                                        <p:attrNameLst>
                                          <p:attrName>style.visibility</p:attrName>
                                        </p:attrNameLst>
                                      </p:cBhvr>
                                      <p:to>
                                        <p:strVal val="hidden"/>
                                      </p:to>
                                    </p:set>
                                  </p:childTnLst>
                                </p:cTn>
                              </p:par>
                              <p:par>
                                <p:cTn id="325" presetID="2" presetClass="exit" presetSubtype="2" fill="hold" grpId="1" nodeType="withEffect">
                                  <p:stCondLst>
                                    <p:cond delay="0"/>
                                  </p:stCondLst>
                                  <p:childTnLst>
                                    <p:anim calcmode="lin" valueType="num">
                                      <p:cBhvr additive="base">
                                        <p:cTn id="326" dur="2250"/>
                                        <p:tgtEl>
                                          <p:spTgt spid="32"/>
                                        </p:tgtEl>
                                        <p:attrNameLst>
                                          <p:attrName>ppt_x</p:attrName>
                                        </p:attrNameLst>
                                      </p:cBhvr>
                                      <p:tavLst>
                                        <p:tav tm="0">
                                          <p:val>
                                            <p:strVal val="ppt_x"/>
                                          </p:val>
                                        </p:tav>
                                        <p:tav tm="100000">
                                          <p:val>
                                            <p:strVal val="1+ppt_w/2"/>
                                          </p:val>
                                        </p:tav>
                                      </p:tavLst>
                                    </p:anim>
                                    <p:anim calcmode="lin" valueType="num">
                                      <p:cBhvr additive="base">
                                        <p:cTn id="327" dur="2250"/>
                                        <p:tgtEl>
                                          <p:spTgt spid="32"/>
                                        </p:tgtEl>
                                        <p:attrNameLst>
                                          <p:attrName>ppt_y</p:attrName>
                                        </p:attrNameLst>
                                      </p:cBhvr>
                                      <p:tavLst>
                                        <p:tav tm="0">
                                          <p:val>
                                            <p:strVal val="ppt_y"/>
                                          </p:val>
                                        </p:tav>
                                        <p:tav tm="100000">
                                          <p:val>
                                            <p:strVal val="ppt_y"/>
                                          </p:val>
                                        </p:tav>
                                      </p:tavLst>
                                    </p:anim>
                                    <p:set>
                                      <p:cBhvr>
                                        <p:cTn id="328" dur="1" fill="hold">
                                          <p:stCondLst>
                                            <p:cond delay="2249"/>
                                          </p:stCondLst>
                                        </p:cTn>
                                        <p:tgtEl>
                                          <p:spTgt spid="32"/>
                                        </p:tgtEl>
                                        <p:attrNameLst>
                                          <p:attrName>style.visibility</p:attrName>
                                        </p:attrNameLst>
                                      </p:cBhvr>
                                      <p:to>
                                        <p:strVal val="hidden"/>
                                      </p:to>
                                    </p:set>
                                  </p:childTnLst>
                                </p:cTn>
                              </p:par>
                              <p:par>
                                <p:cTn id="329" presetID="2" presetClass="exit" presetSubtype="2" fill="hold" grpId="1" nodeType="withEffect">
                                  <p:stCondLst>
                                    <p:cond delay="0"/>
                                  </p:stCondLst>
                                  <p:childTnLst>
                                    <p:anim calcmode="lin" valueType="num">
                                      <p:cBhvr additive="base">
                                        <p:cTn id="330" dur="2250"/>
                                        <p:tgtEl>
                                          <p:spTgt spid="33"/>
                                        </p:tgtEl>
                                        <p:attrNameLst>
                                          <p:attrName>ppt_x</p:attrName>
                                        </p:attrNameLst>
                                      </p:cBhvr>
                                      <p:tavLst>
                                        <p:tav tm="0">
                                          <p:val>
                                            <p:strVal val="ppt_x"/>
                                          </p:val>
                                        </p:tav>
                                        <p:tav tm="100000">
                                          <p:val>
                                            <p:strVal val="1+ppt_w/2"/>
                                          </p:val>
                                        </p:tav>
                                      </p:tavLst>
                                    </p:anim>
                                    <p:anim calcmode="lin" valueType="num">
                                      <p:cBhvr additive="base">
                                        <p:cTn id="331" dur="2250"/>
                                        <p:tgtEl>
                                          <p:spTgt spid="33"/>
                                        </p:tgtEl>
                                        <p:attrNameLst>
                                          <p:attrName>ppt_y</p:attrName>
                                        </p:attrNameLst>
                                      </p:cBhvr>
                                      <p:tavLst>
                                        <p:tav tm="0">
                                          <p:val>
                                            <p:strVal val="ppt_y"/>
                                          </p:val>
                                        </p:tav>
                                        <p:tav tm="100000">
                                          <p:val>
                                            <p:strVal val="ppt_y"/>
                                          </p:val>
                                        </p:tav>
                                      </p:tavLst>
                                    </p:anim>
                                    <p:set>
                                      <p:cBhvr>
                                        <p:cTn id="332" dur="1" fill="hold">
                                          <p:stCondLst>
                                            <p:cond delay="2249"/>
                                          </p:stCondLst>
                                        </p:cTn>
                                        <p:tgtEl>
                                          <p:spTgt spid="33"/>
                                        </p:tgtEl>
                                        <p:attrNameLst>
                                          <p:attrName>style.visibility</p:attrName>
                                        </p:attrNameLst>
                                      </p:cBhvr>
                                      <p:to>
                                        <p:strVal val="hidden"/>
                                      </p:to>
                                    </p:set>
                                  </p:childTnLst>
                                </p:cTn>
                              </p:par>
                              <p:par>
                                <p:cTn id="333" presetID="2" presetClass="exit" presetSubtype="2" fill="hold" grpId="1" nodeType="withEffect">
                                  <p:stCondLst>
                                    <p:cond delay="0"/>
                                  </p:stCondLst>
                                  <p:childTnLst>
                                    <p:anim calcmode="lin" valueType="num">
                                      <p:cBhvr additive="base">
                                        <p:cTn id="334" dur="2250"/>
                                        <p:tgtEl>
                                          <p:spTgt spid="34"/>
                                        </p:tgtEl>
                                        <p:attrNameLst>
                                          <p:attrName>ppt_x</p:attrName>
                                        </p:attrNameLst>
                                      </p:cBhvr>
                                      <p:tavLst>
                                        <p:tav tm="0">
                                          <p:val>
                                            <p:strVal val="ppt_x"/>
                                          </p:val>
                                        </p:tav>
                                        <p:tav tm="100000">
                                          <p:val>
                                            <p:strVal val="1+ppt_w/2"/>
                                          </p:val>
                                        </p:tav>
                                      </p:tavLst>
                                    </p:anim>
                                    <p:anim calcmode="lin" valueType="num">
                                      <p:cBhvr additive="base">
                                        <p:cTn id="335" dur="2250"/>
                                        <p:tgtEl>
                                          <p:spTgt spid="34"/>
                                        </p:tgtEl>
                                        <p:attrNameLst>
                                          <p:attrName>ppt_y</p:attrName>
                                        </p:attrNameLst>
                                      </p:cBhvr>
                                      <p:tavLst>
                                        <p:tav tm="0">
                                          <p:val>
                                            <p:strVal val="ppt_y"/>
                                          </p:val>
                                        </p:tav>
                                        <p:tav tm="100000">
                                          <p:val>
                                            <p:strVal val="ppt_y"/>
                                          </p:val>
                                        </p:tav>
                                      </p:tavLst>
                                    </p:anim>
                                    <p:set>
                                      <p:cBhvr>
                                        <p:cTn id="336" dur="1" fill="hold">
                                          <p:stCondLst>
                                            <p:cond delay="2249"/>
                                          </p:stCondLst>
                                        </p:cTn>
                                        <p:tgtEl>
                                          <p:spTgt spid="34"/>
                                        </p:tgtEl>
                                        <p:attrNameLst>
                                          <p:attrName>style.visibility</p:attrName>
                                        </p:attrNameLst>
                                      </p:cBhvr>
                                      <p:to>
                                        <p:strVal val="hidden"/>
                                      </p:to>
                                    </p:set>
                                  </p:childTnLst>
                                </p:cTn>
                              </p:par>
                              <p:par>
                                <p:cTn id="337" presetID="3" presetClass="exit" presetSubtype="5" fill="hold" grpId="2" nodeType="withEffect">
                                  <p:stCondLst>
                                    <p:cond delay="0"/>
                                  </p:stCondLst>
                                  <p:childTnLst>
                                    <p:animEffect transition="out" filter="blinds(vertical)">
                                      <p:cBhvr>
                                        <p:cTn id="338" dur="2250"/>
                                        <p:tgtEl>
                                          <p:spTgt spid="27"/>
                                        </p:tgtEl>
                                      </p:cBhvr>
                                    </p:animEffect>
                                    <p:set>
                                      <p:cBhvr>
                                        <p:cTn id="339" dur="1" fill="hold">
                                          <p:stCondLst>
                                            <p:cond delay="2249"/>
                                          </p:stCondLst>
                                        </p:cTn>
                                        <p:tgtEl>
                                          <p:spTgt spid="27"/>
                                        </p:tgtEl>
                                        <p:attrNameLst>
                                          <p:attrName>style.visibility</p:attrName>
                                        </p:attrNameLst>
                                      </p:cBhvr>
                                      <p:to>
                                        <p:strVal val="hidden"/>
                                      </p:to>
                                    </p:set>
                                  </p:childTnLst>
                                </p:cTn>
                              </p:par>
                              <p:par>
                                <p:cTn id="340" presetID="3" presetClass="exit" presetSubtype="5" fill="hold" grpId="2" nodeType="withEffect">
                                  <p:stCondLst>
                                    <p:cond delay="0"/>
                                  </p:stCondLst>
                                  <p:childTnLst>
                                    <p:animEffect transition="out" filter="blinds(vertical)">
                                      <p:cBhvr>
                                        <p:cTn id="341" dur="2250"/>
                                        <p:tgtEl>
                                          <p:spTgt spid="28"/>
                                        </p:tgtEl>
                                      </p:cBhvr>
                                    </p:animEffect>
                                    <p:set>
                                      <p:cBhvr>
                                        <p:cTn id="342" dur="1" fill="hold">
                                          <p:stCondLst>
                                            <p:cond delay="2249"/>
                                          </p:stCondLst>
                                        </p:cTn>
                                        <p:tgtEl>
                                          <p:spTgt spid="28"/>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2250"/>
                                        <p:tgtEl>
                                          <p:spTgt spid="29"/>
                                        </p:tgtEl>
                                      </p:cBhvr>
                                    </p:animEffect>
                                    <p:set>
                                      <p:cBhvr>
                                        <p:cTn id="345" dur="1" fill="hold">
                                          <p:stCondLst>
                                            <p:cond delay="2249"/>
                                          </p:stCondLst>
                                        </p:cTn>
                                        <p:tgtEl>
                                          <p:spTgt spid="29"/>
                                        </p:tgtEl>
                                        <p:attrNameLst>
                                          <p:attrName>style.visibility</p:attrName>
                                        </p:attrNameLst>
                                      </p:cBhvr>
                                      <p:to>
                                        <p:strVal val="hidden"/>
                                      </p:to>
                                    </p:set>
                                  </p:childTnLst>
                                </p:cTn>
                              </p:par>
                              <p:par>
                                <p:cTn id="346" presetID="3" presetClass="exit" presetSubtype="5" fill="hold" grpId="2" nodeType="withEffect">
                                  <p:stCondLst>
                                    <p:cond delay="0"/>
                                  </p:stCondLst>
                                  <p:childTnLst>
                                    <p:animEffect transition="out" filter="blinds(vertical)">
                                      <p:cBhvr>
                                        <p:cTn id="347" dur="2250"/>
                                        <p:tgtEl>
                                          <p:spTgt spid="30"/>
                                        </p:tgtEl>
                                      </p:cBhvr>
                                    </p:animEffect>
                                    <p:set>
                                      <p:cBhvr>
                                        <p:cTn id="348" dur="1" fill="hold">
                                          <p:stCondLst>
                                            <p:cond delay="2249"/>
                                          </p:stCondLst>
                                        </p:cTn>
                                        <p:tgtEl>
                                          <p:spTgt spid="30"/>
                                        </p:tgtEl>
                                        <p:attrNameLst>
                                          <p:attrName>style.visibility</p:attrName>
                                        </p:attrNameLst>
                                      </p:cBhvr>
                                      <p:to>
                                        <p:strVal val="hidden"/>
                                      </p:to>
                                    </p:set>
                                  </p:childTnLst>
                                </p:cTn>
                              </p:par>
                              <p:par>
                                <p:cTn id="349" presetID="3" presetClass="exit" presetSubtype="5" fill="hold" grpId="2" nodeType="withEffect">
                                  <p:stCondLst>
                                    <p:cond delay="0"/>
                                  </p:stCondLst>
                                  <p:childTnLst>
                                    <p:animEffect transition="out" filter="blinds(vertical)">
                                      <p:cBhvr>
                                        <p:cTn id="350" dur="2250"/>
                                        <p:tgtEl>
                                          <p:spTgt spid="31"/>
                                        </p:tgtEl>
                                      </p:cBhvr>
                                    </p:animEffect>
                                    <p:set>
                                      <p:cBhvr>
                                        <p:cTn id="351" dur="1" fill="hold">
                                          <p:stCondLst>
                                            <p:cond delay="2249"/>
                                          </p:stCondLst>
                                        </p:cTn>
                                        <p:tgtEl>
                                          <p:spTgt spid="31"/>
                                        </p:tgtEl>
                                        <p:attrNameLst>
                                          <p:attrName>style.visibility</p:attrName>
                                        </p:attrNameLst>
                                      </p:cBhvr>
                                      <p:to>
                                        <p:strVal val="hidden"/>
                                      </p:to>
                                    </p:set>
                                  </p:childTnLst>
                                </p:cTn>
                              </p:par>
                              <p:par>
                                <p:cTn id="352" presetID="3" presetClass="exit" presetSubtype="5" fill="hold" grpId="2" nodeType="withEffect">
                                  <p:stCondLst>
                                    <p:cond delay="0"/>
                                  </p:stCondLst>
                                  <p:childTnLst>
                                    <p:animEffect transition="out" filter="blinds(vertical)">
                                      <p:cBhvr>
                                        <p:cTn id="353" dur="2250"/>
                                        <p:tgtEl>
                                          <p:spTgt spid="32"/>
                                        </p:tgtEl>
                                      </p:cBhvr>
                                    </p:animEffect>
                                    <p:set>
                                      <p:cBhvr>
                                        <p:cTn id="354" dur="1" fill="hold">
                                          <p:stCondLst>
                                            <p:cond delay="2249"/>
                                          </p:stCondLst>
                                        </p:cTn>
                                        <p:tgtEl>
                                          <p:spTgt spid="32"/>
                                        </p:tgtEl>
                                        <p:attrNameLst>
                                          <p:attrName>style.visibility</p:attrName>
                                        </p:attrNameLst>
                                      </p:cBhvr>
                                      <p:to>
                                        <p:strVal val="hidden"/>
                                      </p:to>
                                    </p:set>
                                  </p:childTnLst>
                                </p:cTn>
                              </p:par>
                              <p:par>
                                <p:cTn id="355" presetID="3" presetClass="exit" presetSubtype="5" fill="hold" grpId="2" nodeType="withEffect">
                                  <p:stCondLst>
                                    <p:cond delay="0"/>
                                  </p:stCondLst>
                                  <p:childTnLst>
                                    <p:animEffect transition="out" filter="blinds(vertical)">
                                      <p:cBhvr>
                                        <p:cTn id="356" dur="2250"/>
                                        <p:tgtEl>
                                          <p:spTgt spid="33"/>
                                        </p:tgtEl>
                                      </p:cBhvr>
                                    </p:animEffect>
                                    <p:set>
                                      <p:cBhvr>
                                        <p:cTn id="357" dur="1" fill="hold">
                                          <p:stCondLst>
                                            <p:cond delay="2249"/>
                                          </p:stCondLst>
                                        </p:cTn>
                                        <p:tgtEl>
                                          <p:spTgt spid="33"/>
                                        </p:tgtEl>
                                        <p:attrNameLst>
                                          <p:attrName>style.visibility</p:attrName>
                                        </p:attrNameLst>
                                      </p:cBhvr>
                                      <p:to>
                                        <p:strVal val="hidden"/>
                                      </p:to>
                                    </p:set>
                                  </p:childTnLst>
                                </p:cTn>
                              </p:par>
                              <p:par>
                                <p:cTn id="358" presetID="3" presetClass="exit" presetSubtype="5" fill="hold" grpId="2" nodeType="withEffect">
                                  <p:stCondLst>
                                    <p:cond delay="0"/>
                                  </p:stCondLst>
                                  <p:childTnLst>
                                    <p:animEffect transition="out" filter="blinds(vertical)">
                                      <p:cBhvr>
                                        <p:cTn id="359" dur="2250"/>
                                        <p:tgtEl>
                                          <p:spTgt spid="34"/>
                                        </p:tgtEl>
                                      </p:cBhvr>
                                    </p:animEffect>
                                    <p:set>
                                      <p:cBhvr>
                                        <p:cTn id="360" dur="1" fill="hold">
                                          <p:stCondLst>
                                            <p:cond delay="2249"/>
                                          </p:stCondLst>
                                        </p:cTn>
                                        <p:tgtEl>
                                          <p:spTgt spid="34"/>
                                        </p:tgtEl>
                                        <p:attrNameLst>
                                          <p:attrName>style.visibility</p:attrName>
                                        </p:attrNameLst>
                                      </p:cBhvr>
                                      <p:to>
                                        <p:strVal val="hidden"/>
                                      </p:to>
                                    </p:set>
                                  </p:childTnLst>
                                </p:cTn>
                              </p:par>
                              <p:par>
                                <p:cTn id="361" presetID="17" presetClass="entr" presetSubtype="8" fill="hold" nodeType="withEffect">
                                  <p:stCondLst>
                                    <p:cond delay="0"/>
                                  </p:stCondLst>
                                  <p:childTnLst>
                                    <p:set>
                                      <p:cBhvr>
                                        <p:cTn id="362" dur="1" fill="hold">
                                          <p:stCondLst>
                                            <p:cond delay="0"/>
                                          </p:stCondLst>
                                        </p:cTn>
                                        <p:tgtEl>
                                          <p:spTgt spid="43"/>
                                        </p:tgtEl>
                                        <p:attrNameLst>
                                          <p:attrName>style.visibility</p:attrName>
                                        </p:attrNameLst>
                                      </p:cBhvr>
                                      <p:to>
                                        <p:strVal val="visible"/>
                                      </p:to>
                                    </p:set>
                                    <p:anim calcmode="lin" valueType="num">
                                      <p:cBhvr>
                                        <p:cTn id="363" dur="2150" fill="hold"/>
                                        <p:tgtEl>
                                          <p:spTgt spid="43"/>
                                        </p:tgtEl>
                                        <p:attrNameLst>
                                          <p:attrName>ppt_x</p:attrName>
                                        </p:attrNameLst>
                                      </p:cBhvr>
                                      <p:tavLst>
                                        <p:tav tm="0">
                                          <p:val>
                                            <p:strVal val="#ppt_x-#ppt_w/2"/>
                                          </p:val>
                                        </p:tav>
                                        <p:tav tm="100000">
                                          <p:val>
                                            <p:strVal val="#ppt_x"/>
                                          </p:val>
                                        </p:tav>
                                      </p:tavLst>
                                    </p:anim>
                                    <p:anim calcmode="lin" valueType="num">
                                      <p:cBhvr>
                                        <p:cTn id="364" dur="2150" fill="hold"/>
                                        <p:tgtEl>
                                          <p:spTgt spid="43"/>
                                        </p:tgtEl>
                                        <p:attrNameLst>
                                          <p:attrName>ppt_y</p:attrName>
                                        </p:attrNameLst>
                                      </p:cBhvr>
                                      <p:tavLst>
                                        <p:tav tm="0">
                                          <p:val>
                                            <p:strVal val="#ppt_y"/>
                                          </p:val>
                                        </p:tav>
                                        <p:tav tm="100000">
                                          <p:val>
                                            <p:strVal val="#ppt_y"/>
                                          </p:val>
                                        </p:tav>
                                      </p:tavLst>
                                    </p:anim>
                                    <p:anim calcmode="lin" valueType="num">
                                      <p:cBhvr>
                                        <p:cTn id="365" dur="2150" fill="hold"/>
                                        <p:tgtEl>
                                          <p:spTgt spid="43"/>
                                        </p:tgtEl>
                                        <p:attrNameLst>
                                          <p:attrName>ppt_w</p:attrName>
                                        </p:attrNameLst>
                                      </p:cBhvr>
                                      <p:tavLst>
                                        <p:tav tm="0">
                                          <p:val>
                                            <p:fltVal val="0"/>
                                          </p:val>
                                        </p:tav>
                                        <p:tav tm="100000">
                                          <p:val>
                                            <p:strVal val="#ppt_w"/>
                                          </p:val>
                                        </p:tav>
                                      </p:tavLst>
                                    </p:anim>
                                    <p:anim calcmode="lin" valueType="num">
                                      <p:cBhvr>
                                        <p:cTn id="366" dur="2150" fill="hold"/>
                                        <p:tgtEl>
                                          <p:spTgt spid="43"/>
                                        </p:tgtEl>
                                        <p:attrNameLst>
                                          <p:attrName>ppt_h</p:attrName>
                                        </p:attrNameLst>
                                      </p:cBhvr>
                                      <p:tavLst>
                                        <p:tav tm="0">
                                          <p:val>
                                            <p:strVal val="#ppt_h"/>
                                          </p:val>
                                        </p:tav>
                                        <p:tav tm="100000">
                                          <p:val>
                                            <p:strVal val="#ppt_h"/>
                                          </p:val>
                                        </p:tav>
                                      </p:tavLst>
                                    </p:anim>
                                  </p:childTnLst>
                                </p:cTn>
                              </p:par>
                              <p:par>
                                <p:cTn id="367" presetID="23" presetClass="entr" presetSubtype="16" fill="hold" nodeType="withEffect">
                                  <p:stCondLst>
                                    <p:cond delay="0"/>
                                  </p:stCondLst>
                                  <p:childTnLst>
                                    <p:set>
                                      <p:cBhvr>
                                        <p:cTn id="368" dur="1" fill="hold">
                                          <p:stCondLst>
                                            <p:cond delay="0"/>
                                          </p:stCondLst>
                                        </p:cTn>
                                        <p:tgtEl>
                                          <p:spTgt spid="43"/>
                                        </p:tgtEl>
                                        <p:attrNameLst>
                                          <p:attrName>style.visibility</p:attrName>
                                        </p:attrNameLst>
                                      </p:cBhvr>
                                      <p:to>
                                        <p:strVal val="visible"/>
                                      </p:to>
                                    </p:set>
                                    <p:anim calcmode="lin" valueType="num">
                                      <p:cBhvr>
                                        <p:cTn id="369" dur="2150" fill="hold"/>
                                        <p:tgtEl>
                                          <p:spTgt spid="43"/>
                                        </p:tgtEl>
                                        <p:attrNameLst>
                                          <p:attrName>ppt_w</p:attrName>
                                        </p:attrNameLst>
                                      </p:cBhvr>
                                      <p:tavLst>
                                        <p:tav tm="0">
                                          <p:val>
                                            <p:fltVal val="0"/>
                                          </p:val>
                                        </p:tav>
                                        <p:tav tm="100000">
                                          <p:val>
                                            <p:strVal val="#ppt_w"/>
                                          </p:val>
                                        </p:tav>
                                      </p:tavLst>
                                    </p:anim>
                                    <p:anim calcmode="lin" valueType="num">
                                      <p:cBhvr>
                                        <p:cTn id="370" dur="215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68 Grupo"/>
          <p:cNvGrpSpPr/>
          <p:nvPr/>
        </p:nvGrpSpPr>
        <p:grpSpPr>
          <a:xfrm>
            <a:off x="0" y="0"/>
            <a:ext cx="9144000" cy="5143500"/>
            <a:chOff x="0" y="0"/>
            <a:chExt cx="9144000" cy="5143500"/>
          </a:xfrm>
        </p:grpSpPr>
        <p:sp>
          <p:nvSpPr>
            <p:cNvPr id="70" name="69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6" name="75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722"/>
            <a:ext cx="9144000" cy="5143500"/>
          </a:xfrm>
          <a:prstGeom prst="rect">
            <a:avLst/>
          </a:prstGeom>
        </p:spPr>
      </p:pic>
      <p:grpSp>
        <p:nvGrpSpPr>
          <p:cNvPr id="15" name="14 Grupo"/>
          <p:cNvGrpSpPr/>
          <p:nvPr/>
        </p:nvGrpSpPr>
        <p:grpSpPr>
          <a:xfrm rot="18295164">
            <a:off x="40416" y="324000"/>
            <a:ext cx="1724579" cy="1019594"/>
            <a:chOff x="3203848" y="699542"/>
            <a:chExt cx="2124208" cy="1296144"/>
          </a:xfrm>
          <a:gradFill flip="none" rotWithShape="1">
            <a:gsLst>
              <a:gs pos="98000">
                <a:srgbClr val="CCFF33">
                  <a:lumMod val="47000"/>
                </a:srgbClr>
              </a:gs>
              <a:gs pos="22000">
                <a:schemeClr val="tx1"/>
              </a:gs>
              <a:gs pos="62000">
                <a:srgbClr val="CCFF33"/>
              </a:gs>
              <a:gs pos="33000">
                <a:srgbClr val="3366FF">
                  <a:lumMod val="29000"/>
                  <a:lumOff val="71000"/>
                  <a:alpha val="77000"/>
                </a:srgbClr>
              </a:gs>
            </a:gsLst>
            <a:lin ang="5400000" scaled="1"/>
            <a:tileRect/>
          </a:gradFill>
          <a:scene3d>
            <a:camera prst="orthographicFront"/>
            <a:lightRig rig="flat" dir="t">
              <a:rot lat="0" lon="0" rev="6000000"/>
            </a:lightRig>
          </a:scene3d>
        </p:grpSpPr>
        <p:sp>
          <p:nvSpPr>
            <p:cNvPr id="16" name="15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rot="18295164">
            <a:off x="1236944" y="-179546"/>
            <a:ext cx="1724579" cy="1019594"/>
            <a:chOff x="3203848" y="699542"/>
            <a:chExt cx="2124208" cy="1296144"/>
          </a:xfrm>
          <a:gradFill flip="none" rotWithShape="1">
            <a:gsLst>
              <a:gs pos="98000">
                <a:srgbClr val="CCFF33">
                  <a:lumMod val="47000"/>
                </a:srgbClr>
              </a:gs>
              <a:gs pos="22000">
                <a:schemeClr val="tx1"/>
              </a:gs>
              <a:gs pos="62000">
                <a:srgbClr val="CCFF33"/>
              </a:gs>
              <a:gs pos="33000">
                <a:srgbClr val="3366FF">
                  <a:lumMod val="29000"/>
                  <a:lumOff val="71000"/>
                  <a:alpha val="77000"/>
                </a:srgbClr>
              </a:gs>
            </a:gsLst>
            <a:lin ang="5400000" scaled="1"/>
            <a:tileRect/>
          </a:gradFill>
          <a:scene3d>
            <a:camera prst="orthographicFront"/>
            <a:lightRig rig="flat" dir="t">
              <a:rot lat="0" lon="0" rev="6000000"/>
            </a:lightRig>
          </a:scene3d>
        </p:grpSpPr>
        <p:sp>
          <p:nvSpPr>
            <p:cNvPr id="11" name="10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 name="5 Grupo"/>
          <p:cNvGrpSpPr/>
          <p:nvPr/>
        </p:nvGrpSpPr>
        <p:grpSpPr>
          <a:xfrm rot="18295164">
            <a:off x="2522353" y="-637327"/>
            <a:ext cx="1724579" cy="1019594"/>
            <a:chOff x="3203848" y="699542"/>
            <a:chExt cx="2124208" cy="1296144"/>
          </a:xfrm>
          <a:gradFill flip="none" rotWithShape="1">
            <a:gsLst>
              <a:gs pos="98000">
                <a:srgbClr val="CCFF33">
                  <a:lumMod val="47000"/>
                </a:srgbClr>
              </a:gs>
              <a:gs pos="22000">
                <a:schemeClr val="tx1"/>
              </a:gs>
              <a:gs pos="62000">
                <a:srgbClr val="CCFF33"/>
              </a:gs>
              <a:gs pos="33000">
                <a:srgbClr val="3366FF">
                  <a:lumMod val="29000"/>
                  <a:lumOff val="71000"/>
                  <a:alpha val="77000"/>
                </a:srgbClr>
              </a:gs>
            </a:gsLst>
            <a:lin ang="5400000" scaled="1"/>
            <a:tileRect/>
          </a:gradFill>
          <a:scene3d>
            <a:camera prst="orthographicFront"/>
            <a:lightRig rig="flat" dir="t">
              <a:rot lat="0" lon="0" rev="6000000"/>
            </a:lightRig>
          </a:scene3d>
        </p:grpSpPr>
        <p:sp>
          <p:nvSpPr>
            <p:cNvPr id="2" name="1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3304836" flipH="1">
            <a:off x="7385446" y="357178"/>
            <a:ext cx="1724579" cy="1019594"/>
            <a:chOff x="3203848" y="699542"/>
            <a:chExt cx="2124208" cy="1296144"/>
          </a:xfrm>
          <a:gradFill>
            <a:gsLst>
              <a:gs pos="98000">
                <a:srgbClr val="CCFF33">
                  <a:lumMod val="47000"/>
                </a:srgbClr>
              </a:gs>
              <a:gs pos="22000">
                <a:schemeClr val="tx1"/>
              </a:gs>
              <a:gs pos="62000">
                <a:srgbClr val="CCFF33"/>
              </a:gs>
              <a:gs pos="33000">
                <a:srgbClr val="3366FF">
                  <a:lumMod val="29000"/>
                  <a:lumOff val="71000"/>
                  <a:alpha val="77000"/>
                </a:srgbClr>
              </a:gs>
            </a:gsLst>
            <a:lin ang="5400000" scaled="1"/>
          </a:gradFill>
          <a:scene3d>
            <a:camera prst="orthographicFront"/>
            <a:lightRig rig="flat" dir="t">
              <a:rot lat="0" lon="0" rev="6000000"/>
            </a:lightRig>
          </a:scene3d>
        </p:grpSpPr>
        <p:sp>
          <p:nvSpPr>
            <p:cNvPr id="33" name="32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 name="22 Grupo"/>
          <p:cNvGrpSpPr/>
          <p:nvPr/>
        </p:nvGrpSpPr>
        <p:grpSpPr>
          <a:xfrm rot="3304836" flipH="1">
            <a:off x="6188919" y="-146368"/>
            <a:ext cx="1724579" cy="1019594"/>
            <a:chOff x="3203848" y="699542"/>
            <a:chExt cx="2124208" cy="1296144"/>
          </a:xfrm>
          <a:gradFill>
            <a:gsLst>
              <a:gs pos="98000">
                <a:srgbClr val="CCFF33">
                  <a:lumMod val="47000"/>
                </a:srgbClr>
              </a:gs>
              <a:gs pos="22000">
                <a:schemeClr val="tx1"/>
              </a:gs>
              <a:gs pos="62000">
                <a:srgbClr val="CCFF33"/>
              </a:gs>
              <a:gs pos="33000">
                <a:srgbClr val="3366FF">
                  <a:lumMod val="29000"/>
                  <a:lumOff val="71000"/>
                  <a:alpha val="77000"/>
                </a:srgbClr>
              </a:gs>
            </a:gsLst>
            <a:lin ang="5400000" scaled="1"/>
          </a:gradFill>
          <a:scene3d>
            <a:camera prst="orthographicFront"/>
            <a:lightRig rig="flat" dir="t">
              <a:rot lat="0" lon="0" rev="6000000"/>
            </a:lightRig>
          </a:scene3d>
        </p:grpSpPr>
        <p:sp>
          <p:nvSpPr>
            <p:cNvPr id="29" name="28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 name="23 Grupo"/>
          <p:cNvGrpSpPr/>
          <p:nvPr/>
        </p:nvGrpSpPr>
        <p:grpSpPr>
          <a:xfrm rot="3304836" flipH="1">
            <a:off x="4903510" y="-604149"/>
            <a:ext cx="1724579" cy="1019594"/>
            <a:chOff x="3203848" y="699542"/>
            <a:chExt cx="2124208" cy="1296144"/>
          </a:xfrm>
          <a:gradFill>
            <a:gsLst>
              <a:gs pos="98000">
                <a:srgbClr val="CCFF33">
                  <a:lumMod val="47000"/>
                </a:srgbClr>
              </a:gs>
              <a:gs pos="22000">
                <a:schemeClr val="tx1"/>
              </a:gs>
              <a:gs pos="62000">
                <a:srgbClr val="CCFF33"/>
              </a:gs>
              <a:gs pos="33000">
                <a:srgbClr val="3366FF">
                  <a:lumMod val="29000"/>
                  <a:lumOff val="71000"/>
                  <a:alpha val="77000"/>
                </a:srgbClr>
              </a:gs>
            </a:gsLst>
            <a:lin ang="5400000" scaled="1"/>
          </a:gradFill>
          <a:scene3d>
            <a:camera prst="orthographicFront"/>
            <a:lightRig rig="flat" dir="t">
              <a:rot lat="0" lon="0" rev="6000000"/>
            </a:lightRig>
          </a:scene3d>
        </p:grpSpPr>
        <p:sp>
          <p:nvSpPr>
            <p:cNvPr id="25" name="24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8" name="37 Grupo"/>
          <p:cNvGrpSpPr/>
          <p:nvPr/>
        </p:nvGrpSpPr>
        <p:grpSpPr>
          <a:xfrm rot="3304836" flipV="1">
            <a:off x="4487" y="3683152"/>
            <a:ext cx="1724579" cy="1019594"/>
            <a:chOff x="3203848" y="699542"/>
            <a:chExt cx="2124208" cy="1296144"/>
          </a:xfrm>
          <a:gradFill flip="none" rotWithShape="1">
            <a:gsLst>
              <a:gs pos="98000">
                <a:srgbClr val="CCFF33">
                  <a:lumMod val="47000"/>
                </a:srgbClr>
              </a:gs>
              <a:gs pos="22000">
                <a:schemeClr val="tx1"/>
              </a:gs>
              <a:gs pos="62000">
                <a:srgbClr val="CCFF33"/>
              </a:gs>
              <a:gs pos="33000">
                <a:srgbClr val="3366FF">
                  <a:lumMod val="29000"/>
                  <a:lumOff val="71000"/>
                  <a:alpha val="77000"/>
                </a:srgbClr>
              </a:gs>
            </a:gsLst>
            <a:lin ang="5400000" scaled="1"/>
            <a:tileRect/>
          </a:gradFill>
          <a:scene3d>
            <a:camera prst="orthographicFront"/>
            <a:lightRig rig="flat" dir="t"/>
          </a:scene3d>
        </p:grpSpPr>
        <p:sp>
          <p:nvSpPr>
            <p:cNvPr id="49" name="48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9" name="38 Grupo"/>
          <p:cNvGrpSpPr/>
          <p:nvPr/>
        </p:nvGrpSpPr>
        <p:grpSpPr>
          <a:xfrm rot="3304836" flipV="1">
            <a:off x="1201016" y="4186698"/>
            <a:ext cx="1724579" cy="1019594"/>
            <a:chOff x="3203848" y="699542"/>
            <a:chExt cx="2124208" cy="1296144"/>
          </a:xfrm>
          <a:gradFill flip="none" rotWithShape="1">
            <a:gsLst>
              <a:gs pos="98000">
                <a:srgbClr val="CCFF33">
                  <a:lumMod val="47000"/>
                </a:srgbClr>
              </a:gs>
              <a:gs pos="22000">
                <a:schemeClr val="tx1"/>
              </a:gs>
              <a:gs pos="62000">
                <a:srgbClr val="CCFF33"/>
              </a:gs>
              <a:gs pos="33000">
                <a:srgbClr val="3366FF">
                  <a:lumMod val="29000"/>
                  <a:lumOff val="71000"/>
                  <a:alpha val="77000"/>
                </a:srgbClr>
              </a:gs>
            </a:gsLst>
            <a:lin ang="5400000" scaled="1"/>
            <a:tileRect/>
          </a:gradFill>
          <a:scene3d>
            <a:camera prst="orthographicFront"/>
            <a:lightRig rig="flat" dir="t"/>
          </a:scene3d>
        </p:grpSpPr>
        <p:sp>
          <p:nvSpPr>
            <p:cNvPr id="45" name="44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0" name="39 Grupo"/>
          <p:cNvGrpSpPr/>
          <p:nvPr/>
        </p:nvGrpSpPr>
        <p:grpSpPr>
          <a:xfrm rot="3304836" flipV="1">
            <a:off x="2486425" y="4644479"/>
            <a:ext cx="1724579" cy="1019594"/>
            <a:chOff x="3203848" y="699542"/>
            <a:chExt cx="2124208" cy="1296144"/>
          </a:xfrm>
          <a:gradFill flip="none" rotWithShape="1">
            <a:gsLst>
              <a:gs pos="98000">
                <a:srgbClr val="CCFF33">
                  <a:lumMod val="47000"/>
                </a:srgbClr>
              </a:gs>
              <a:gs pos="22000">
                <a:schemeClr val="tx1"/>
              </a:gs>
              <a:gs pos="62000">
                <a:srgbClr val="CCFF33"/>
              </a:gs>
              <a:gs pos="33000">
                <a:srgbClr val="3366FF">
                  <a:lumMod val="29000"/>
                  <a:lumOff val="71000"/>
                  <a:alpha val="77000"/>
                </a:srgbClr>
              </a:gs>
            </a:gsLst>
            <a:lin ang="5400000" scaled="1"/>
            <a:tileRect/>
          </a:gradFill>
          <a:scene3d>
            <a:camera prst="orthographicFront"/>
            <a:lightRig rig="flat" dir="t"/>
          </a:scene3d>
        </p:grpSpPr>
        <p:sp>
          <p:nvSpPr>
            <p:cNvPr id="41" name="40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4" name="53 Grupo"/>
          <p:cNvGrpSpPr/>
          <p:nvPr/>
        </p:nvGrpSpPr>
        <p:grpSpPr>
          <a:xfrm rot="18295164" flipH="1" flipV="1">
            <a:off x="7349516" y="3716330"/>
            <a:ext cx="1724579" cy="1019594"/>
            <a:chOff x="3203848" y="699542"/>
            <a:chExt cx="2124208" cy="1296144"/>
          </a:xfrm>
          <a:gradFill>
            <a:gsLst>
              <a:gs pos="98000">
                <a:srgbClr val="CCFF33">
                  <a:lumMod val="47000"/>
                </a:srgbClr>
              </a:gs>
              <a:gs pos="22000">
                <a:schemeClr val="tx1"/>
              </a:gs>
              <a:gs pos="62000">
                <a:srgbClr val="CCFF33"/>
              </a:gs>
              <a:gs pos="33000">
                <a:srgbClr val="3366FF">
                  <a:lumMod val="29000"/>
                  <a:lumOff val="71000"/>
                  <a:alpha val="77000"/>
                </a:srgbClr>
              </a:gs>
            </a:gsLst>
            <a:lin ang="5400000" scaled="1"/>
          </a:gradFill>
          <a:scene3d>
            <a:camera prst="orthographicFront"/>
            <a:lightRig rig="flat" dir="t"/>
          </a:scene3d>
        </p:grpSpPr>
        <p:sp>
          <p:nvSpPr>
            <p:cNvPr id="65" name="64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8295164" flipH="1" flipV="1">
            <a:off x="6152991" y="4219876"/>
            <a:ext cx="1724579" cy="1019594"/>
            <a:chOff x="3203848" y="699542"/>
            <a:chExt cx="2124208" cy="1296144"/>
          </a:xfrm>
          <a:gradFill>
            <a:gsLst>
              <a:gs pos="98000">
                <a:srgbClr val="CCFF33">
                  <a:lumMod val="47000"/>
                </a:srgbClr>
              </a:gs>
              <a:gs pos="22000">
                <a:schemeClr val="tx1"/>
              </a:gs>
              <a:gs pos="62000">
                <a:srgbClr val="CCFF33"/>
              </a:gs>
              <a:gs pos="33000">
                <a:srgbClr val="3366FF">
                  <a:lumMod val="29000"/>
                  <a:lumOff val="71000"/>
                  <a:alpha val="77000"/>
                </a:srgbClr>
              </a:gs>
            </a:gsLst>
            <a:lin ang="5400000" scaled="1"/>
          </a:gradFill>
          <a:scene3d>
            <a:camera prst="orthographicFront"/>
            <a:lightRig rig="flat" dir="t"/>
          </a:scene3d>
        </p:grpSpPr>
        <p:sp>
          <p:nvSpPr>
            <p:cNvPr id="61" name="60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8295164" flipH="1" flipV="1">
            <a:off x="4867582" y="4677657"/>
            <a:ext cx="1724579" cy="1019594"/>
            <a:chOff x="3203848" y="699542"/>
            <a:chExt cx="2124208" cy="1296144"/>
          </a:xfrm>
          <a:gradFill>
            <a:gsLst>
              <a:gs pos="98000">
                <a:srgbClr val="CCFF33">
                  <a:lumMod val="47000"/>
                </a:srgbClr>
              </a:gs>
              <a:gs pos="22000">
                <a:schemeClr val="tx1"/>
              </a:gs>
              <a:gs pos="62000">
                <a:srgbClr val="CCFF33"/>
              </a:gs>
              <a:gs pos="33000">
                <a:srgbClr val="3366FF">
                  <a:lumMod val="29000"/>
                  <a:lumOff val="71000"/>
                  <a:alpha val="77000"/>
                </a:srgbClr>
              </a:gs>
            </a:gsLst>
            <a:lin ang="5400000" scaled="1"/>
          </a:gradFill>
          <a:scene3d>
            <a:camera prst="orthographicFront"/>
            <a:lightRig rig="flat" dir="t"/>
          </a:scene3d>
        </p:grpSpPr>
        <p:sp>
          <p:nvSpPr>
            <p:cNvPr id="57" name="56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71" name="70 Rectángulo"/>
          <p:cNvSpPr/>
          <p:nvPr/>
        </p:nvSpPr>
        <p:spPr>
          <a:xfrm>
            <a:off x="-108520" y="-1172666"/>
            <a:ext cx="9436516" cy="684076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0461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ppt_x</p:attrName>
                                        </p:attrNameLst>
                                      </p:cBhvr>
                                      <p:tavLst>
                                        <p:tav tm="0">
                                          <p:val>
                                            <p:strVal val="#ppt_x"/>
                                          </p:val>
                                        </p:tav>
                                        <p:tav tm="100000">
                                          <p:val>
                                            <p:strVal val="#ppt_x"/>
                                          </p:val>
                                        </p:tav>
                                      </p:tavLst>
                                    </p:anim>
                                    <p:anim calcmode="lin" valueType="num">
                                      <p:cBhvr>
                                        <p:cTn id="8" dur="3000" fill="hold"/>
                                        <p:tgtEl>
                                          <p:spTgt spid="15"/>
                                        </p:tgtEl>
                                        <p:attrNameLst>
                                          <p:attrName>ppt_y</p:attrName>
                                        </p:attrNameLst>
                                      </p:cBhvr>
                                      <p:tavLst>
                                        <p:tav tm="0">
                                          <p:val>
                                            <p:strVal val="#ppt_y+#ppt_h/2"/>
                                          </p:val>
                                        </p:tav>
                                        <p:tav tm="100000">
                                          <p:val>
                                            <p:strVal val="#ppt_y"/>
                                          </p:val>
                                        </p:tav>
                                      </p:tavLst>
                                    </p:anim>
                                    <p:anim calcmode="lin" valueType="num">
                                      <p:cBhvr>
                                        <p:cTn id="9" dur="3000" fill="hold"/>
                                        <p:tgtEl>
                                          <p:spTgt spid="15"/>
                                        </p:tgtEl>
                                        <p:attrNameLst>
                                          <p:attrName>ppt_w</p:attrName>
                                        </p:attrNameLst>
                                      </p:cBhvr>
                                      <p:tavLst>
                                        <p:tav tm="0">
                                          <p:val>
                                            <p:strVal val="#ppt_w"/>
                                          </p:val>
                                        </p:tav>
                                        <p:tav tm="100000">
                                          <p:val>
                                            <p:strVal val="#ppt_w"/>
                                          </p:val>
                                        </p:tav>
                                      </p:tavLst>
                                    </p:anim>
                                    <p:anim calcmode="lin" valueType="num">
                                      <p:cBhvr>
                                        <p:cTn id="10" dur="3000" fill="hold"/>
                                        <p:tgtEl>
                                          <p:spTgt spid="15"/>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15"/>
                                        </p:tgtEl>
                                      </p:cBhvr>
                                      <p:by x="400000" y="100000"/>
                                    </p:animScale>
                                  </p:childTnLst>
                                </p:cTn>
                              </p:par>
                              <p:par>
                                <p:cTn id="13" presetID="2" presetClass="exit" presetSubtype="6" fill="hold" nodeType="withEffect">
                                  <p:stCondLst>
                                    <p:cond delay="0"/>
                                  </p:stCondLst>
                                  <p:childTnLst>
                                    <p:anim calcmode="lin" valueType="num">
                                      <p:cBhvr additive="base">
                                        <p:cTn id="14" dur="3500"/>
                                        <p:tgtEl>
                                          <p:spTgt spid="15"/>
                                        </p:tgtEl>
                                        <p:attrNameLst>
                                          <p:attrName>ppt_x</p:attrName>
                                        </p:attrNameLst>
                                      </p:cBhvr>
                                      <p:tavLst>
                                        <p:tav tm="0">
                                          <p:val>
                                            <p:strVal val="ppt_x"/>
                                          </p:val>
                                        </p:tav>
                                        <p:tav tm="100000">
                                          <p:val>
                                            <p:strVal val="1+ppt_w/2"/>
                                          </p:val>
                                        </p:tav>
                                      </p:tavLst>
                                    </p:anim>
                                    <p:anim calcmode="lin" valueType="num">
                                      <p:cBhvr additive="base">
                                        <p:cTn id="15" dur="3500"/>
                                        <p:tgtEl>
                                          <p:spTgt spid="15"/>
                                        </p:tgtEl>
                                        <p:attrNameLst>
                                          <p:attrName>ppt_y</p:attrName>
                                        </p:attrNameLst>
                                      </p:cBhvr>
                                      <p:tavLst>
                                        <p:tav tm="0">
                                          <p:val>
                                            <p:strVal val="ppt_y"/>
                                          </p:val>
                                        </p:tav>
                                        <p:tav tm="100000">
                                          <p:val>
                                            <p:strVal val="1+ppt_h/2"/>
                                          </p:val>
                                        </p:tav>
                                      </p:tavLst>
                                    </p:anim>
                                    <p:set>
                                      <p:cBhvr>
                                        <p:cTn id="16" dur="1" fill="hold">
                                          <p:stCondLst>
                                            <p:cond delay="3499"/>
                                          </p:stCondLst>
                                        </p:cTn>
                                        <p:tgtEl>
                                          <p:spTgt spid="15"/>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0"/>
                                        </p:tgtEl>
                                      </p:cBhvr>
                                      <p:by x="400000" y="100000"/>
                                    </p:animScale>
                                  </p:childTnLst>
                                </p:cTn>
                              </p:par>
                              <p:par>
                                <p:cTn id="25" presetID="2" presetClass="exit" presetSubtype="6" fill="hold" nodeType="withEffect">
                                  <p:stCondLst>
                                    <p:cond delay="0"/>
                                  </p:stCondLst>
                                  <p:childTnLst>
                                    <p:anim calcmode="lin" valueType="num">
                                      <p:cBhvr additive="base">
                                        <p:cTn id="26" dur="3500"/>
                                        <p:tgtEl>
                                          <p:spTgt spid="10"/>
                                        </p:tgtEl>
                                        <p:attrNameLst>
                                          <p:attrName>ppt_x</p:attrName>
                                        </p:attrNameLst>
                                      </p:cBhvr>
                                      <p:tavLst>
                                        <p:tav tm="0">
                                          <p:val>
                                            <p:strVal val="ppt_x"/>
                                          </p:val>
                                        </p:tav>
                                        <p:tav tm="100000">
                                          <p:val>
                                            <p:strVal val="1+ppt_w/2"/>
                                          </p:val>
                                        </p:tav>
                                      </p:tavLst>
                                    </p:anim>
                                    <p:anim calcmode="lin" valueType="num">
                                      <p:cBhvr additive="base">
                                        <p:cTn id="27" dur="3500"/>
                                        <p:tgtEl>
                                          <p:spTgt spid="10"/>
                                        </p:tgtEl>
                                        <p:attrNameLst>
                                          <p:attrName>ppt_y</p:attrName>
                                        </p:attrNameLst>
                                      </p:cBhvr>
                                      <p:tavLst>
                                        <p:tav tm="0">
                                          <p:val>
                                            <p:strVal val="ppt_y"/>
                                          </p:val>
                                        </p:tav>
                                        <p:tav tm="100000">
                                          <p:val>
                                            <p:strVal val="1+ppt_h/2"/>
                                          </p:val>
                                        </p:tav>
                                      </p:tavLst>
                                    </p:anim>
                                    <p:set>
                                      <p:cBhvr>
                                        <p:cTn id="28" dur="1" fill="hold">
                                          <p:stCondLst>
                                            <p:cond delay="3499"/>
                                          </p:stCondLst>
                                        </p:cTn>
                                        <p:tgtEl>
                                          <p:spTgt spid="10"/>
                                        </p:tgtEl>
                                        <p:attrNameLst>
                                          <p:attrName>style.visibility</p:attrName>
                                        </p:attrNameLst>
                                      </p:cBhvr>
                                      <p:to>
                                        <p:strVal val="hidden"/>
                                      </p:to>
                                    </p:set>
                                  </p:childTnLst>
                                </p:cTn>
                              </p:par>
                              <p:par>
                                <p:cTn id="29" presetID="17"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6"/>
                                        </p:tgtEl>
                                      </p:cBhvr>
                                      <p:by x="400000" y="100000"/>
                                    </p:animScale>
                                  </p:childTnLst>
                                </p:cTn>
                              </p:par>
                              <p:par>
                                <p:cTn id="37" presetID="2" presetClass="exit" presetSubtype="6" fill="hold" nodeType="withEffect">
                                  <p:stCondLst>
                                    <p:cond delay="0"/>
                                  </p:stCondLst>
                                  <p:childTnLst>
                                    <p:anim calcmode="lin" valueType="num">
                                      <p:cBhvr additive="base">
                                        <p:cTn id="38" dur="3500"/>
                                        <p:tgtEl>
                                          <p:spTgt spid="6"/>
                                        </p:tgtEl>
                                        <p:attrNameLst>
                                          <p:attrName>ppt_x</p:attrName>
                                        </p:attrNameLst>
                                      </p:cBhvr>
                                      <p:tavLst>
                                        <p:tav tm="0">
                                          <p:val>
                                            <p:strVal val="ppt_x"/>
                                          </p:val>
                                        </p:tav>
                                        <p:tav tm="100000">
                                          <p:val>
                                            <p:strVal val="1+ppt_w/2"/>
                                          </p:val>
                                        </p:tav>
                                      </p:tavLst>
                                    </p:anim>
                                    <p:anim calcmode="lin" valueType="num">
                                      <p:cBhvr additive="base">
                                        <p:cTn id="39" dur="3500"/>
                                        <p:tgtEl>
                                          <p:spTgt spid="6"/>
                                        </p:tgtEl>
                                        <p:attrNameLst>
                                          <p:attrName>ppt_y</p:attrName>
                                        </p:attrNameLst>
                                      </p:cBhvr>
                                      <p:tavLst>
                                        <p:tav tm="0">
                                          <p:val>
                                            <p:strVal val="ppt_y"/>
                                          </p:val>
                                        </p:tav>
                                        <p:tav tm="100000">
                                          <p:val>
                                            <p:strVal val="1+ppt_h/2"/>
                                          </p:val>
                                        </p:tav>
                                      </p:tavLst>
                                    </p:anim>
                                    <p:set>
                                      <p:cBhvr>
                                        <p:cTn id="40" dur="1" fill="hold">
                                          <p:stCondLst>
                                            <p:cond delay="3499"/>
                                          </p:stCondLst>
                                        </p:cTn>
                                        <p:tgtEl>
                                          <p:spTgt spid="6"/>
                                        </p:tgtEl>
                                        <p:attrNameLst>
                                          <p:attrName>style.visibility</p:attrName>
                                        </p:attrNameLst>
                                      </p:cBhvr>
                                      <p:to>
                                        <p:strVal val="hidden"/>
                                      </p:to>
                                    </p:set>
                                  </p:childTnLst>
                                </p:cTn>
                              </p:par>
                              <p:par>
                                <p:cTn id="41" presetID="17" presetClass="entr" presetSubtype="4"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3000" fill="hold"/>
                                        <p:tgtEl>
                                          <p:spTgt spid="24"/>
                                        </p:tgtEl>
                                        <p:attrNameLst>
                                          <p:attrName>ppt_x</p:attrName>
                                        </p:attrNameLst>
                                      </p:cBhvr>
                                      <p:tavLst>
                                        <p:tav tm="0">
                                          <p:val>
                                            <p:strVal val="#ppt_x"/>
                                          </p:val>
                                        </p:tav>
                                        <p:tav tm="100000">
                                          <p:val>
                                            <p:strVal val="#ppt_x"/>
                                          </p:val>
                                        </p:tav>
                                      </p:tavLst>
                                    </p:anim>
                                    <p:anim calcmode="lin" valueType="num">
                                      <p:cBhvr>
                                        <p:cTn id="44" dur="3000" fill="hold"/>
                                        <p:tgtEl>
                                          <p:spTgt spid="24"/>
                                        </p:tgtEl>
                                        <p:attrNameLst>
                                          <p:attrName>ppt_y</p:attrName>
                                        </p:attrNameLst>
                                      </p:cBhvr>
                                      <p:tavLst>
                                        <p:tav tm="0">
                                          <p:val>
                                            <p:strVal val="#ppt_y+#ppt_h/2"/>
                                          </p:val>
                                        </p:tav>
                                        <p:tav tm="100000">
                                          <p:val>
                                            <p:strVal val="#ppt_y"/>
                                          </p:val>
                                        </p:tav>
                                      </p:tavLst>
                                    </p:anim>
                                    <p:anim calcmode="lin" valueType="num">
                                      <p:cBhvr>
                                        <p:cTn id="45" dur="3000" fill="hold"/>
                                        <p:tgtEl>
                                          <p:spTgt spid="24"/>
                                        </p:tgtEl>
                                        <p:attrNameLst>
                                          <p:attrName>ppt_w</p:attrName>
                                        </p:attrNameLst>
                                      </p:cBhvr>
                                      <p:tavLst>
                                        <p:tav tm="0">
                                          <p:val>
                                            <p:strVal val="#ppt_w"/>
                                          </p:val>
                                        </p:tav>
                                        <p:tav tm="100000">
                                          <p:val>
                                            <p:strVal val="#ppt_w"/>
                                          </p:val>
                                        </p:tav>
                                      </p:tavLst>
                                    </p:anim>
                                    <p:anim calcmode="lin" valueType="num">
                                      <p:cBhvr>
                                        <p:cTn id="46" dur="3000" fill="hold"/>
                                        <p:tgtEl>
                                          <p:spTgt spid="24"/>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24"/>
                                        </p:tgtEl>
                                      </p:cBhvr>
                                      <p:by x="400000" y="100000"/>
                                    </p:animScale>
                                  </p:childTnLst>
                                </p:cTn>
                              </p:par>
                              <p:par>
                                <p:cTn id="49" presetID="2" presetClass="exit" presetSubtype="12" fill="hold" nodeType="withEffect">
                                  <p:stCondLst>
                                    <p:cond delay="0"/>
                                  </p:stCondLst>
                                  <p:childTnLst>
                                    <p:anim calcmode="lin" valueType="num">
                                      <p:cBhvr additive="base">
                                        <p:cTn id="50" dur="3500"/>
                                        <p:tgtEl>
                                          <p:spTgt spid="24"/>
                                        </p:tgtEl>
                                        <p:attrNameLst>
                                          <p:attrName>ppt_x</p:attrName>
                                        </p:attrNameLst>
                                      </p:cBhvr>
                                      <p:tavLst>
                                        <p:tav tm="0">
                                          <p:val>
                                            <p:strVal val="ppt_x"/>
                                          </p:val>
                                        </p:tav>
                                        <p:tav tm="100000">
                                          <p:val>
                                            <p:strVal val="0-ppt_w/2"/>
                                          </p:val>
                                        </p:tav>
                                      </p:tavLst>
                                    </p:anim>
                                    <p:anim calcmode="lin" valueType="num">
                                      <p:cBhvr additive="base">
                                        <p:cTn id="51" dur="3500"/>
                                        <p:tgtEl>
                                          <p:spTgt spid="24"/>
                                        </p:tgtEl>
                                        <p:attrNameLst>
                                          <p:attrName>ppt_y</p:attrName>
                                        </p:attrNameLst>
                                      </p:cBhvr>
                                      <p:tavLst>
                                        <p:tav tm="0">
                                          <p:val>
                                            <p:strVal val="ppt_y"/>
                                          </p:val>
                                        </p:tav>
                                        <p:tav tm="100000">
                                          <p:val>
                                            <p:strVal val="1+ppt_h/2"/>
                                          </p:val>
                                        </p:tav>
                                      </p:tavLst>
                                    </p:anim>
                                    <p:set>
                                      <p:cBhvr>
                                        <p:cTn id="52" dur="1" fill="hold">
                                          <p:stCondLst>
                                            <p:cond delay="3499"/>
                                          </p:stCondLst>
                                        </p:cTn>
                                        <p:tgtEl>
                                          <p:spTgt spid="24"/>
                                        </p:tgtEl>
                                        <p:attrNameLst>
                                          <p:attrName>style.visibility</p:attrName>
                                        </p:attrNameLst>
                                      </p:cBhvr>
                                      <p:to>
                                        <p:strVal val="hidden"/>
                                      </p:to>
                                    </p:set>
                                  </p:childTnLst>
                                </p:cTn>
                              </p:par>
                              <p:par>
                                <p:cTn id="53" presetID="17" presetClass="entr" presetSubtype="4"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3000" fill="hold"/>
                                        <p:tgtEl>
                                          <p:spTgt spid="23"/>
                                        </p:tgtEl>
                                        <p:attrNameLst>
                                          <p:attrName>ppt_x</p:attrName>
                                        </p:attrNameLst>
                                      </p:cBhvr>
                                      <p:tavLst>
                                        <p:tav tm="0">
                                          <p:val>
                                            <p:strVal val="#ppt_x"/>
                                          </p:val>
                                        </p:tav>
                                        <p:tav tm="100000">
                                          <p:val>
                                            <p:strVal val="#ppt_x"/>
                                          </p:val>
                                        </p:tav>
                                      </p:tavLst>
                                    </p:anim>
                                    <p:anim calcmode="lin" valueType="num">
                                      <p:cBhvr>
                                        <p:cTn id="56" dur="3000" fill="hold"/>
                                        <p:tgtEl>
                                          <p:spTgt spid="23"/>
                                        </p:tgtEl>
                                        <p:attrNameLst>
                                          <p:attrName>ppt_y</p:attrName>
                                        </p:attrNameLst>
                                      </p:cBhvr>
                                      <p:tavLst>
                                        <p:tav tm="0">
                                          <p:val>
                                            <p:strVal val="#ppt_y+#ppt_h/2"/>
                                          </p:val>
                                        </p:tav>
                                        <p:tav tm="100000">
                                          <p:val>
                                            <p:strVal val="#ppt_y"/>
                                          </p:val>
                                        </p:tav>
                                      </p:tavLst>
                                    </p:anim>
                                    <p:anim calcmode="lin" valueType="num">
                                      <p:cBhvr>
                                        <p:cTn id="57" dur="3000" fill="hold"/>
                                        <p:tgtEl>
                                          <p:spTgt spid="23"/>
                                        </p:tgtEl>
                                        <p:attrNameLst>
                                          <p:attrName>ppt_w</p:attrName>
                                        </p:attrNameLst>
                                      </p:cBhvr>
                                      <p:tavLst>
                                        <p:tav tm="0">
                                          <p:val>
                                            <p:strVal val="#ppt_w"/>
                                          </p:val>
                                        </p:tav>
                                        <p:tav tm="100000">
                                          <p:val>
                                            <p:strVal val="#ppt_w"/>
                                          </p:val>
                                        </p:tav>
                                      </p:tavLst>
                                    </p:anim>
                                    <p:anim calcmode="lin" valueType="num">
                                      <p:cBhvr>
                                        <p:cTn id="58" dur="3000" fill="hold"/>
                                        <p:tgtEl>
                                          <p:spTgt spid="23"/>
                                        </p:tgtEl>
                                        <p:attrNameLst>
                                          <p:attrName>ppt_h</p:attrName>
                                        </p:attrNameLst>
                                      </p:cBhvr>
                                      <p:tavLst>
                                        <p:tav tm="0">
                                          <p:val>
                                            <p:fltVal val="0"/>
                                          </p:val>
                                        </p:tav>
                                        <p:tav tm="100000">
                                          <p:val>
                                            <p:strVal val="#ppt_h"/>
                                          </p:val>
                                        </p:tav>
                                      </p:tavLst>
                                    </p:anim>
                                  </p:childTnLst>
                                </p:cTn>
                              </p:par>
                              <p:par>
                                <p:cTn id="59" presetID="6" presetClass="emph" presetSubtype="0" fill="hold" nodeType="withEffect">
                                  <p:stCondLst>
                                    <p:cond delay="0"/>
                                  </p:stCondLst>
                                  <p:childTnLst>
                                    <p:animScale>
                                      <p:cBhvr>
                                        <p:cTn id="60" dur="3000" fill="hold"/>
                                        <p:tgtEl>
                                          <p:spTgt spid="23"/>
                                        </p:tgtEl>
                                      </p:cBhvr>
                                      <p:by x="400000" y="100000"/>
                                    </p:animScale>
                                  </p:childTnLst>
                                </p:cTn>
                              </p:par>
                              <p:par>
                                <p:cTn id="61" presetID="2" presetClass="exit" presetSubtype="12" fill="hold" nodeType="withEffect">
                                  <p:stCondLst>
                                    <p:cond delay="0"/>
                                  </p:stCondLst>
                                  <p:childTnLst>
                                    <p:anim calcmode="lin" valueType="num">
                                      <p:cBhvr additive="base">
                                        <p:cTn id="62" dur="3500"/>
                                        <p:tgtEl>
                                          <p:spTgt spid="23"/>
                                        </p:tgtEl>
                                        <p:attrNameLst>
                                          <p:attrName>ppt_x</p:attrName>
                                        </p:attrNameLst>
                                      </p:cBhvr>
                                      <p:tavLst>
                                        <p:tav tm="0">
                                          <p:val>
                                            <p:strVal val="ppt_x"/>
                                          </p:val>
                                        </p:tav>
                                        <p:tav tm="100000">
                                          <p:val>
                                            <p:strVal val="0-ppt_w/2"/>
                                          </p:val>
                                        </p:tav>
                                      </p:tavLst>
                                    </p:anim>
                                    <p:anim calcmode="lin" valueType="num">
                                      <p:cBhvr additive="base">
                                        <p:cTn id="63" dur="3500"/>
                                        <p:tgtEl>
                                          <p:spTgt spid="23"/>
                                        </p:tgtEl>
                                        <p:attrNameLst>
                                          <p:attrName>ppt_y</p:attrName>
                                        </p:attrNameLst>
                                      </p:cBhvr>
                                      <p:tavLst>
                                        <p:tav tm="0">
                                          <p:val>
                                            <p:strVal val="ppt_y"/>
                                          </p:val>
                                        </p:tav>
                                        <p:tav tm="100000">
                                          <p:val>
                                            <p:strVal val="1+ppt_h/2"/>
                                          </p:val>
                                        </p:tav>
                                      </p:tavLst>
                                    </p:anim>
                                    <p:set>
                                      <p:cBhvr>
                                        <p:cTn id="64" dur="1" fill="hold">
                                          <p:stCondLst>
                                            <p:cond delay="3499"/>
                                          </p:stCondLst>
                                        </p:cTn>
                                        <p:tgtEl>
                                          <p:spTgt spid="23"/>
                                        </p:tgtEl>
                                        <p:attrNameLst>
                                          <p:attrName>style.visibility</p:attrName>
                                        </p:attrNameLst>
                                      </p:cBhvr>
                                      <p:to>
                                        <p:strVal val="hidden"/>
                                      </p:to>
                                    </p:set>
                                  </p:childTnLst>
                                </p:cTn>
                              </p:par>
                              <p:par>
                                <p:cTn id="65" presetID="17" presetClass="entr" presetSubtype="4"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3000" fill="hold"/>
                                        <p:tgtEl>
                                          <p:spTgt spid="22"/>
                                        </p:tgtEl>
                                        <p:attrNameLst>
                                          <p:attrName>ppt_x</p:attrName>
                                        </p:attrNameLst>
                                      </p:cBhvr>
                                      <p:tavLst>
                                        <p:tav tm="0">
                                          <p:val>
                                            <p:strVal val="#ppt_x"/>
                                          </p:val>
                                        </p:tav>
                                        <p:tav tm="100000">
                                          <p:val>
                                            <p:strVal val="#ppt_x"/>
                                          </p:val>
                                        </p:tav>
                                      </p:tavLst>
                                    </p:anim>
                                    <p:anim calcmode="lin" valueType="num">
                                      <p:cBhvr>
                                        <p:cTn id="68" dur="3000" fill="hold"/>
                                        <p:tgtEl>
                                          <p:spTgt spid="22"/>
                                        </p:tgtEl>
                                        <p:attrNameLst>
                                          <p:attrName>ppt_y</p:attrName>
                                        </p:attrNameLst>
                                      </p:cBhvr>
                                      <p:tavLst>
                                        <p:tav tm="0">
                                          <p:val>
                                            <p:strVal val="#ppt_y+#ppt_h/2"/>
                                          </p:val>
                                        </p:tav>
                                        <p:tav tm="100000">
                                          <p:val>
                                            <p:strVal val="#ppt_y"/>
                                          </p:val>
                                        </p:tav>
                                      </p:tavLst>
                                    </p:anim>
                                    <p:anim calcmode="lin" valueType="num">
                                      <p:cBhvr>
                                        <p:cTn id="69" dur="3000" fill="hold"/>
                                        <p:tgtEl>
                                          <p:spTgt spid="22"/>
                                        </p:tgtEl>
                                        <p:attrNameLst>
                                          <p:attrName>ppt_w</p:attrName>
                                        </p:attrNameLst>
                                      </p:cBhvr>
                                      <p:tavLst>
                                        <p:tav tm="0">
                                          <p:val>
                                            <p:strVal val="#ppt_w"/>
                                          </p:val>
                                        </p:tav>
                                        <p:tav tm="100000">
                                          <p:val>
                                            <p:strVal val="#ppt_w"/>
                                          </p:val>
                                        </p:tav>
                                      </p:tavLst>
                                    </p:anim>
                                    <p:anim calcmode="lin" valueType="num">
                                      <p:cBhvr>
                                        <p:cTn id="70" dur="3000" fill="hold"/>
                                        <p:tgtEl>
                                          <p:spTgt spid="22"/>
                                        </p:tgtEl>
                                        <p:attrNameLst>
                                          <p:attrName>ppt_h</p:attrName>
                                        </p:attrNameLst>
                                      </p:cBhvr>
                                      <p:tavLst>
                                        <p:tav tm="0">
                                          <p:val>
                                            <p:fltVal val="0"/>
                                          </p:val>
                                        </p:tav>
                                        <p:tav tm="100000">
                                          <p:val>
                                            <p:strVal val="#ppt_h"/>
                                          </p:val>
                                        </p:tav>
                                      </p:tavLst>
                                    </p:anim>
                                  </p:childTnLst>
                                </p:cTn>
                              </p:par>
                              <p:par>
                                <p:cTn id="71" presetID="6" presetClass="emph" presetSubtype="0" fill="hold" nodeType="withEffect">
                                  <p:stCondLst>
                                    <p:cond delay="0"/>
                                  </p:stCondLst>
                                  <p:childTnLst>
                                    <p:animScale>
                                      <p:cBhvr>
                                        <p:cTn id="72" dur="3000" fill="hold"/>
                                        <p:tgtEl>
                                          <p:spTgt spid="22"/>
                                        </p:tgtEl>
                                      </p:cBhvr>
                                      <p:by x="400000" y="100000"/>
                                    </p:animScale>
                                  </p:childTnLst>
                                </p:cTn>
                              </p:par>
                              <p:par>
                                <p:cTn id="73" presetID="2" presetClass="exit" presetSubtype="12" fill="hold" nodeType="withEffect">
                                  <p:stCondLst>
                                    <p:cond delay="0"/>
                                  </p:stCondLst>
                                  <p:childTnLst>
                                    <p:anim calcmode="lin" valueType="num">
                                      <p:cBhvr additive="base">
                                        <p:cTn id="74" dur="3500"/>
                                        <p:tgtEl>
                                          <p:spTgt spid="22"/>
                                        </p:tgtEl>
                                        <p:attrNameLst>
                                          <p:attrName>ppt_x</p:attrName>
                                        </p:attrNameLst>
                                      </p:cBhvr>
                                      <p:tavLst>
                                        <p:tav tm="0">
                                          <p:val>
                                            <p:strVal val="ppt_x"/>
                                          </p:val>
                                        </p:tav>
                                        <p:tav tm="100000">
                                          <p:val>
                                            <p:strVal val="0-ppt_w/2"/>
                                          </p:val>
                                        </p:tav>
                                      </p:tavLst>
                                    </p:anim>
                                    <p:anim calcmode="lin" valueType="num">
                                      <p:cBhvr additive="base">
                                        <p:cTn id="75" dur="3500"/>
                                        <p:tgtEl>
                                          <p:spTgt spid="22"/>
                                        </p:tgtEl>
                                        <p:attrNameLst>
                                          <p:attrName>ppt_y</p:attrName>
                                        </p:attrNameLst>
                                      </p:cBhvr>
                                      <p:tavLst>
                                        <p:tav tm="0">
                                          <p:val>
                                            <p:strVal val="ppt_y"/>
                                          </p:val>
                                        </p:tav>
                                        <p:tav tm="100000">
                                          <p:val>
                                            <p:strVal val="1+ppt_h/2"/>
                                          </p:val>
                                        </p:tav>
                                      </p:tavLst>
                                    </p:anim>
                                    <p:set>
                                      <p:cBhvr>
                                        <p:cTn id="76" dur="1" fill="hold">
                                          <p:stCondLst>
                                            <p:cond delay="3499"/>
                                          </p:stCondLst>
                                        </p:cTn>
                                        <p:tgtEl>
                                          <p:spTgt spid="22"/>
                                        </p:tgtEl>
                                        <p:attrNameLst>
                                          <p:attrName>style.visibility</p:attrName>
                                        </p:attrNameLst>
                                      </p:cBhvr>
                                      <p:to>
                                        <p:strVal val="hidden"/>
                                      </p:to>
                                    </p:set>
                                  </p:childTnLst>
                                </p:cTn>
                              </p:par>
                              <p:par>
                                <p:cTn id="77" presetID="17" presetClass="entr" presetSubtype="1"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anim calcmode="lin" valueType="num">
                                      <p:cBhvr>
                                        <p:cTn id="79" dur="3000" fill="hold"/>
                                        <p:tgtEl>
                                          <p:spTgt spid="38"/>
                                        </p:tgtEl>
                                        <p:attrNameLst>
                                          <p:attrName>ppt_x</p:attrName>
                                        </p:attrNameLst>
                                      </p:cBhvr>
                                      <p:tavLst>
                                        <p:tav tm="0">
                                          <p:val>
                                            <p:strVal val="#ppt_x"/>
                                          </p:val>
                                        </p:tav>
                                        <p:tav tm="100000">
                                          <p:val>
                                            <p:strVal val="#ppt_x"/>
                                          </p:val>
                                        </p:tav>
                                      </p:tavLst>
                                    </p:anim>
                                    <p:anim calcmode="lin" valueType="num">
                                      <p:cBhvr>
                                        <p:cTn id="80" dur="3000" fill="hold"/>
                                        <p:tgtEl>
                                          <p:spTgt spid="38"/>
                                        </p:tgtEl>
                                        <p:attrNameLst>
                                          <p:attrName>ppt_y</p:attrName>
                                        </p:attrNameLst>
                                      </p:cBhvr>
                                      <p:tavLst>
                                        <p:tav tm="0">
                                          <p:val>
                                            <p:strVal val="#ppt_y-#ppt_h/2"/>
                                          </p:val>
                                        </p:tav>
                                        <p:tav tm="100000">
                                          <p:val>
                                            <p:strVal val="#ppt_y"/>
                                          </p:val>
                                        </p:tav>
                                      </p:tavLst>
                                    </p:anim>
                                    <p:anim calcmode="lin" valueType="num">
                                      <p:cBhvr>
                                        <p:cTn id="81" dur="3000" fill="hold"/>
                                        <p:tgtEl>
                                          <p:spTgt spid="38"/>
                                        </p:tgtEl>
                                        <p:attrNameLst>
                                          <p:attrName>ppt_w</p:attrName>
                                        </p:attrNameLst>
                                      </p:cBhvr>
                                      <p:tavLst>
                                        <p:tav tm="0">
                                          <p:val>
                                            <p:strVal val="#ppt_w"/>
                                          </p:val>
                                        </p:tav>
                                        <p:tav tm="100000">
                                          <p:val>
                                            <p:strVal val="#ppt_w"/>
                                          </p:val>
                                        </p:tav>
                                      </p:tavLst>
                                    </p:anim>
                                    <p:anim calcmode="lin" valueType="num">
                                      <p:cBhvr>
                                        <p:cTn id="82" dur="3000" fill="hold"/>
                                        <p:tgtEl>
                                          <p:spTgt spid="38"/>
                                        </p:tgtEl>
                                        <p:attrNameLst>
                                          <p:attrName>ppt_h</p:attrName>
                                        </p:attrNameLst>
                                      </p:cBhvr>
                                      <p:tavLst>
                                        <p:tav tm="0">
                                          <p:val>
                                            <p:fltVal val="0"/>
                                          </p:val>
                                        </p:tav>
                                        <p:tav tm="100000">
                                          <p:val>
                                            <p:strVal val="#ppt_h"/>
                                          </p:val>
                                        </p:tav>
                                      </p:tavLst>
                                    </p:anim>
                                  </p:childTnLst>
                                </p:cTn>
                              </p:par>
                              <p:par>
                                <p:cTn id="83" presetID="6" presetClass="emph" presetSubtype="0" fill="hold" nodeType="withEffect">
                                  <p:stCondLst>
                                    <p:cond delay="0"/>
                                  </p:stCondLst>
                                  <p:childTnLst>
                                    <p:animScale>
                                      <p:cBhvr>
                                        <p:cTn id="84" dur="3000" fill="hold"/>
                                        <p:tgtEl>
                                          <p:spTgt spid="38"/>
                                        </p:tgtEl>
                                      </p:cBhvr>
                                      <p:by x="400000" y="100000"/>
                                    </p:animScale>
                                  </p:childTnLst>
                                </p:cTn>
                              </p:par>
                              <p:par>
                                <p:cTn id="85" presetID="2" presetClass="exit" presetSubtype="3" fill="hold" nodeType="withEffect">
                                  <p:stCondLst>
                                    <p:cond delay="0"/>
                                  </p:stCondLst>
                                  <p:childTnLst>
                                    <p:anim calcmode="lin" valueType="num">
                                      <p:cBhvr additive="base">
                                        <p:cTn id="86" dur="3500"/>
                                        <p:tgtEl>
                                          <p:spTgt spid="38"/>
                                        </p:tgtEl>
                                        <p:attrNameLst>
                                          <p:attrName>ppt_x</p:attrName>
                                        </p:attrNameLst>
                                      </p:cBhvr>
                                      <p:tavLst>
                                        <p:tav tm="0">
                                          <p:val>
                                            <p:strVal val="ppt_x"/>
                                          </p:val>
                                        </p:tav>
                                        <p:tav tm="100000">
                                          <p:val>
                                            <p:strVal val="1+ppt_w/2"/>
                                          </p:val>
                                        </p:tav>
                                      </p:tavLst>
                                    </p:anim>
                                    <p:anim calcmode="lin" valueType="num">
                                      <p:cBhvr additive="base">
                                        <p:cTn id="87" dur="3500"/>
                                        <p:tgtEl>
                                          <p:spTgt spid="38"/>
                                        </p:tgtEl>
                                        <p:attrNameLst>
                                          <p:attrName>ppt_y</p:attrName>
                                        </p:attrNameLst>
                                      </p:cBhvr>
                                      <p:tavLst>
                                        <p:tav tm="0">
                                          <p:val>
                                            <p:strVal val="ppt_y"/>
                                          </p:val>
                                        </p:tav>
                                        <p:tav tm="100000">
                                          <p:val>
                                            <p:strVal val="0-ppt_h/2"/>
                                          </p:val>
                                        </p:tav>
                                      </p:tavLst>
                                    </p:anim>
                                    <p:set>
                                      <p:cBhvr>
                                        <p:cTn id="88" dur="1" fill="hold">
                                          <p:stCondLst>
                                            <p:cond delay="3499"/>
                                          </p:stCondLst>
                                        </p:cTn>
                                        <p:tgtEl>
                                          <p:spTgt spid="38"/>
                                        </p:tgtEl>
                                        <p:attrNameLst>
                                          <p:attrName>style.visibility</p:attrName>
                                        </p:attrNameLst>
                                      </p:cBhvr>
                                      <p:to>
                                        <p:strVal val="hidden"/>
                                      </p:to>
                                    </p:set>
                                  </p:childTnLst>
                                </p:cTn>
                              </p:par>
                              <p:par>
                                <p:cTn id="89" presetID="17" presetClass="entr" presetSubtype="1" fill="hold" nodeType="with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3000" fill="hold"/>
                                        <p:tgtEl>
                                          <p:spTgt spid="39"/>
                                        </p:tgtEl>
                                        <p:attrNameLst>
                                          <p:attrName>ppt_x</p:attrName>
                                        </p:attrNameLst>
                                      </p:cBhvr>
                                      <p:tavLst>
                                        <p:tav tm="0">
                                          <p:val>
                                            <p:strVal val="#ppt_x"/>
                                          </p:val>
                                        </p:tav>
                                        <p:tav tm="100000">
                                          <p:val>
                                            <p:strVal val="#ppt_x"/>
                                          </p:val>
                                        </p:tav>
                                      </p:tavLst>
                                    </p:anim>
                                    <p:anim calcmode="lin" valueType="num">
                                      <p:cBhvr>
                                        <p:cTn id="92" dur="3000" fill="hold"/>
                                        <p:tgtEl>
                                          <p:spTgt spid="39"/>
                                        </p:tgtEl>
                                        <p:attrNameLst>
                                          <p:attrName>ppt_y</p:attrName>
                                        </p:attrNameLst>
                                      </p:cBhvr>
                                      <p:tavLst>
                                        <p:tav tm="0">
                                          <p:val>
                                            <p:strVal val="#ppt_y-#ppt_h/2"/>
                                          </p:val>
                                        </p:tav>
                                        <p:tav tm="100000">
                                          <p:val>
                                            <p:strVal val="#ppt_y"/>
                                          </p:val>
                                        </p:tav>
                                      </p:tavLst>
                                    </p:anim>
                                    <p:anim calcmode="lin" valueType="num">
                                      <p:cBhvr>
                                        <p:cTn id="93" dur="3000" fill="hold"/>
                                        <p:tgtEl>
                                          <p:spTgt spid="39"/>
                                        </p:tgtEl>
                                        <p:attrNameLst>
                                          <p:attrName>ppt_w</p:attrName>
                                        </p:attrNameLst>
                                      </p:cBhvr>
                                      <p:tavLst>
                                        <p:tav tm="0">
                                          <p:val>
                                            <p:strVal val="#ppt_w"/>
                                          </p:val>
                                        </p:tav>
                                        <p:tav tm="100000">
                                          <p:val>
                                            <p:strVal val="#ppt_w"/>
                                          </p:val>
                                        </p:tav>
                                      </p:tavLst>
                                    </p:anim>
                                    <p:anim calcmode="lin" valueType="num">
                                      <p:cBhvr>
                                        <p:cTn id="94" dur="3000" fill="hold"/>
                                        <p:tgtEl>
                                          <p:spTgt spid="39"/>
                                        </p:tgtEl>
                                        <p:attrNameLst>
                                          <p:attrName>ppt_h</p:attrName>
                                        </p:attrNameLst>
                                      </p:cBhvr>
                                      <p:tavLst>
                                        <p:tav tm="0">
                                          <p:val>
                                            <p:fltVal val="0"/>
                                          </p:val>
                                        </p:tav>
                                        <p:tav tm="100000">
                                          <p:val>
                                            <p:strVal val="#ppt_h"/>
                                          </p:val>
                                        </p:tav>
                                      </p:tavLst>
                                    </p:anim>
                                  </p:childTnLst>
                                </p:cTn>
                              </p:par>
                              <p:par>
                                <p:cTn id="95" presetID="6" presetClass="emph" presetSubtype="0" fill="hold" nodeType="withEffect">
                                  <p:stCondLst>
                                    <p:cond delay="0"/>
                                  </p:stCondLst>
                                  <p:childTnLst>
                                    <p:animScale>
                                      <p:cBhvr>
                                        <p:cTn id="96" dur="3000" fill="hold"/>
                                        <p:tgtEl>
                                          <p:spTgt spid="39"/>
                                        </p:tgtEl>
                                      </p:cBhvr>
                                      <p:by x="400000" y="100000"/>
                                    </p:animScale>
                                  </p:childTnLst>
                                </p:cTn>
                              </p:par>
                              <p:par>
                                <p:cTn id="97" presetID="2" presetClass="exit" presetSubtype="3" fill="hold" nodeType="withEffect">
                                  <p:stCondLst>
                                    <p:cond delay="0"/>
                                  </p:stCondLst>
                                  <p:childTnLst>
                                    <p:anim calcmode="lin" valueType="num">
                                      <p:cBhvr additive="base">
                                        <p:cTn id="98" dur="3500"/>
                                        <p:tgtEl>
                                          <p:spTgt spid="39"/>
                                        </p:tgtEl>
                                        <p:attrNameLst>
                                          <p:attrName>ppt_x</p:attrName>
                                        </p:attrNameLst>
                                      </p:cBhvr>
                                      <p:tavLst>
                                        <p:tav tm="0">
                                          <p:val>
                                            <p:strVal val="ppt_x"/>
                                          </p:val>
                                        </p:tav>
                                        <p:tav tm="100000">
                                          <p:val>
                                            <p:strVal val="1+ppt_w/2"/>
                                          </p:val>
                                        </p:tav>
                                      </p:tavLst>
                                    </p:anim>
                                    <p:anim calcmode="lin" valueType="num">
                                      <p:cBhvr additive="base">
                                        <p:cTn id="99" dur="3500"/>
                                        <p:tgtEl>
                                          <p:spTgt spid="39"/>
                                        </p:tgtEl>
                                        <p:attrNameLst>
                                          <p:attrName>ppt_y</p:attrName>
                                        </p:attrNameLst>
                                      </p:cBhvr>
                                      <p:tavLst>
                                        <p:tav tm="0">
                                          <p:val>
                                            <p:strVal val="ppt_y"/>
                                          </p:val>
                                        </p:tav>
                                        <p:tav tm="100000">
                                          <p:val>
                                            <p:strVal val="0-ppt_h/2"/>
                                          </p:val>
                                        </p:tav>
                                      </p:tavLst>
                                    </p:anim>
                                    <p:set>
                                      <p:cBhvr>
                                        <p:cTn id="100" dur="1" fill="hold">
                                          <p:stCondLst>
                                            <p:cond delay="3499"/>
                                          </p:stCondLst>
                                        </p:cTn>
                                        <p:tgtEl>
                                          <p:spTgt spid="39"/>
                                        </p:tgtEl>
                                        <p:attrNameLst>
                                          <p:attrName>style.visibility</p:attrName>
                                        </p:attrNameLst>
                                      </p:cBhvr>
                                      <p:to>
                                        <p:strVal val="hidden"/>
                                      </p:to>
                                    </p:set>
                                  </p:childTnLst>
                                </p:cTn>
                              </p:par>
                              <p:par>
                                <p:cTn id="101" presetID="17" presetClass="entr" presetSubtype="1" fill="hold"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p:cTn id="103" dur="3000" fill="hold"/>
                                        <p:tgtEl>
                                          <p:spTgt spid="40"/>
                                        </p:tgtEl>
                                        <p:attrNameLst>
                                          <p:attrName>ppt_x</p:attrName>
                                        </p:attrNameLst>
                                      </p:cBhvr>
                                      <p:tavLst>
                                        <p:tav tm="0">
                                          <p:val>
                                            <p:strVal val="#ppt_x"/>
                                          </p:val>
                                        </p:tav>
                                        <p:tav tm="100000">
                                          <p:val>
                                            <p:strVal val="#ppt_x"/>
                                          </p:val>
                                        </p:tav>
                                      </p:tavLst>
                                    </p:anim>
                                    <p:anim calcmode="lin" valueType="num">
                                      <p:cBhvr>
                                        <p:cTn id="104" dur="3000" fill="hold"/>
                                        <p:tgtEl>
                                          <p:spTgt spid="40"/>
                                        </p:tgtEl>
                                        <p:attrNameLst>
                                          <p:attrName>ppt_y</p:attrName>
                                        </p:attrNameLst>
                                      </p:cBhvr>
                                      <p:tavLst>
                                        <p:tav tm="0">
                                          <p:val>
                                            <p:strVal val="#ppt_y-#ppt_h/2"/>
                                          </p:val>
                                        </p:tav>
                                        <p:tav tm="100000">
                                          <p:val>
                                            <p:strVal val="#ppt_y"/>
                                          </p:val>
                                        </p:tav>
                                      </p:tavLst>
                                    </p:anim>
                                    <p:anim calcmode="lin" valueType="num">
                                      <p:cBhvr>
                                        <p:cTn id="105" dur="3000" fill="hold"/>
                                        <p:tgtEl>
                                          <p:spTgt spid="40"/>
                                        </p:tgtEl>
                                        <p:attrNameLst>
                                          <p:attrName>ppt_w</p:attrName>
                                        </p:attrNameLst>
                                      </p:cBhvr>
                                      <p:tavLst>
                                        <p:tav tm="0">
                                          <p:val>
                                            <p:strVal val="#ppt_w"/>
                                          </p:val>
                                        </p:tav>
                                        <p:tav tm="100000">
                                          <p:val>
                                            <p:strVal val="#ppt_w"/>
                                          </p:val>
                                        </p:tav>
                                      </p:tavLst>
                                    </p:anim>
                                    <p:anim calcmode="lin" valueType="num">
                                      <p:cBhvr>
                                        <p:cTn id="106" dur="3000" fill="hold"/>
                                        <p:tgtEl>
                                          <p:spTgt spid="40"/>
                                        </p:tgtEl>
                                        <p:attrNameLst>
                                          <p:attrName>ppt_h</p:attrName>
                                        </p:attrNameLst>
                                      </p:cBhvr>
                                      <p:tavLst>
                                        <p:tav tm="0">
                                          <p:val>
                                            <p:fltVal val="0"/>
                                          </p:val>
                                        </p:tav>
                                        <p:tav tm="100000">
                                          <p:val>
                                            <p:strVal val="#ppt_h"/>
                                          </p:val>
                                        </p:tav>
                                      </p:tavLst>
                                    </p:anim>
                                  </p:childTnLst>
                                </p:cTn>
                              </p:par>
                              <p:par>
                                <p:cTn id="107" presetID="6" presetClass="emph" presetSubtype="0" fill="hold" nodeType="withEffect">
                                  <p:stCondLst>
                                    <p:cond delay="0"/>
                                  </p:stCondLst>
                                  <p:childTnLst>
                                    <p:animScale>
                                      <p:cBhvr>
                                        <p:cTn id="108" dur="3000" fill="hold"/>
                                        <p:tgtEl>
                                          <p:spTgt spid="40"/>
                                        </p:tgtEl>
                                      </p:cBhvr>
                                      <p:by x="400000" y="100000"/>
                                    </p:animScale>
                                  </p:childTnLst>
                                </p:cTn>
                              </p:par>
                              <p:par>
                                <p:cTn id="109" presetID="2" presetClass="exit" presetSubtype="3" fill="hold" nodeType="withEffect">
                                  <p:stCondLst>
                                    <p:cond delay="0"/>
                                  </p:stCondLst>
                                  <p:childTnLst>
                                    <p:anim calcmode="lin" valueType="num">
                                      <p:cBhvr additive="base">
                                        <p:cTn id="110" dur="3500"/>
                                        <p:tgtEl>
                                          <p:spTgt spid="40"/>
                                        </p:tgtEl>
                                        <p:attrNameLst>
                                          <p:attrName>ppt_x</p:attrName>
                                        </p:attrNameLst>
                                      </p:cBhvr>
                                      <p:tavLst>
                                        <p:tav tm="0">
                                          <p:val>
                                            <p:strVal val="ppt_x"/>
                                          </p:val>
                                        </p:tav>
                                        <p:tav tm="100000">
                                          <p:val>
                                            <p:strVal val="1+ppt_w/2"/>
                                          </p:val>
                                        </p:tav>
                                      </p:tavLst>
                                    </p:anim>
                                    <p:anim calcmode="lin" valueType="num">
                                      <p:cBhvr additive="base">
                                        <p:cTn id="111" dur="3500"/>
                                        <p:tgtEl>
                                          <p:spTgt spid="40"/>
                                        </p:tgtEl>
                                        <p:attrNameLst>
                                          <p:attrName>ppt_y</p:attrName>
                                        </p:attrNameLst>
                                      </p:cBhvr>
                                      <p:tavLst>
                                        <p:tav tm="0">
                                          <p:val>
                                            <p:strVal val="ppt_y"/>
                                          </p:val>
                                        </p:tav>
                                        <p:tav tm="100000">
                                          <p:val>
                                            <p:strVal val="0-ppt_h/2"/>
                                          </p:val>
                                        </p:tav>
                                      </p:tavLst>
                                    </p:anim>
                                    <p:set>
                                      <p:cBhvr>
                                        <p:cTn id="112" dur="1" fill="hold">
                                          <p:stCondLst>
                                            <p:cond delay="3499"/>
                                          </p:stCondLst>
                                        </p:cTn>
                                        <p:tgtEl>
                                          <p:spTgt spid="40"/>
                                        </p:tgtEl>
                                        <p:attrNameLst>
                                          <p:attrName>style.visibility</p:attrName>
                                        </p:attrNameLst>
                                      </p:cBhvr>
                                      <p:to>
                                        <p:strVal val="hidden"/>
                                      </p:to>
                                    </p:set>
                                  </p:childTnLst>
                                </p:cTn>
                              </p:par>
                              <p:par>
                                <p:cTn id="113" presetID="17" presetClass="entr" presetSubtype="1" fill="hold" nodeType="withEffect">
                                  <p:stCondLst>
                                    <p:cond delay="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3000" fill="hold"/>
                                        <p:tgtEl>
                                          <p:spTgt spid="56"/>
                                        </p:tgtEl>
                                        <p:attrNameLst>
                                          <p:attrName>ppt_x</p:attrName>
                                        </p:attrNameLst>
                                      </p:cBhvr>
                                      <p:tavLst>
                                        <p:tav tm="0">
                                          <p:val>
                                            <p:strVal val="#ppt_x"/>
                                          </p:val>
                                        </p:tav>
                                        <p:tav tm="100000">
                                          <p:val>
                                            <p:strVal val="#ppt_x"/>
                                          </p:val>
                                        </p:tav>
                                      </p:tavLst>
                                    </p:anim>
                                    <p:anim calcmode="lin" valueType="num">
                                      <p:cBhvr>
                                        <p:cTn id="116" dur="3000" fill="hold"/>
                                        <p:tgtEl>
                                          <p:spTgt spid="56"/>
                                        </p:tgtEl>
                                        <p:attrNameLst>
                                          <p:attrName>ppt_y</p:attrName>
                                        </p:attrNameLst>
                                      </p:cBhvr>
                                      <p:tavLst>
                                        <p:tav tm="0">
                                          <p:val>
                                            <p:strVal val="#ppt_y-#ppt_h/2"/>
                                          </p:val>
                                        </p:tav>
                                        <p:tav tm="100000">
                                          <p:val>
                                            <p:strVal val="#ppt_y"/>
                                          </p:val>
                                        </p:tav>
                                      </p:tavLst>
                                    </p:anim>
                                    <p:anim calcmode="lin" valueType="num">
                                      <p:cBhvr>
                                        <p:cTn id="117" dur="3000" fill="hold"/>
                                        <p:tgtEl>
                                          <p:spTgt spid="56"/>
                                        </p:tgtEl>
                                        <p:attrNameLst>
                                          <p:attrName>ppt_w</p:attrName>
                                        </p:attrNameLst>
                                      </p:cBhvr>
                                      <p:tavLst>
                                        <p:tav tm="0">
                                          <p:val>
                                            <p:strVal val="#ppt_w"/>
                                          </p:val>
                                        </p:tav>
                                        <p:tav tm="100000">
                                          <p:val>
                                            <p:strVal val="#ppt_w"/>
                                          </p:val>
                                        </p:tav>
                                      </p:tavLst>
                                    </p:anim>
                                    <p:anim calcmode="lin" valueType="num">
                                      <p:cBhvr>
                                        <p:cTn id="118" dur="3000" fill="hold"/>
                                        <p:tgtEl>
                                          <p:spTgt spid="56"/>
                                        </p:tgtEl>
                                        <p:attrNameLst>
                                          <p:attrName>ppt_h</p:attrName>
                                        </p:attrNameLst>
                                      </p:cBhvr>
                                      <p:tavLst>
                                        <p:tav tm="0">
                                          <p:val>
                                            <p:fltVal val="0"/>
                                          </p:val>
                                        </p:tav>
                                        <p:tav tm="100000">
                                          <p:val>
                                            <p:strVal val="#ppt_h"/>
                                          </p:val>
                                        </p:tav>
                                      </p:tavLst>
                                    </p:anim>
                                  </p:childTnLst>
                                </p:cTn>
                              </p:par>
                              <p:par>
                                <p:cTn id="119" presetID="6" presetClass="emph" presetSubtype="0" fill="hold" nodeType="withEffect">
                                  <p:stCondLst>
                                    <p:cond delay="0"/>
                                  </p:stCondLst>
                                  <p:childTnLst>
                                    <p:animScale>
                                      <p:cBhvr>
                                        <p:cTn id="120" dur="3000" fill="hold"/>
                                        <p:tgtEl>
                                          <p:spTgt spid="56"/>
                                        </p:tgtEl>
                                      </p:cBhvr>
                                      <p:by x="400000" y="100000"/>
                                    </p:animScale>
                                  </p:childTnLst>
                                </p:cTn>
                              </p:par>
                              <p:par>
                                <p:cTn id="121" presetID="2" presetClass="exit" presetSubtype="9" fill="hold" nodeType="withEffect">
                                  <p:stCondLst>
                                    <p:cond delay="0"/>
                                  </p:stCondLst>
                                  <p:childTnLst>
                                    <p:anim calcmode="lin" valueType="num">
                                      <p:cBhvr additive="base">
                                        <p:cTn id="122" dur="3500"/>
                                        <p:tgtEl>
                                          <p:spTgt spid="56"/>
                                        </p:tgtEl>
                                        <p:attrNameLst>
                                          <p:attrName>ppt_x</p:attrName>
                                        </p:attrNameLst>
                                      </p:cBhvr>
                                      <p:tavLst>
                                        <p:tav tm="0">
                                          <p:val>
                                            <p:strVal val="ppt_x"/>
                                          </p:val>
                                        </p:tav>
                                        <p:tav tm="100000">
                                          <p:val>
                                            <p:strVal val="0-ppt_w/2"/>
                                          </p:val>
                                        </p:tav>
                                      </p:tavLst>
                                    </p:anim>
                                    <p:anim calcmode="lin" valueType="num">
                                      <p:cBhvr additive="base">
                                        <p:cTn id="123" dur="3500"/>
                                        <p:tgtEl>
                                          <p:spTgt spid="56"/>
                                        </p:tgtEl>
                                        <p:attrNameLst>
                                          <p:attrName>ppt_y</p:attrName>
                                        </p:attrNameLst>
                                      </p:cBhvr>
                                      <p:tavLst>
                                        <p:tav tm="0">
                                          <p:val>
                                            <p:strVal val="ppt_y"/>
                                          </p:val>
                                        </p:tav>
                                        <p:tav tm="100000">
                                          <p:val>
                                            <p:strVal val="0-ppt_h/2"/>
                                          </p:val>
                                        </p:tav>
                                      </p:tavLst>
                                    </p:anim>
                                    <p:set>
                                      <p:cBhvr>
                                        <p:cTn id="124" dur="1" fill="hold">
                                          <p:stCondLst>
                                            <p:cond delay="3499"/>
                                          </p:stCondLst>
                                        </p:cTn>
                                        <p:tgtEl>
                                          <p:spTgt spid="56"/>
                                        </p:tgtEl>
                                        <p:attrNameLst>
                                          <p:attrName>style.visibility</p:attrName>
                                        </p:attrNameLst>
                                      </p:cBhvr>
                                      <p:to>
                                        <p:strVal val="hidden"/>
                                      </p:to>
                                    </p:set>
                                  </p:childTnLst>
                                </p:cTn>
                              </p:par>
                              <p:par>
                                <p:cTn id="125" presetID="17" presetClass="entr" presetSubtype="1" fill="hold" nodeType="withEffect">
                                  <p:stCondLst>
                                    <p:cond delay="0"/>
                                  </p:stCondLst>
                                  <p:childTnLst>
                                    <p:set>
                                      <p:cBhvr>
                                        <p:cTn id="126" dur="1" fill="hold">
                                          <p:stCondLst>
                                            <p:cond delay="0"/>
                                          </p:stCondLst>
                                        </p:cTn>
                                        <p:tgtEl>
                                          <p:spTgt spid="55"/>
                                        </p:tgtEl>
                                        <p:attrNameLst>
                                          <p:attrName>style.visibility</p:attrName>
                                        </p:attrNameLst>
                                      </p:cBhvr>
                                      <p:to>
                                        <p:strVal val="visible"/>
                                      </p:to>
                                    </p:set>
                                    <p:anim calcmode="lin" valueType="num">
                                      <p:cBhvr>
                                        <p:cTn id="127" dur="3000" fill="hold"/>
                                        <p:tgtEl>
                                          <p:spTgt spid="55"/>
                                        </p:tgtEl>
                                        <p:attrNameLst>
                                          <p:attrName>ppt_x</p:attrName>
                                        </p:attrNameLst>
                                      </p:cBhvr>
                                      <p:tavLst>
                                        <p:tav tm="0">
                                          <p:val>
                                            <p:strVal val="#ppt_x"/>
                                          </p:val>
                                        </p:tav>
                                        <p:tav tm="100000">
                                          <p:val>
                                            <p:strVal val="#ppt_x"/>
                                          </p:val>
                                        </p:tav>
                                      </p:tavLst>
                                    </p:anim>
                                    <p:anim calcmode="lin" valueType="num">
                                      <p:cBhvr>
                                        <p:cTn id="128" dur="3000" fill="hold"/>
                                        <p:tgtEl>
                                          <p:spTgt spid="55"/>
                                        </p:tgtEl>
                                        <p:attrNameLst>
                                          <p:attrName>ppt_y</p:attrName>
                                        </p:attrNameLst>
                                      </p:cBhvr>
                                      <p:tavLst>
                                        <p:tav tm="0">
                                          <p:val>
                                            <p:strVal val="#ppt_y-#ppt_h/2"/>
                                          </p:val>
                                        </p:tav>
                                        <p:tav tm="100000">
                                          <p:val>
                                            <p:strVal val="#ppt_y"/>
                                          </p:val>
                                        </p:tav>
                                      </p:tavLst>
                                    </p:anim>
                                    <p:anim calcmode="lin" valueType="num">
                                      <p:cBhvr>
                                        <p:cTn id="129" dur="3000" fill="hold"/>
                                        <p:tgtEl>
                                          <p:spTgt spid="55"/>
                                        </p:tgtEl>
                                        <p:attrNameLst>
                                          <p:attrName>ppt_w</p:attrName>
                                        </p:attrNameLst>
                                      </p:cBhvr>
                                      <p:tavLst>
                                        <p:tav tm="0">
                                          <p:val>
                                            <p:strVal val="#ppt_w"/>
                                          </p:val>
                                        </p:tav>
                                        <p:tav tm="100000">
                                          <p:val>
                                            <p:strVal val="#ppt_w"/>
                                          </p:val>
                                        </p:tav>
                                      </p:tavLst>
                                    </p:anim>
                                    <p:anim calcmode="lin" valueType="num">
                                      <p:cBhvr>
                                        <p:cTn id="130" dur="3000" fill="hold"/>
                                        <p:tgtEl>
                                          <p:spTgt spid="55"/>
                                        </p:tgtEl>
                                        <p:attrNameLst>
                                          <p:attrName>ppt_h</p:attrName>
                                        </p:attrNameLst>
                                      </p:cBhvr>
                                      <p:tavLst>
                                        <p:tav tm="0">
                                          <p:val>
                                            <p:fltVal val="0"/>
                                          </p:val>
                                        </p:tav>
                                        <p:tav tm="100000">
                                          <p:val>
                                            <p:strVal val="#ppt_h"/>
                                          </p:val>
                                        </p:tav>
                                      </p:tavLst>
                                    </p:anim>
                                  </p:childTnLst>
                                </p:cTn>
                              </p:par>
                              <p:par>
                                <p:cTn id="131" presetID="6" presetClass="emph" presetSubtype="0" fill="hold" nodeType="withEffect">
                                  <p:stCondLst>
                                    <p:cond delay="0"/>
                                  </p:stCondLst>
                                  <p:childTnLst>
                                    <p:animScale>
                                      <p:cBhvr>
                                        <p:cTn id="132" dur="3000" fill="hold"/>
                                        <p:tgtEl>
                                          <p:spTgt spid="55"/>
                                        </p:tgtEl>
                                      </p:cBhvr>
                                      <p:by x="400000" y="100000"/>
                                    </p:animScale>
                                  </p:childTnLst>
                                </p:cTn>
                              </p:par>
                              <p:par>
                                <p:cTn id="133" presetID="2" presetClass="exit" presetSubtype="9" fill="hold" nodeType="withEffect">
                                  <p:stCondLst>
                                    <p:cond delay="0"/>
                                  </p:stCondLst>
                                  <p:childTnLst>
                                    <p:anim calcmode="lin" valueType="num">
                                      <p:cBhvr additive="base">
                                        <p:cTn id="134" dur="3500"/>
                                        <p:tgtEl>
                                          <p:spTgt spid="55"/>
                                        </p:tgtEl>
                                        <p:attrNameLst>
                                          <p:attrName>ppt_x</p:attrName>
                                        </p:attrNameLst>
                                      </p:cBhvr>
                                      <p:tavLst>
                                        <p:tav tm="0">
                                          <p:val>
                                            <p:strVal val="ppt_x"/>
                                          </p:val>
                                        </p:tav>
                                        <p:tav tm="100000">
                                          <p:val>
                                            <p:strVal val="0-ppt_w/2"/>
                                          </p:val>
                                        </p:tav>
                                      </p:tavLst>
                                    </p:anim>
                                    <p:anim calcmode="lin" valueType="num">
                                      <p:cBhvr additive="base">
                                        <p:cTn id="135" dur="3500"/>
                                        <p:tgtEl>
                                          <p:spTgt spid="55"/>
                                        </p:tgtEl>
                                        <p:attrNameLst>
                                          <p:attrName>ppt_y</p:attrName>
                                        </p:attrNameLst>
                                      </p:cBhvr>
                                      <p:tavLst>
                                        <p:tav tm="0">
                                          <p:val>
                                            <p:strVal val="ppt_y"/>
                                          </p:val>
                                        </p:tav>
                                        <p:tav tm="100000">
                                          <p:val>
                                            <p:strVal val="0-ppt_h/2"/>
                                          </p:val>
                                        </p:tav>
                                      </p:tavLst>
                                    </p:anim>
                                    <p:set>
                                      <p:cBhvr>
                                        <p:cTn id="136" dur="1" fill="hold">
                                          <p:stCondLst>
                                            <p:cond delay="3499"/>
                                          </p:stCondLst>
                                        </p:cTn>
                                        <p:tgtEl>
                                          <p:spTgt spid="55"/>
                                        </p:tgtEl>
                                        <p:attrNameLst>
                                          <p:attrName>style.visibility</p:attrName>
                                        </p:attrNameLst>
                                      </p:cBhvr>
                                      <p:to>
                                        <p:strVal val="hidden"/>
                                      </p:to>
                                    </p:set>
                                  </p:childTnLst>
                                </p:cTn>
                              </p:par>
                              <p:par>
                                <p:cTn id="137" presetID="17" presetClass="entr" presetSubtype="1" fill="hold" nodeType="withEffect">
                                  <p:stCondLst>
                                    <p:cond delay="0"/>
                                  </p:stCondLst>
                                  <p:childTnLst>
                                    <p:set>
                                      <p:cBhvr>
                                        <p:cTn id="138" dur="1" fill="hold">
                                          <p:stCondLst>
                                            <p:cond delay="0"/>
                                          </p:stCondLst>
                                        </p:cTn>
                                        <p:tgtEl>
                                          <p:spTgt spid="54"/>
                                        </p:tgtEl>
                                        <p:attrNameLst>
                                          <p:attrName>style.visibility</p:attrName>
                                        </p:attrNameLst>
                                      </p:cBhvr>
                                      <p:to>
                                        <p:strVal val="visible"/>
                                      </p:to>
                                    </p:set>
                                    <p:anim calcmode="lin" valueType="num">
                                      <p:cBhvr>
                                        <p:cTn id="139" dur="3000" fill="hold"/>
                                        <p:tgtEl>
                                          <p:spTgt spid="54"/>
                                        </p:tgtEl>
                                        <p:attrNameLst>
                                          <p:attrName>ppt_x</p:attrName>
                                        </p:attrNameLst>
                                      </p:cBhvr>
                                      <p:tavLst>
                                        <p:tav tm="0">
                                          <p:val>
                                            <p:strVal val="#ppt_x"/>
                                          </p:val>
                                        </p:tav>
                                        <p:tav tm="100000">
                                          <p:val>
                                            <p:strVal val="#ppt_x"/>
                                          </p:val>
                                        </p:tav>
                                      </p:tavLst>
                                    </p:anim>
                                    <p:anim calcmode="lin" valueType="num">
                                      <p:cBhvr>
                                        <p:cTn id="140" dur="3000" fill="hold"/>
                                        <p:tgtEl>
                                          <p:spTgt spid="54"/>
                                        </p:tgtEl>
                                        <p:attrNameLst>
                                          <p:attrName>ppt_y</p:attrName>
                                        </p:attrNameLst>
                                      </p:cBhvr>
                                      <p:tavLst>
                                        <p:tav tm="0">
                                          <p:val>
                                            <p:strVal val="#ppt_y-#ppt_h/2"/>
                                          </p:val>
                                        </p:tav>
                                        <p:tav tm="100000">
                                          <p:val>
                                            <p:strVal val="#ppt_y"/>
                                          </p:val>
                                        </p:tav>
                                      </p:tavLst>
                                    </p:anim>
                                    <p:anim calcmode="lin" valueType="num">
                                      <p:cBhvr>
                                        <p:cTn id="141" dur="3000" fill="hold"/>
                                        <p:tgtEl>
                                          <p:spTgt spid="54"/>
                                        </p:tgtEl>
                                        <p:attrNameLst>
                                          <p:attrName>ppt_w</p:attrName>
                                        </p:attrNameLst>
                                      </p:cBhvr>
                                      <p:tavLst>
                                        <p:tav tm="0">
                                          <p:val>
                                            <p:strVal val="#ppt_w"/>
                                          </p:val>
                                        </p:tav>
                                        <p:tav tm="100000">
                                          <p:val>
                                            <p:strVal val="#ppt_w"/>
                                          </p:val>
                                        </p:tav>
                                      </p:tavLst>
                                    </p:anim>
                                    <p:anim calcmode="lin" valueType="num">
                                      <p:cBhvr>
                                        <p:cTn id="142" dur="3000" fill="hold"/>
                                        <p:tgtEl>
                                          <p:spTgt spid="54"/>
                                        </p:tgtEl>
                                        <p:attrNameLst>
                                          <p:attrName>ppt_h</p:attrName>
                                        </p:attrNameLst>
                                      </p:cBhvr>
                                      <p:tavLst>
                                        <p:tav tm="0">
                                          <p:val>
                                            <p:fltVal val="0"/>
                                          </p:val>
                                        </p:tav>
                                        <p:tav tm="100000">
                                          <p:val>
                                            <p:strVal val="#ppt_h"/>
                                          </p:val>
                                        </p:tav>
                                      </p:tavLst>
                                    </p:anim>
                                  </p:childTnLst>
                                </p:cTn>
                              </p:par>
                              <p:par>
                                <p:cTn id="143" presetID="6" presetClass="emph" presetSubtype="0" fill="hold" nodeType="withEffect">
                                  <p:stCondLst>
                                    <p:cond delay="0"/>
                                  </p:stCondLst>
                                  <p:childTnLst>
                                    <p:animScale>
                                      <p:cBhvr>
                                        <p:cTn id="144" dur="3000" fill="hold"/>
                                        <p:tgtEl>
                                          <p:spTgt spid="54"/>
                                        </p:tgtEl>
                                      </p:cBhvr>
                                      <p:by x="400000" y="100000"/>
                                    </p:animScale>
                                  </p:childTnLst>
                                </p:cTn>
                              </p:par>
                              <p:par>
                                <p:cTn id="145" presetID="2" presetClass="exit" presetSubtype="9" fill="hold" nodeType="withEffect">
                                  <p:stCondLst>
                                    <p:cond delay="0"/>
                                  </p:stCondLst>
                                  <p:childTnLst>
                                    <p:anim calcmode="lin" valueType="num">
                                      <p:cBhvr additive="base">
                                        <p:cTn id="146" dur="3500"/>
                                        <p:tgtEl>
                                          <p:spTgt spid="54"/>
                                        </p:tgtEl>
                                        <p:attrNameLst>
                                          <p:attrName>ppt_x</p:attrName>
                                        </p:attrNameLst>
                                      </p:cBhvr>
                                      <p:tavLst>
                                        <p:tav tm="0">
                                          <p:val>
                                            <p:strVal val="ppt_x"/>
                                          </p:val>
                                        </p:tav>
                                        <p:tav tm="100000">
                                          <p:val>
                                            <p:strVal val="0-ppt_w/2"/>
                                          </p:val>
                                        </p:tav>
                                      </p:tavLst>
                                    </p:anim>
                                    <p:anim calcmode="lin" valueType="num">
                                      <p:cBhvr additive="base">
                                        <p:cTn id="147" dur="3500"/>
                                        <p:tgtEl>
                                          <p:spTgt spid="54"/>
                                        </p:tgtEl>
                                        <p:attrNameLst>
                                          <p:attrName>ppt_y</p:attrName>
                                        </p:attrNameLst>
                                      </p:cBhvr>
                                      <p:tavLst>
                                        <p:tav tm="0">
                                          <p:val>
                                            <p:strVal val="ppt_y"/>
                                          </p:val>
                                        </p:tav>
                                        <p:tav tm="100000">
                                          <p:val>
                                            <p:strVal val="0-ppt_h/2"/>
                                          </p:val>
                                        </p:tav>
                                      </p:tavLst>
                                    </p:anim>
                                    <p:set>
                                      <p:cBhvr>
                                        <p:cTn id="148" dur="1" fill="hold">
                                          <p:stCondLst>
                                            <p:cond delay="3499"/>
                                          </p:stCondLst>
                                        </p:cTn>
                                        <p:tgtEl>
                                          <p:spTgt spid="54"/>
                                        </p:tgtEl>
                                        <p:attrNameLst>
                                          <p:attrName>style.visibility</p:attrName>
                                        </p:attrNameLst>
                                      </p:cBhvr>
                                      <p:to>
                                        <p:strVal val="hidden"/>
                                      </p:to>
                                    </p:set>
                                  </p:childTnLst>
                                </p:cTn>
                              </p:par>
                              <p:par>
                                <p:cTn id="149" presetID="23" presetClass="entr" presetSubtype="272" fill="hold" nodeType="withEffect">
                                  <p:stCondLst>
                                    <p:cond delay="750"/>
                                  </p:stCondLst>
                                  <p:childTnLst>
                                    <p:set>
                                      <p:cBhvr>
                                        <p:cTn id="150" dur="1" fill="hold">
                                          <p:stCondLst>
                                            <p:cond delay="0"/>
                                          </p:stCondLst>
                                        </p:cTn>
                                        <p:tgtEl>
                                          <p:spTgt spid="76"/>
                                        </p:tgtEl>
                                        <p:attrNameLst>
                                          <p:attrName>style.visibility</p:attrName>
                                        </p:attrNameLst>
                                      </p:cBhvr>
                                      <p:to>
                                        <p:strVal val="visible"/>
                                      </p:to>
                                    </p:set>
                                    <p:anim calcmode="lin" valueType="num">
                                      <p:cBhvr>
                                        <p:cTn id="151" dur="2750" fill="hold"/>
                                        <p:tgtEl>
                                          <p:spTgt spid="76"/>
                                        </p:tgtEl>
                                        <p:attrNameLst>
                                          <p:attrName>ppt_w</p:attrName>
                                        </p:attrNameLst>
                                      </p:cBhvr>
                                      <p:tavLst>
                                        <p:tav tm="0">
                                          <p:val>
                                            <p:strVal val="2/3*#ppt_w"/>
                                          </p:val>
                                        </p:tav>
                                        <p:tav tm="100000">
                                          <p:val>
                                            <p:strVal val="#ppt_w"/>
                                          </p:val>
                                        </p:tav>
                                      </p:tavLst>
                                    </p:anim>
                                    <p:anim calcmode="lin" valueType="num">
                                      <p:cBhvr>
                                        <p:cTn id="152" dur="2750" fill="hold"/>
                                        <p:tgtEl>
                                          <p:spTgt spid="76"/>
                                        </p:tgtEl>
                                        <p:attrNameLst>
                                          <p:attrName>ppt_h</p:attrName>
                                        </p:attrNameLst>
                                      </p:cBhvr>
                                      <p:tavLst>
                                        <p:tav tm="0">
                                          <p:val>
                                            <p:strVal val="2/3*#ppt_h"/>
                                          </p:val>
                                        </p:tav>
                                        <p:tav tm="100000">
                                          <p:val>
                                            <p:strVal val="#ppt_h"/>
                                          </p:val>
                                        </p:tav>
                                      </p:tavLst>
                                    </p:anim>
                                  </p:childTnLst>
                                </p:cTn>
                              </p:par>
                              <p:par>
                                <p:cTn id="153" presetID="8" presetClass="entr" presetSubtype="32" fill="hold" nodeType="withEffect">
                                  <p:stCondLst>
                                    <p:cond delay="750"/>
                                  </p:stCondLst>
                                  <p:childTnLst>
                                    <p:set>
                                      <p:cBhvr>
                                        <p:cTn id="154" dur="1" fill="hold">
                                          <p:stCondLst>
                                            <p:cond delay="0"/>
                                          </p:stCondLst>
                                        </p:cTn>
                                        <p:tgtEl>
                                          <p:spTgt spid="76"/>
                                        </p:tgtEl>
                                        <p:attrNameLst>
                                          <p:attrName>style.visibility</p:attrName>
                                        </p:attrNameLst>
                                      </p:cBhvr>
                                      <p:to>
                                        <p:strVal val="visible"/>
                                      </p:to>
                                    </p:set>
                                    <p:animEffect transition="in" filter="diamond(out)">
                                      <p:cBhvr>
                                        <p:cTn id="155" dur="2750"/>
                                        <p:tgtEl>
                                          <p:spTgt spid="76"/>
                                        </p:tgtEl>
                                      </p:cBhvr>
                                    </p:animEffect>
                                  </p:childTnLst>
                                </p:cTn>
                              </p:par>
                              <p:par>
                                <p:cTn id="156" presetID="9" presetClass="emph" presetSubtype="0" grpId="0" nodeType="withEffect">
                                  <p:stCondLst>
                                    <p:cond delay="0"/>
                                  </p:stCondLst>
                                  <p:childTnLst>
                                    <p:set>
                                      <p:cBhvr rctx="PPT">
                                        <p:cTn id="157" dur="indefinite"/>
                                        <p:tgtEl>
                                          <p:spTgt spid="71"/>
                                        </p:tgtEl>
                                        <p:attrNameLst>
                                          <p:attrName>style.opacity</p:attrName>
                                        </p:attrNameLst>
                                      </p:cBhvr>
                                      <p:to>
                                        <p:strVal val="0"/>
                                      </p:to>
                                    </p:set>
                                    <p:animEffect filter="image" prLst="opacity: 0">
                                      <p:cBhvr rctx="IE">
                                        <p:cTn id="158" dur="indefinite"/>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Rectángulo"/>
          <p:cNvSpPr/>
          <p:nvPr/>
        </p:nvSpPr>
        <p:spPr>
          <a:xfrm>
            <a:off x="2699792" y="987574"/>
            <a:ext cx="5400600" cy="1846659"/>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Retarda </a:t>
            </a:r>
            <a:r>
              <a:rPr lang="es-ES" sz="1600" b="1" dirty="0">
                <a:solidFill>
                  <a:schemeClr val="tx2">
                    <a:lumMod val="25000"/>
                  </a:schemeClr>
                </a:solidFill>
                <a:latin typeface="Hobo Std" pitchFamily="34" charset="0"/>
              </a:rPr>
              <a:t>el envejecimiento</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huevo contiene aminoácidos, lo que construye y renueva las células</a:t>
            </a:r>
            <a:r>
              <a:rPr lang="es-ES" sz="1400" b="1" dirty="0" smtClean="0">
                <a:solidFill>
                  <a:schemeClr val="tx2">
                    <a:lumMod val="25000"/>
                  </a:schemeClr>
                </a:solidFill>
                <a:latin typeface="Hobo Std" pitchFamily="34" charset="0"/>
              </a:rPr>
              <a:t>. Y </a:t>
            </a:r>
            <a:r>
              <a:rPr lang="es-ES" sz="1400" b="1" dirty="0">
                <a:solidFill>
                  <a:schemeClr val="tx2">
                    <a:lumMod val="25000"/>
                  </a:schemeClr>
                </a:solidFill>
                <a:latin typeface="Hobo Std" pitchFamily="34" charset="0"/>
              </a:rPr>
              <a:t>esto puede parar el envejecimiento.</a:t>
            </a:r>
          </a:p>
          <a:p>
            <a:pPr algn="ctr">
              <a:defRPr/>
            </a:pPr>
            <a:r>
              <a:rPr lang="es-ES" sz="1400" b="1" dirty="0" smtClean="0">
                <a:solidFill>
                  <a:schemeClr val="tx2">
                    <a:lumMod val="25000"/>
                  </a:schemeClr>
                </a:solidFill>
                <a:latin typeface="Hobo Std" pitchFamily="34" charset="0"/>
              </a:rPr>
              <a:t>A </a:t>
            </a:r>
            <a:r>
              <a:rPr lang="es-ES" sz="1400" b="1" dirty="0">
                <a:solidFill>
                  <a:schemeClr val="tx2">
                    <a:lumMod val="25000"/>
                  </a:schemeClr>
                </a:solidFill>
                <a:latin typeface="Hobo Std" pitchFamily="34" charset="0"/>
              </a:rPr>
              <a:t>medida que envejecemos necesitamos la doble cantidad de vitamina D. La recomendación para los mayores de 60 años es de 10 </a:t>
            </a:r>
            <a:r>
              <a:rPr lang="es-ES" sz="1400" b="1" dirty="0" smtClean="0">
                <a:solidFill>
                  <a:schemeClr val="tx2">
                    <a:lumMod val="25000"/>
                  </a:schemeClr>
                </a:solidFill>
                <a:latin typeface="Hobo Std" pitchFamily="34" charset="0"/>
              </a:rPr>
              <a:t>microgramos</a:t>
            </a:r>
            <a:r>
              <a:rPr lang="es-ES" sz="1400" b="1" dirty="0">
                <a:solidFill>
                  <a:schemeClr val="tx2">
                    <a:lumMod val="25000"/>
                  </a:schemeClr>
                </a:solidFill>
                <a:latin typeface="Hobo Std" pitchFamily="34" charset="0"/>
              </a:rPr>
              <a:t>, 1 huevo da más o menos 0,7 microgramos.</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2688949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a:off x="0" y="0"/>
            <a:ext cx="9144000" cy="5143500"/>
            <a:chOff x="0" y="0"/>
            <a:chExt cx="9144000" cy="5143500"/>
          </a:xfrm>
        </p:grpSpPr>
        <p:sp>
          <p:nvSpPr>
            <p:cNvPr id="16" name="15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3" name="12 Imagen" descr="Diapositiva1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7" name="Forma libre 22"/>
          <p:cNvSpPr/>
          <p:nvPr/>
        </p:nvSpPr>
        <p:spPr>
          <a:xfrm rot="18668578" flipH="1">
            <a:off x="5167370" y="-387374"/>
            <a:ext cx="1966240"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flip="none" rotWithShape="1">
            <a:gsLst>
              <a:gs pos="57000">
                <a:srgbClr val="66FF33"/>
              </a:gs>
              <a:gs pos="86000">
                <a:srgbClr val="00B050"/>
              </a:gs>
              <a:gs pos="2083">
                <a:schemeClr val="tx1"/>
              </a:gs>
              <a:gs pos="5816">
                <a:srgbClr val="FFC000"/>
              </a:gs>
              <a:gs pos="46000">
                <a:schemeClr val="tx1"/>
              </a:gs>
            </a:gsLst>
            <a:path path="circle">
              <a:fillToRect l="50000" t="50000" r="50000" b="50000"/>
            </a:path>
            <a:tileRect/>
          </a:gradFill>
          <a:ln w="82550">
            <a:noFill/>
          </a:ln>
          <a:effectLst>
            <a:outerShdw blurRad="50800" dist="50800" dir="5400000" sx="140000" sy="140000" algn="ctr" rotWithShape="0">
              <a:schemeClr val="tx1">
                <a:alpha val="2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2"/>
          <p:cNvSpPr/>
          <p:nvPr/>
        </p:nvSpPr>
        <p:spPr>
          <a:xfrm rot="13535319">
            <a:off x="5241099" y="1951200"/>
            <a:ext cx="1903147"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a:gsLst>
              <a:gs pos="57000">
                <a:srgbClr val="66FF33"/>
              </a:gs>
              <a:gs pos="86000">
                <a:srgbClr val="00B050"/>
              </a:gs>
              <a:gs pos="2083">
                <a:schemeClr val="tx1"/>
              </a:gs>
              <a:gs pos="5816">
                <a:srgbClr val="FFC000"/>
              </a:gs>
              <a:gs pos="46000">
                <a:schemeClr val="tx1"/>
              </a:gs>
            </a:gsLst>
            <a:path path="circle">
              <a:fillToRect l="50000" t="50000" r="50000" b="50000"/>
            </a:path>
          </a:gradFill>
          <a:ln w="82550">
            <a:noFill/>
          </a:ln>
          <a:effectLst>
            <a:outerShdw blurRad="50800" dist="50800" dir="5400000" sx="140000" sy="140000" algn="ctr" rotWithShape="0">
              <a:schemeClr val="tx1">
                <a:alpha val="2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2"/>
          <p:cNvSpPr/>
          <p:nvPr/>
        </p:nvSpPr>
        <p:spPr>
          <a:xfrm rot="8064681" flipH="1">
            <a:off x="1961354" y="1927516"/>
            <a:ext cx="1836837"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a:gsLst>
              <a:gs pos="57000">
                <a:srgbClr val="66FF33"/>
              </a:gs>
              <a:gs pos="86000">
                <a:srgbClr val="00B050"/>
              </a:gs>
              <a:gs pos="2083">
                <a:schemeClr val="tx1"/>
              </a:gs>
              <a:gs pos="5816">
                <a:srgbClr val="FFC000"/>
              </a:gs>
              <a:gs pos="46000">
                <a:schemeClr val="tx1"/>
              </a:gs>
            </a:gsLst>
            <a:path path="circle">
              <a:fillToRect l="50000" t="50000" r="50000" b="50000"/>
            </a:path>
          </a:gradFill>
          <a:ln w="82550">
            <a:noFill/>
          </a:ln>
          <a:effectLst>
            <a:outerShdw blurRad="50800" dist="50800" dir="5400000" sx="140000" sy="140000" algn="ctr" rotWithShape="0">
              <a:schemeClr val="tx1">
                <a:alpha val="2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2"/>
          <p:cNvSpPr/>
          <p:nvPr/>
        </p:nvSpPr>
        <p:spPr>
          <a:xfrm rot="2931422">
            <a:off x="1927691" y="-380777"/>
            <a:ext cx="1994214" cy="3516629"/>
          </a:xfrm>
          <a:custGeom>
            <a:avLst/>
            <a:gdLst>
              <a:gd name="connsiteX0" fmla="*/ 1389888 w 2524502"/>
              <a:gd name="connsiteY0" fmla="*/ 5118109 h 5804025"/>
              <a:gd name="connsiteX1" fmla="*/ 1290568 w 2524502"/>
              <a:gd name="connsiteY1" fmla="*/ 5801844 h 5804025"/>
              <a:gd name="connsiteX2" fmla="*/ 1389888 w 2524502"/>
              <a:gd name="connsiteY2" fmla="*/ 5118109 h 5804025"/>
              <a:gd name="connsiteX3" fmla="*/ 1282540 w 2524502"/>
              <a:gd name="connsiteY3" fmla="*/ 4852018 h 5804025"/>
              <a:gd name="connsiteX4" fmla="*/ 1055455 w 2524502"/>
              <a:gd name="connsiteY4" fmla="*/ 5590129 h 5804025"/>
              <a:gd name="connsiteX5" fmla="*/ 1038461 w 2524502"/>
              <a:gd name="connsiteY5" fmla="*/ 5578970 h 5804025"/>
              <a:gd name="connsiteX6" fmla="*/ 1282540 w 2524502"/>
              <a:gd name="connsiteY6" fmla="*/ 4852018 h 5804025"/>
              <a:gd name="connsiteX7" fmla="*/ 1144246 w 2524502"/>
              <a:gd name="connsiteY7" fmla="*/ 4559647 h 5804025"/>
              <a:gd name="connsiteX8" fmla="*/ 812522 w 2524502"/>
              <a:gd name="connsiteY8" fmla="*/ 5290622 h 5804025"/>
              <a:gd name="connsiteX9" fmla="*/ 771561 w 2524502"/>
              <a:gd name="connsiteY9" fmla="*/ 5262215 h 5804025"/>
              <a:gd name="connsiteX10" fmla="*/ 1144246 w 2524502"/>
              <a:gd name="connsiteY10" fmla="*/ 4559647 h 5804025"/>
              <a:gd name="connsiteX11" fmla="*/ 2084832 w 2524502"/>
              <a:gd name="connsiteY11" fmla="*/ 4531560 h 5804025"/>
              <a:gd name="connsiteX12" fmla="*/ 2020960 w 2524502"/>
              <a:gd name="connsiteY12" fmla="*/ 5034326 h 5804025"/>
              <a:gd name="connsiteX13" fmla="*/ 2084832 w 2524502"/>
              <a:gd name="connsiteY13" fmla="*/ 4531560 h 5804025"/>
              <a:gd name="connsiteX14" fmla="*/ 2015797 w 2524502"/>
              <a:gd name="connsiteY14" fmla="*/ 4335897 h 5804025"/>
              <a:gd name="connsiteX15" fmla="*/ 1869760 w 2524502"/>
              <a:gd name="connsiteY15" fmla="*/ 4878647 h 5804025"/>
              <a:gd name="connsiteX16" fmla="*/ 1858832 w 2524502"/>
              <a:gd name="connsiteY16" fmla="*/ 4870442 h 5804025"/>
              <a:gd name="connsiteX17" fmla="*/ 2015797 w 2524502"/>
              <a:gd name="connsiteY17" fmla="*/ 4335897 h 5804025"/>
              <a:gd name="connsiteX18" fmla="*/ 1069105 w 2524502"/>
              <a:gd name="connsiteY18" fmla="*/ 4187737 h 5804025"/>
              <a:gd name="connsiteX19" fmla="*/ 563668 w 2524502"/>
              <a:gd name="connsiteY19" fmla="*/ 4953024 h 5804025"/>
              <a:gd name="connsiteX20" fmla="*/ 514497 w 2524502"/>
              <a:gd name="connsiteY20" fmla="*/ 4895197 h 5804025"/>
              <a:gd name="connsiteX21" fmla="*/ 1069105 w 2524502"/>
              <a:gd name="connsiteY21" fmla="*/ 4187737 h 5804025"/>
              <a:gd name="connsiteX22" fmla="*/ 1926861 w 2524502"/>
              <a:gd name="connsiteY22" fmla="*/ 4120910 h 5804025"/>
              <a:gd name="connsiteX23" fmla="*/ 1713532 w 2524502"/>
              <a:gd name="connsiteY23" fmla="*/ 4658412 h 5804025"/>
              <a:gd name="connsiteX24" fmla="*/ 1687190 w 2524502"/>
              <a:gd name="connsiteY24" fmla="*/ 4637524 h 5804025"/>
              <a:gd name="connsiteX25" fmla="*/ 1926861 w 2524502"/>
              <a:gd name="connsiteY25" fmla="*/ 4120910 h 5804025"/>
              <a:gd name="connsiteX26" fmla="*/ 2524502 w 2524502"/>
              <a:gd name="connsiteY26" fmla="*/ 3914459 h 5804025"/>
              <a:gd name="connsiteX27" fmla="*/ 2493084 w 2524502"/>
              <a:gd name="connsiteY27" fmla="*/ 4229620 h 5804025"/>
              <a:gd name="connsiteX28" fmla="*/ 2524502 w 2524502"/>
              <a:gd name="connsiteY28" fmla="*/ 3914459 h 5804025"/>
              <a:gd name="connsiteX29" fmla="*/ 1878538 w 2524502"/>
              <a:gd name="connsiteY29" fmla="*/ 3847436 h 5804025"/>
              <a:gd name="connsiteX30" fmla="*/ 1553495 w 2524502"/>
              <a:gd name="connsiteY30" fmla="*/ 4410169 h 5804025"/>
              <a:gd name="connsiteX31" fmla="*/ 1521874 w 2524502"/>
              <a:gd name="connsiteY31" fmla="*/ 4367647 h 5804025"/>
              <a:gd name="connsiteX32" fmla="*/ 1878538 w 2524502"/>
              <a:gd name="connsiteY32" fmla="*/ 3847436 h 5804025"/>
              <a:gd name="connsiteX33" fmla="*/ 2490544 w 2524502"/>
              <a:gd name="connsiteY33" fmla="*/ 3791806 h 5804025"/>
              <a:gd name="connsiteX34" fmla="*/ 2418709 w 2524502"/>
              <a:gd name="connsiteY34" fmla="*/ 4132032 h 5804025"/>
              <a:gd name="connsiteX35" fmla="*/ 2413334 w 2524502"/>
              <a:gd name="connsiteY35" fmla="*/ 4126889 h 5804025"/>
              <a:gd name="connsiteX36" fmla="*/ 2490544 w 2524502"/>
              <a:gd name="connsiteY36" fmla="*/ 3791806 h 5804025"/>
              <a:gd name="connsiteX37" fmla="*/ 1002940 w 2524502"/>
              <a:gd name="connsiteY37" fmla="*/ 3732276 h 5804025"/>
              <a:gd name="connsiteX38" fmla="*/ 346926 w 2524502"/>
              <a:gd name="connsiteY38" fmla="*/ 4437915 h 5804025"/>
              <a:gd name="connsiteX39" fmla="*/ 260250 w 2524502"/>
              <a:gd name="connsiteY39" fmla="*/ 4349358 h 5804025"/>
              <a:gd name="connsiteX40" fmla="*/ 1002940 w 2524502"/>
              <a:gd name="connsiteY40" fmla="*/ 3732276 h 5804025"/>
              <a:gd name="connsiteX41" fmla="*/ 2446797 w 2524502"/>
              <a:gd name="connsiteY41" fmla="*/ 3657041 h 5804025"/>
              <a:gd name="connsiteX42" fmla="*/ 2341861 w 2524502"/>
              <a:gd name="connsiteY42" fmla="*/ 3993977 h 5804025"/>
              <a:gd name="connsiteX43" fmla="*/ 2328904 w 2524502"/>
              <a:gd name="connsiteY43" fmla="*/ 3980883 h 5804025"/>
              <a:gd name="connsiteX44" fmla="*/ 2446797 w 2524502"/>
              <a:gd name="connsiteY44" fmla="*/ 3657041 h 5804025"/>
              <a:gd name="connsiteX45" fmla="*/ 1835988 w 2524502"/>
              <a:gd name="connsiteY45" fmla="*/ 3512525 h 5804025"/>
              <a:gd name="connsiteX46" fmla="*/ 1414110 w 2524502"/>
              <a:gd name="connsiteY46" fmla="*/ 4031398 h 5804025"/>
              <a:gd name="connsiteX47" fmla="*/ 1358369 w 2524502"/>
              <a:gd name="connsiteY47" fmla="*/ 3966280 h 5804025"/>
              <a:gd name="connsiteX48" fmla="*/ 1835988 w 2524502"/>
              <a:gd name="connsiteY48" fmla="*/ 3512525 h 5804025"/>
              <a:gd name="connsiteX49" fmla="*/ 2423027 w 2524502"/>
              <a:gd name="connsiteY49" fmla="*/ 3485612 h 5804025"/>
              <a:gd name="connsiteX50" fmla="*/ 2263140 w 2524502"/>
              <a:gd name="connsiteY50" fmla="*/ 3838364 h 5804025"/>
              <a:gd name="connsiteX51" fmla="*/ 2247585 w 2524502"/>
              <a:gd name="connsiteY51" fmla="*/ 3811709 h 5804025"/>
              <a:gd name="connsiteX52" fmla="*/ 2423027 w 2524502"/>
              <a:gd name="connsiteY52" fmla="*/ 3485612 h 5804025"/>
              <a:gd name="connsiteX53" fmla="*/ 566687 w 2524502"/>
              <a:gd name="connsiteY53" fmla="*/ 3366323 h 5804025"/>
              <a:gd name="connsiteX54" fmla="*/ 935526 w 2524502"/>
              <a:gd name="connsiteY54" fmla="*/ 3418276 h 5804025"/>
              <a:gd name="connsiteX55" fmla="*/ 198690 w 2524502"/>
              <a:gd name="connsiteY55" fmla="*/ 3778449 h 5804025"/>
              <a:gd name="connsiteX56" fmla="*/ 79256 w 2524502"/>
              <a:gd name="connsiteY56" fmla="*/ 3639110 h 5804025"/>
              <a:gd name="connsiteX57" fmla="*/ 566687 w 2524502"/>
              <a:gd name="connsiteY57" fmla="*/ 3366323 h 5804025"/>
              <a:gd name="connsiteX58" fmla="*/ 2402097 w 2524502"/>
              <a:gd name="connsiteY58" fmla="*/ 3275671 h 5804025"/>
              <a:gd name="connsiteX59" fmla="*/ 2194577 w 2524502"/>
              <a:gd name="connsiteY59" fmla="*/ 3600929 h 5804025"/>
              <a:gd name="connsiteX60" fmla="*/ 2167158 w 2524502"/>
              <a:gd name="connsiteY60" fmla="*/ 3560110 h 5804025"/>
              <a:gd name="connsiteX61" fmla="*/ 2402097 w 2524502"/>
              <a:gd name="connsiteY61" fmla="*/ 3275671 h 5804025"/>
              <a:gd name="connsiteX62" fmla="*/ 1555437 w 2524502"/>
              <a:gd name="connsiteY62" fmla="*/ 3243432 h 5804025"/>
              <a:gd name="connsiteX63" fmla="*/ 1792635 w 2524502"/>
              <a:gd name="connsiteY63" fmla="*/ 3281634 h 5804025"/>
              <a:gd name="connsiteX64" fmla="*/ 1318780 w 2524502"/>
              <a:gd name="connsiteY64" fmla="*/ 3546477 h 5804025"/>
              <a:gd name="connsiteX65" fmla="*/ 1241973 w 2524502"/>
              <a:gd name="connsiteY65" fmla="*/ 3444018 h 5804025"/>
              <a:gd name="connsiteX66" fmla="*/ 1555437 w 2524502"/>
              <a:gd name="connsiteY66" fmla="*/ 3243432 h 5804025"/>
              <a:gd name="connsiteX67" fmla="*/ 2264095 w 2524502"/>
              <a:gd name="connsiteY67" fmla="*/ 3106989 h 5804025"/>
              <a:gd name="connsiteX68" fmla="*/ 2380772 w 2524502"/>
              <a:gd name="connsiteY68" fmla="*/ 3130936 h 5804025"/>
              <a:gd name="connsiteX69" fmla="*/ 2147685 w 2524502"/>
              <a:gd name="connsiteY69" fmla="*/ 3296954 h 5804025"/>
              <a:gd name="connsiteX70" fmla="*/ 2109903 w 2524502"/>
              <a:gd name="connsiteY70" fmla="*/ 3232727 h 5804025"/>
              <a:gd name="connsiteX71" fmla="*/ 2264095 w 2524502"/>
              <a:gd name="connsiteY71" fmla="*/ 3106989 h 5804025"/>
              <a:gd name="connsiteX72" fmla="*/ 2164135 w 2524502"/>
              <a:gd name="connsiteY72" fmla="*/ 2790937 h 5804025"/>
              <a:gd name="connsiteX73" fmla="*/ 2396681 w 2524502"/>
              <a:gd name="connsiteY73" fmla="*/ 2880452 h 5804025"/>
              <a:gd name="connsiteX74" fmla="*/ 2084837 w 2524502"/>
              <a:gd name="connsiteY74" fmla="*/ 2894684 h 5804025"/>
              <a:gd name="connsiteX75" fmla="*/ 2164135 w 2524502"/>
              <a:gd name="connsiteY75" fmla="*/ 2790937 h 5804025"/>
              <a:gd name="connsiteX76" fmla="*/ 1352222 w 2524502"/>
              <a:gd name="connsiteY76" fmla="*/ 2739246 h 5804025"/>
              <a:gd name="connsiteX77" fmla="*/ 1824977 w 2524502"/>
              <a:gd name="connsiteY77" fmla="*/ 2882046 h 5804025"/>
              <a:gd name="connsiteX78" fmla="*/ 1191015 w 2524502"/>
              <a:gd name="connsiteY78" fmla="*/ 2904750 h 5804025"/>
              <a:gd name="connsiteX79" fmla="*/ 1352222 w 2524502"/>
              <a:gd name="connsiteY79" fmla="*/ 2739246 h 5804025"/>
              <a:gd name="connsiteX80" fmla="*/ 250692 w 2524502"/>
              <a:gd name="connsiteY80" fmla="*/ 2680658 h 5804025"/>
              <a:gd name="connsiteX81" fmla="*/ 985817 w 2524502"/>
              <a:gd name="connsiteY81" fmla="*/ 2874858 h 5804025"/>
              <a:gd name="connsiteX82" fmla="*/ 17 w 2524502"/>
              <a:gd name="connsiteY82" fmla="*/ 2905735 h 5804025"/>
              <a:gd name="connsiteX83" fmla="*/ 250692 w 2524502"/>
              <a:gd name="connsiteY83" fmla="*/ 2680658 h 5804025"/>
              <a:gd name="connsiteX84" fmla="*/ 2147684 w 2524502"/>
              <a:gd name="connsiteY84" fmla="*/ 2488983 h 5804025"/>
              <a:gd name="connsiteX85" fmla="*/ 2380771 w 2524502"/>
              <a:gd name="connsiteY85" fmla="*/ 2655002 h 5804025"/>
              <a:gd name="connsiteX86" fmla="*/ 2109903 w 2524502"/>
              <a:gd name="connsiteY86" fmla="*/ 2553210 h 5804025"/>
              <a:gd name="connsiteX87" fmla="*/ 2147684 w 2524502"/>
              <a:gd name="connsiteY87" fmla="*/ 2488983 h 5804025"/>
              <a:gd name="connsiteX88" fmla="*/ 1318780 w 2524502"/>
              <a:gd name="connsiteY88" fmla="*/ 2257549 h 5804025"/>
              <a:gd name="connsiteX89" fmla="*/ 1792634 w 2524502"/>
              <a:gd name="connsiteY89" fmla="*/ 2522394 h 5804025"/>
              <a:gd name="connsiteX90" fmla="*/ 1241972 w 2524502"/>
              <a:gd name="connsiteY90" fmla="*/ 2360008 h 5804025"/>
              <a:gd name="connsiteX91" fmla="*/ 1318780 w 2524502"/>
              <a:gd name="connsiteY91" fmla="*/ 2257549 h 5804025"/>
              <a:gd name="connsiteX92" fmla="*/ 2194577 w 2524502"/>
              <a:gd name="connsiteY92" fmla="*/ 2185009 h 5804025"/>
              <a:gd name="connsiteX93" fmla="*/ 2402097 w 2524502"/>
              <a:gd name="connsiteY93" fmla="*/ 2510266 h 5804025"/>
              <a:gd name="connsiteX94" fmla="*/ 2167158 w 2524502"/>
              <a:gd name="connsiteY94" fmla="*/ 2225827 h 5804025"/>
              <a:gd name="connsiteX95" fmla="*/ 2194577 w 2524502"/>
              <a:gd name="connsiteY95" fmla="*/ 2185009 h 5804025"/>
              <a:gd name="connsiteX96" fmla="*/ 198689 w 2524502"/>
              <a:gd name="connsiteY96" fmla="*/ 2025576 h 5804025"/>
              <a:gd name="connsiteX97" fmla="*/ 935525 w 2524502"/>
              <a:gd name="connsiteY97" fmla="*/ 2385750 h 5804025"/>
              <a:gd name="connsiteX98" fmla="*/ 79255 w 2524502"/>
              <a:gd name="connsiteY98" fmla="*/ 2164915 h 5804025"/>
              <a:gd name="connsiteX99" fmla="*/ 198689 w 2524502"/>
              <a:gd name="connsiteY99" fmla="*/ 2025576 h 5804025"/>
              <a:gd name="connsiteX100" fmla="*/ 2263140 w 2524502"/>
              <a:gd name="connsiteY100" fmla="*/ 1947573 h 5804025"/>
              <a:gd name="connsiteX101" fmla="*/ 2423027 w 2524502"/>
              <a:gd name="connsiteY101" fmla="*/ 2300325 h 5804025"/>
              <a:gd name="connsiteX102" fmla="*/ 2247585 w 2524502"/>
              <a:gd name="connsiteY102" fmla="*/ 1974229 h 5804025"/>
              <a:gd name="connsiteX103" fmla="*/ 2263140 w 2524502"/>
              <a:gd name="connsiteY103" fmla="*/ 1947573 h 5804025"/>
              <a:gd name="connsiteX104" fmla="*/ 2341861 w 2524502"/>
              <a:gd name="connsiteY104" fmla="*/ 1791960 h 5804025"/>
              <a:gd name="connsiteX105" fmla="*/ 2446797 w 2524502"/>
              <a:gd name="connsiteY105" fmla="*/ 2128896 h 5804025"/>
              <a:gd name="connsiteX106" fmla="*/ 2328903 w 2524502"/>
              <a:gd name="connsiteY106" fmla="*/ 1805055 h 5804025"/>
              <a:gd name="connsiteX107" fmla="*/ 2341861 w 2524502"/>
              <a:gd name="connsiteY107" fmla="*/ 1791960 h 5804025"/>
              <a:gd name="connsiteX108" fmla="*/ 1414109 w 2524502"/>
              <a:gd name="connsiteY108" fmla="*/ 1772630 h 5804025"/>
              <a:gd name="connsiteX109" fmla="*/ 1835987 w 2524502"/>
              <a:gd name="connsiteY109" fmla="*/ 2291502 h 5804025"/>
              <a:gd name="connsiteX110" fmla="*/ 1358368 w 2524502"/>
              <a:gd name="connsiteY110" fmla="*/ 1837747 h 5804025"/>
              <a:gd name="connsiteX111" fmla="*/ 1414109 w 2524502"/>
              <a:gd name="connsiteY111" fmla="*/ 1772630 h 5804025"/>
              <a:gd name="connsiteX112" fmla="*/ 2418709 w 2524502"/>
              <a:gd name="connsiteY112" fmla="*/ 1653905 h 5804025"/>
              <a:gd name="connsiteX113" fmla="*/ 2490544 w 2524502"/>
              <a:gd name="connsiteY113" fmla="*/ 1994131 h 5804025"/>
              <a:gd name="connsiteX114" fmla="*/ 2413333 w 2524502"/>
              <a:gd name="connsiteY114" fmla="*/ 1659049 h 5804025"/>
              <a:gd name="connsiteX115" fmla="*/ 2418709 w 2524502"/>
              <a:gd name="connsiteY115" fmla="*/ 1653905 h 5804025"/>
              <a:gd name="connsiteX116" fmla="*/ 2497514 w 2524502"/>
              <a:gd name="connsiteY116" fmla="*/ 1555875 h 5804025"/>
              <a:gd name="connsiteX117" fmla="*/ 2524502 w 2524502"/>
              <a:gd name="connsiteY117" fmla="*/ 1871478 h 5804025"/>
              <a:gd name="connsiteX118" fmla="*/ 2493084 w 2524502"/>
              <a:gd name="connsiteY118" fmla="*/ 1556317 h 5804025"/>
              <a:gd name="connsiteX119" fmla="*/ 2497514 w 2524502"/>
              <a:gd name="connsiteY119" fmla="*/ 1555875 h 5804025"/>
              <a:gd name="connsiteX120" fmla="*/ 1553495 w 2524502"/>
              <a:gd name="connsiteY120" fmla="*/ 1393857 h 5804025"/>
              <a:gd name="connsiteX121" fmla="*/ 1878538 w 2524502"/>
              <a:gd name="connsiteY121" fmla="*/ 1956591 h 5804025"/>
              <a:gd name="connsiteX122" fmla="*/ 1521873 w 2524502"/>
              <a:gd name="connsiteY122" fmla="*/ 1436381 h 5804025"/>
              <a:gd name="connsiteX123" fmla="*/ 1553495 w 2524502"/>
              <a:gd name="connsiteY123" fmla="*/ 1393857 h 5804025"/>
              <a:gd name="connsiteX124" fmla="*/ 346925 w 2524502"/>
              <a:gd name="connsiteY124" fmla="*/ 1366112 h 5804025"/>
              <a:gd name="connsiteX125" fmla="*/ 1002939 w 2524502"/>
              <a:gd name="connsiteY125" fmla="*/ 2071749 h 5804025"/>
              <a:gd name="connsiteX126" fmla="*/ 260249 w 2524502"/>
              <a:gd name="connsiteY126" fmla="*/ 1454667 h 5804025"/>
              <a:gd name="connsiteX127" fmla="*/ 346925 w 2524502"/>
              <a:gd name="connsiteY127" fmla="*/ 1366112 h 5804025"/>
              <a:gd name="connsiteX128" fmla="*/ 1713531 w 2524502"/>
              <a:gd name="connsiteY128" fmla="*/ 1145614 h 5804025"/>
              <a:gd name="connsiteX129" fmla="*/ 1926860 w 2524502"/>
              <a:gd name="connsiteY129" fmla="*/ 1683116 h 5804025"/>
              <a:gd name="connsiteX130" fmla="*/ 1687189 w 2524502"/>
              <a:gd name="connsiteY130" fmla="*/ 1166503 h 5804025"/>
              <a:gd name="connsiteX131" fmla="*/ 1713531 w 2524502"/>
              <a:gd name="connsiteY131" fmla="*/ 1145614 h 5804025"/>
              <a:gd name="connsiteX132" fmla="*/ 1869759 w 2524502"/>
              <a:gd name="connsiteY132" fmla="*/ 925380 h 5804025"/>
              <a:gd name="connsiteX133" fmla="*/ 2015796 w 2524502"/>
              <a:gd name="connsiteY133" fmla="*/ 1468129 h 5804025"/>
              <a:gd name="connsiteX134" fmla="*/ 1858831 w 2524502"/>
              <a:gd name="connsiteY134" fmla="*/ 933586 h 5804025"/>
              <a:gd name="connsiteX135" fmla="*/ 1869759 w 2524502"/>
              <a:gd name="connsiteY135" fmla="*/ 925380 h 5804025"/>
              <a:gd name="connsiteX136" fmla="*/ 563667 w 2524502"/>
              <a:gd name="connsiteY136" fmla="*/ 851001 h 5804025"/>
              <a:gd name="connsiteX137" fmla="*/ 1069104 w 2524502"/>
              <a:gd name="connsiteY137" fmla="*/ 1616288 h 5804025"/>
              <a:gd name="connsiteX138" fmla="*/ 514496 w 2524502"/>
              <a:gd name="connsiteY138" fmla="*/ 908830 h 5804025"/>
              <a:gd name="connsiteX139" fmla="*/ 563667 w 2524502"/>
              <a:gd name="connsiteY139" fmla="*/ 851001 h 5804025"/>
              <a:gd name="connsiteX140" fmla="*/ 2029966 w 2524502"/>
              <a:gd name="connsiteY140" fmla="*/ 768995 h 5804025"/>
              <a:gd name="connsiteX141" fmla="*/ 2084831 w 2524502"/>
              <a:gd name="connsiteY141" fmla="*/ 1272466 h 5804025"/>
              <a:gd name="connsiteX142" fmla="*/ 2020959 w 2524502"/>
              <a:gd name="connsiteY142" fmla="*/ 769701 h 5804025"/>
              <a:gd name="connsiteX143" fmla="*/ 2029966 w 2524502"/>
              <a:gd name="connsiteY143" fmla="*/ 768995 h 5804025"/>
              <a:gd name="connsiteX144" fmla="*/ 812521 w 2524502"/>
              <a:gd name="connsiteY144" fmla="*/ 513404 h 5804025"/>
              <a:gd name="connsiteX145" fmla="*/ 1144245 w 2524502"/>
              <a:gd name="connsiteY145" fmla="*/ 1244378 h 5804025"/>
              <a:gd name="connsiteX146" fmla="*/ 771560 w 2524502"/>
              <a:gd name="connsiteY146" fmla="*/ 541812 h 5804025"/>
              <a:gd name="connsiteX147" fmla="*/ 812521 w 2524502"/>
              <a:gd name="connsiteY147" fmla="*/ 513404 h 5804025"/>
              <a:gd name="connsiteX148" fmla="*/ 1055454 w 2524502"/>
              <a:gd name="connsiteY148" fmla="*/ 213896 h 5804025"/>
              <a:gd name="connsiteX149" fmla="*/ 1282539 w 2524502"/>
              <a:gd name="connsiteY149" fmla="*/ 952007 h 5804025"/>
              <a:gd name="connsiteX150" fmla="*/ 1038460 w 2524502"/>
              <a:gd name="connsiteY150" fmla="*/ 225056 h 5804025"/>
              <a:gd name="connsiteX151" fmla="*/ 1055454 w 2524502"/>
              <a:gd name="connsiteY151" fmla="*/ 213896 h 5804025"/>
              <a:gd name="connsiteX152" fmla="*/ 1304573 w 2524502"/>
              <a:gd name="connsiteY152" fmla="*/ 1222 h 5804025"/>
              <a:gd name="connsiteX153" fmla="*/ 1389887 w 2524502"/>
              <a:gd name="connsiteY153" fmla="*/ 685916 h 5804025"/>
              <a:gd name="connsiteX154" fmla="*/ 1290567 w 2524502"/>
              <a:gd name="connsiteY154" fmla="*/ 2181 h 5804025"/>
              <a:gd name="connsiteX155" fmla="*/ 1304573 w 2524502"/>
              <a:gd name="connsiteY155" fmla="*/ 1222 h 580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2524502" h="5804025">
                <a:moveTo>
                  <a:pt x="1389888" y="5118109"/>
                </a:moveTo>
                <a:cubicBezTo>
                  <a:pt x="1384268" y="5282658"/>
                  <a:pt x="1369166" y="5843286"/>
                  <a:pt x="1290568" y="5801844"/>
                </a:cubicBezTo>
                <a:cubicBezTo>
                  <a:pt x="1211971" y="5760404"/>
                  <a:pt x="1344256" y="5263524"/>
                  <a:pt x="1389888" y="5118109"/>
                </a:cubicBezTo>
                <a:close/>
                <a:moveTo>
                  <a:pt x="1282540" y="4852018"/>
                </a:moveTo>
                <a:cubicBezTo>
                  <a:pt x="1248476" y="5028319"/>
                  <a:pt x="1141900" y="5605009"/>
                  <a:pt x="1055455" y="5590129"/>
                </a:cubicBezTo>
                <a:cubicBezTo>
                  <a:pt x="1049692" y="5589136"/>
                  <a:pt x="1044019" y="5585515"/>
                  <a:pt x="1038461" y="5578970"/>
                </a:cubicBezTo>
                <a:cubicBezTo>
                  <a:pt x="949556" y="5474260"/>
                  <a:pt x="1200596" y="4989057"/>
                  <a:pt x="1282540" y="4852018"/>
                </a:cubicBezTo>
                <a:close/>
                <a:moveTo>
                  <a:pt x="1144246" y="4559647"/>
                </a:moveTo>
                <a:cubicBezTo>
                  <a:pt x="1088196" y="4732784"/>
                  <a:pt x="918431" y="5275447"/>
                  <a:pt x="812522" y="5290622"/>
                </a:cubicBezTo>
                <a:cubicBezTo>
                  <a:pt x="797393" y="5292789"/>
                  <a:pt x="783567" y="5284193"/>
                  <a:pt x="771561" y="5262215"/>
                </a:cubicBezTo>
                <a:cubicBezTo>
                  <a:pt x="675515" y="5086394"/>
                  <a:pt x="1030624" y="4670476"/>
                  <a:pt x="1144246" y="4559647"/>
                </a:cubicBezTo>
                <a:close/>
                <a:moveTo>
                  <a:pt x="2084832" y="4531560"/>
                </a:moveTo>
                <a:cubicBezTo>
                  <a:pt x="2081218" y="4652557"/>
                  <a:pt x="2071505" y="5064799"/>
                  <a:pt x="2020960" y="5034326"/>
                </a:cubicBezTo>
                <a:cubicBezTo>
                  <a:pt x="1970415" y="5003854"/>
                  <a:pt x="2055486" y="4638487"/>
                  <a:pt x="2084832" y="4531560"/>
                </a:cubicBezTo>
                <a:close/>
                <a:moveTo>
                  <a:pt x="2015797" y="4335897"/>
                </a:moveTo>
                <a:cubicBezTo>
                  <a:pt x="1993891" y="4465535"/>
                  <a:pt x="1925352" y="4889589"/>
                  <a:pt x="1869760" y="4878647"/>
                </a:cubicBezTo>
                <a:cubicBezTo>
                  <a:pt x="1866054" y="4877917"/>
                  <a:pt x="1862406" y="4875254"/>
                  <a:pt x="1858832" y="4870442"/>
                </a:cubicBezTo>
                <a:cubicBezTo>
                  <a:pt x="1801657" y="4793446"/>
                  <a:pt x="1963100" y="4436665"/>
                  <a:pt x="2015797" y="4335897"/>
                </a:cubicBezTo>
                <a:close/>
                <a:moveTo>
                  <a:pt x="1069105" y="4187737"/>
                </a:moveTo>
                <a:cubicBezTo>
                  <a:pt x="978164" y="4380747"/>
                  <a:pt x="700691" y="4988784"/>
                  <a:pt x="563668" y="4953024"/>
                </a:cubicBezTo>
                <a:cubicBezTo>
                  <a:pt x="544093" y="4947916"/>
                  <a:pt x="527385" y="4929670"/>
                  <a:pt x="514497" y="4895197"/>
                </a:cubicBezTo>
                <a:cubicBezTo>
                  <a:pt x="411387" y="4619414"/>
                  <a:pt x="911554" y="4270741"/>
                  <a:pt x="1069105" y="4187737"/>
                </a:cubicBezTo>
                <a:close/>
                <a:moveTo>
                  <a:pt x="1926861" y="4120910"/>
                </a:moveTo>
                <a:cubicBezTo>
                  <a:pt x="1890815" y="4248221"/>
                  <a:pt x="1781641" y="4647254"/>
                  <a:pt x="1713532" y="4658412"/>
                </a:cubicBezTo>
                <a:cubicBezTo>
                  <a:pt x="1703802" y="4660006"/>
                  <a:pt x="1694911" y="4653685"/>
                  <a:pt x="1687190" y="4637524"/>
                </a:cubicBezTo>
                <a:cubicBezTo>
                  <a:pt x="1625423" y="4508239"/>
                  <a:pt x="1853792" y="4202405"/>
                  <a:pt x="1926861" y="4120910"/>
                </a:cubicBezTo>
                <a:close/>
                <a:moveTo>
                  <a:pt x="2524502" y="3914459"/>
                </a:moveTo>
                <a:cubicBezTo>
                  <a:pt x="2522725" y="3990306"/>
                  <a:pt x="2517947" y="4248722"/>
                  <a:pt x="2493084" y="4229620"/>
                </a:cubicBezTo>
                <a:cubicBezTo>
                  <a:pt x="2468221" y="4210519"/>
                  <a:pt x="2510067" y="3981486"/>
                  <a:pt x="2524502" y="3914459"/>
                </a:cubicBezTo>
                <a:close/>
                <a:moveTo>
                  <a:pt x="1878538" y="3847436"/>
                </a:moveTo>
                <a:cubicBezTo>
                  <a:pt x="1820055" y="3989361"/>
                  <a:pt x="1641614" y="4436464"/>
                  <a:pt x="1553495" y="4410169"/>
                </a:cubicBezTo>
                <a:cubicBezTo>
                  <a:pt x="1540907" y="4406413"/>
                  <a:pt x="1530162" y="4392996"/>
                  <a:pt x="1521874" y="4367647"/>
                </a:cubicBezTo>
                <a:cubicBezTo>
                  <a:pt x="1455564" y="4164858"/>
                  <a:pt x="1777218" y="3908470"/>
                  <a:pt x="1878538" y="3847436"/>
                </a:cubicBezTo>
                <a:close/>
                <a:moveTo>
                  <a:pt x="2490544" y="3791806"/>
                </a:moveTo>
                <a:cubicBezTo>
                  <a:pt x="2479769" y="3873071"/>
                  <a:pt x="2446055" y="4138891"/>
                  <a:pt x="2418709" y="4132032"/>
                </a:cubicBezTo>
                <a:cubicBezTo>
                  <a:pt x="2416886" y="4131574"/>
                  <a:pt x="2415092" y="4129905"/>
                  <a:pt x="2413334" y="4126889"/>
                </a:cubicBezTo>
                <a:cubicBezTo>
                  <a:pt x="2385210" y="4078623"/>
                  <a:pt x="2464623" y="3854973"/>
                  <a:pt x="2490544" y="3791806"/>
                </a:cubicBezTo>
                <a:close/>
                <a:moveTo>
                  <a:pt x="1002940" y="3732276"/>
                </a:moveTo>
                <a:cubicBezTo>
                  <a:pt x="880308" y="3906474"/>
                  <a:pt x="521897" y="4430980"/>
                  <a:pt x="346926" y="4437915"/>
                </a:cubicBezTo>
                <a:cubicBezTo>
                  <a:pt x="306547" y="4439514"/>
                  <a:pt x="275938" y="4413552"/>
                  <a:pt x="260250" y="4349358"/>
                </a:cubicBezTo>
                <a:cubicBezTo>
                  <a:pt x="176577" y="4007003"/>
                  <a:pt x="807716" y="3775190"/>
                  <a:pt x="1002940" y="3732276"/>
                </a:cubicBezTo>
                <a:close/>
                <a:moveTo>
                  <a:pt x="2446797" y="3657041"/>
                </a:moveTo>
                <a:cubicBezTo>
                  <a:pt x="2429066" y="3736846"/>
                  <a:pt x="2375364" y="3986982"/>
                  <a:pt x="2341861" y="3993977"/>
                </a:cubicBezTo>
                <a:cubicBezTo>
                  <a:pt x="2337075" y="3994976"/>
                  <a:pt x="2332702" y="3991013"/>
                  <a:pt x="2328904" y="3980883"/>
                </a:cubicBezTo>
                <a:cubicBezTo>
                  <a:pt x="2298521" y="3899840"/>
                  <a:pt x="2410854" y="3708126"/>
                  <a:pt x="2446797" y="3657041"/>
                </a:cubicBezTo>
                <a:close/>
                <a:moveTo>
                  <a:pt x="1835988" y="3512525"/>
                </a:moveTo>
                <a:cubicBezTo>
                  <a:pt x="1757124" y="3640617"/>
                  <a:pt x="1526633" y="4026298"/>
                  <a:pt x="1414110" y="4031398"/>
                </a:cubicBezTo>
                <a:cubicBezTo>
                  <a:pt x="1388142" y="4032574"/>
                  <a:pt x="1368458" y="4013483"/>
                  <a:pt x="1358369" y="3966280"/>
                </a:cubicBezTo>
                <a:cubicBezTo>
                  <a:pt x="1304560" y="3714538"/>
                  <a:pt x="1710441" y="3544081"/>
                  <a:pt x="1835988" y="3512525"/>
                </a:cubicBezTo>
                <a:close/>
                <a:moveTo>
                  <a:pt x="2423027" y="3485612"/>
                </a:moveTo>
                <a:cubicBezTo>
                  <a:pt x="2394260" y="3574578"/>
                  <a:pt x="2306485" y="3854848"/>
                  <a:pt x="2263140" y="3838364"/>
                </a:cubicBezTo>
                <a:cubicBezTo>
                  <a:pt x="2256948" y="3836010"/>
                  <a:pt x="2251662" y="3827599"/>
                  <a:pt x="2247585" y="3811709"/>
                </a:cubicBezTo>
                <a:cubicBezTo>
                  <a:pt x="2214968" y="3684590"/>
                  <a:pt x="2373189" y="3523872"/>
                  <a:pt x="2423027" y="3485612"/>
                </a:cubicBezTo>
                <a:close/>
                <a:moveTo>
                  <a:pt x="566687" y="3366323"/>
                </a:moveTo>
                <a:cubicBezTo>
                  <a:pt x="714733" y="3371240"/>
                  <a:pt x="858467" y="3397290"/>
                  <a:pt x="935526" y="3418276"/>
                </a:cubicBezTo>
                <a:cubicBezTo>
                  <a:pt x="794056" y="3515724"/>
                  <a:pt x="399363" y="3798651"/>
                  <a:pt x="198690" y="3778449"/>
                </a:cubicBezTo>
                <a:cubicBezTo>
                  <a:pt x="131799" y="3771716"/>
                  <a:pt x="86466" y="3731302"/>
                  <a:pt x="79256" y="3639110"/>
                </a:cubicBezTo>
                <a:cubicBezTo>
                  <a:pt x="61229" y="3408632"/>
                  <a:pt x="319946" y="3358126"/>
                  <a:pt x="566687" y="3366323"/>
                </a:cubicBezTo>
                <a:close/>
                <a:moveTo>
                  <a:pt x="2402097" y="3275671"/>
                </a:moveTo>
                <a:cubicBezTo>
                  <a:pt x="2363304" y="3355966"/>
                  <a:pt x="2249926" y="3597733"/>
                  <a:pt x="2194577" y="3600929"/>
                </a:cubicBezTo>
                <a:cubicBezTo>
                  <a:pt x="2181804" y="3601666"/>
                  <a:pt x="2172121" y="3589699"/>
                  <a:pt x="2167158" y="3560110"/>
                </a:cubicBezTo>
                <a:cubicBezTo>
                  <a:pt x="2140690" y="3402304"/>
                  <a:pt x="2340341" y="3295452"/>
                  <a:pt x="2402097" y="3275671"/>
                </a:cubicBezTo>
                <a:close/>
                <a:moveTo>
                  <a:pt x="1555437" y="3243432"/>
                </a:moveTo>
                <a:cubicBezTo>
                  <a:pt x="1650644" y="3247047"/>
                  <a:pt x="1743078" y="3266202"/>
                  <a:pt x="1792635" y="3281634"/>
                </a:cubicBezTo>
                <a:cubicBezTo>
                  <a:pt x="1701656" y="3353289"/>
                  <a:pt x="1447832" y="3561332"/>
                  <a:pt x="1318780" y="3546477"/>
                </a:cubicBezTo>
                <a:cubicBezTo>
                  <a:pt x="1275763" y="3541526"/>
                  <a:pt x="1246610" y="3511809"/>
                  <a:pt x="1241973" y="3444018"/>
                </a:cubicBezTo>
                <a:cubicBezTo>
                  <a:pt x="1230380" y="3274542"/>
                  <a:pt x="1396759" y="3237404"/>
                  <a:pt x="1555437" y="3243432"/>
                </a:cubicBezTo>
                <a:close/>
                <a:moveTo>
                  <a:pt x="2264095" y="3106989"/>
                </a:moveTo>
                <a:cubicBezTo>
                  <a:pt x="2310927" y="3109255"/>
                  <a:pt x="2356395" y="3121262"/>
                  <a:pt x="2380772" y="3130936"/>
                </a:cubicBezTo>
                <a:cubicBezTo>
                  <a:pt x="2336020" y="3175853"/>
                  <a:pt x="2211165" y="3306266"/>
                  <a:pt x="2147685" y="3296954"/>
                </a:cubicBezTo>
                <a:cubicBezTo>
                  <a:pt x="2126525" y="3293851"/>
                  <a:pt x="2112184" y="3275222"/>
                  <a:pt x="2109903" y="3232727"/>
                </a:cubicBezTo>
                <a:cubicBezTo>
                  <a:pt x="2104201" y="3126490"/>
                  <a:pt x="2186042" y="3103210"/>
                  <a:pt x="2264095" y="3106989"/>
                </a:cubicBezTo>
                <a:close/>
                <a:moveTo>
                  <a:pt x="2164135" y="2790937"/>
                </a:moveTo>
                <a:cubicBezTo>
                  <a:pt x="2240948" y="2788343"/>
                  <a:pt x="2352148" y="2855247"/>
                  <a:pt x="2396681" y="2880452"/>
                </a:cubicBezTo>
                <a:cubicBezTo>
                  <a:pt x="2325270" y="2942129"/>
                  <a:pt x="2086168" y="3096323"/>
                  <a:pt x="2084837" y="2894684"/>
                </a:cubicBezTo>
                <a:cubicBezTo>
                  <a:pt x="2084338" y="2819071"/>
                  <a:pt x="2118047" y="2792494"/>
                  <a:pt x="2164135" y="2790937"/>
                </a:cubicBezTo>
                <a:close/>
                <a:moveTo>
                  <a:pt x="1352222" y="2739246"/>
                </a:moveTo>
                <a:cubicBezTo>
                  <a:pt x="1508379" y="2735108"/>
                  <a:pt x="1734444" y="2841838"/>
                  <a:pt x="1824977" y="2882046"/>
                </a:cubicBezTo>
                <a:cubicBezTo>
                  <a:pt x="1679803" y="2980437"/>
                  <a:pt x="1193720" y="3226417"/>
                  <a:pt x="1191015" y="2904750"/>
                </a:cubicBezTo>
                <a:cubicBezTo>
                  <a:pt x="1190000" y="2784126"/>
                  <a:pt x="1258528" y="2741730"/>
                  <a:pt x="1352222" y="2739246"/>
                </a:cubicBezTo>
                <a:close/>
                <a:moveTo>
                  <a:pt x="250692" y="2680658"/>
                </a:moveTo>
                <a:cubicBezTo>
                  <a:pt x="493513" y="2675030"/>
                  <a:pt x="845040" y="2820177"/>
                  <a:pt x="985817" y="2874858"/>
                </a:cubicBezTo>
                <a:cubicBezTo>
                  <a:pt x="760075" y="3008664"/>
                  <a:pt x="4223" y="3343185"/>
                  <a:pt x="17" y="2905735"/>
                </a:cubicBezTo>
                <a:cubicBezTo>
                  <a:pt x="-1560" y="2741693"/>
                  <a:pt x="104999" y="2684036"/>
                  <a:pt x="250692" y="2680658"/>
                </a:cubicBezTo>
                <a:close/>
                <a:moveTo>
                  <a:pt x="2147684" y="2488983"/>
                </a:moveTo>
                <a:cubicBezTo>
                  <a:pt x="2211164" y="2479672"/>
                  <a:pt x="2336020" y="2610084"/>
                  <a:pt x="2380771" y="2655002"/>
                </a:cubicBezTo>
                <a:cubicBezTo>
                  <a:pt x="2315767" y="2680798"/>
                  <a:pt x="2100779" y="2723190"/>
                  <a:pt x="2109903" y="2553210"/>
                </a:cubicBezTo>
                <a:cubicBezTo>
                  <a:pt x="2112184" y="2510716"/>
                  <a:pt x="2126524" y="2492087"/>
                  <a:pt x="2147684" y="2488983"/>
                </a:cubicBezTo>
                <a:close/>
                <a:moveTo>
                  <a:pt x="1318780" y="2257549"/>
                </a:moveTo>
                <a:cubicBezTo>
                  <a:pt x="1447831" y="2242695"/>
                  <a:pt x="1701656" y="2450737"/>
                  <a:pt x="1792634" y="2522394"/>
                </a:cubicBezTo>
                <a:cubicBezTo>
                  <a:pt x="1660483" y="2563546"/>
                  <a:pt x="1223424" y="2631171"/>
                  <a:pt x="1241972" y="2360008"/>
                </a:cubicBezTo>
                <a:cubicBezTo>
                  <a:pt x="1246609" y="2292219"/>
                  <a:pt x="1275762" y="2262501"/>
                  <a:pt x="1318780" y="2257549"/>
                </a:cubicBezTo>
                <a:close/>
                <a:moveTo>
                  <a:pt x="2194577" y="2185009"/>
                </a:moveTo>
                <a:cubicBezTo>
                  <a:pt x="2249926" y="2188204"/>
                  <a:pt x="2363304" y="2429972"/>
                  <a:pt x="2402097" y="2510266"/>
                </a:cubicBezTo>
                <a:cubicBezTo>
                  <a:pt x="2340341" y="2490485"/>
                  <a:pt x="2140689" y="2383633"/>
                  <a:pt x="2167158" y="2225827"/>
                </a:cubicBezTo>
                <a:cubicBezTo>
                  <a:pt x="2172121" y="2196239"/>
                  <a:pt x="2181803" y="2184272"/>
                  <a:pt x="2194577" y="2185009"/>
                </a:cubicBezTo>
                <a:close/>
                <a:moveTo>
                  <a:pt x="198689" y="2025576"/>
                </a:moveTo>
                <a:cubicBezTo>
                  <a:pt x="399362" y="2005375"/>
                  <a:pt x="794055" y="2288301"/>
                  <a:pt x="935525" y="2385750"/>
                </a:cubicBezTo>
                <a:cubicBezTo>
                  <a:pt x="730033" y="2441715"/>
                  <a:pt x="50412" y="2533682"/>
                  <a:pt x="79255" y="2164915"/>
                </a:cubicBezTo>
                <a:cubicBezTo>
                  <a:pt x="86465" y="2072725"/>
                  <a:pt x="131798" y="2032309"/>
                  <a:pt x="198689" y="2025576"/>
                </a:cubicBezTo>
                <a:close/>
                <a:moveTo>
                  <a:pt x="2263140" y="1947573"/>
                </a:moveTo>
                <a:cubicBezTo>
                  <a:pt x="2306485" y="1931090"/>
                  <a:pt x="2394259" y="2211360"/>
                  <a:pt x="2423027" y="2300325"/>
                </a:cubicBezTo>
                <a:cubicBezTo>
                  <a:pt x="2373188" y="2262066"/>
                  <a:pt x="2214968" y="2101348"/>
                  <a:pt x="2247585" y="1974229"/>
                </a:cubicBezTo>
                <a:cubicBezTo>
                  <a:pt x="2251662" y="1958339"/>
                  <a:pt x="2256948" y="1949927"/>
                  <a:pt x="2263140" y="1947573"/>
                </a:cubicBezTo>
                <a:close/>
                <a:moveTo>
                  <a:pt x="2341861" y="1791960"/>
                </a:moveTo>
                <a:cubicBezTo>
                  <a:pt x="2375364" y="1798955"/>
                  <a:pt x="2429066" y="2049092"/>
                  <a:pt x="2446797" y="2128896"/>
                </a:cubicBezTo>
                <a:cubicBezTo>
                  <a:pt x="2410854" y="2077811"/>
                  <a:pt x="2298521" y="1886097"/>
                  <a:pt x="2328903" y="1805055"/>
                </a:cubicBezTo>
                <a:cubicBezTo>
                  <a:pt x="2332701" y="1794924"/>
                  <a:pt x="2337075" y="1790961"/>
                  <a:pt x="2341861" y="1791960"/>
                </a:cubicBezTo>
                <a:close/>
                <a:moveTo>
                  <a:pt x="1414109" y="1772630"/>
                </a:moveTo>
                <a:cubicBezTo>
                  <a:pt x="1526632" y="1777728"/>
                  <a:pt x="1757123" y="2163411"/>
                  <a:pt x="1835987" y="2291502"/>
                </a:cubicBezTo>
                <a:cubicBezTo>
                  <a:pt x="1710440" y="2259946"/>
                  <a:pt x="1304559" y="2089489"/>
                  <a:pt x="1358368" y="1837747"/>
                </a:cubicBezTo>
                <a:cubicBezTo>
                  <a:pt x="1368457" y="1790545"/>
                  <a:pt x="1388142" y="1771454"/>
                  <a:pt x="1414109" y="1772630"/>
                </a:cubicBezTo>
                <a:close/>
                <a:moveTo>
                  <a:pt x="2418709" y="1653905"/>
                </a:moveTo>
                <a:cubicBezTo>
                  <a:pt x="2446055" y="1647047"/>
                  <a:pt x="2479768" y="1912867"/>
                  <a:pt x="2490544" y="1994131"/>
                </a:cubicBezTo>
                <a:cubicBezTo>
                  <a:pt x="2464622" y="1930965"/>
                  <a:pt x="2385209" y="1707314"/>
                  <a:pt x="2413333" y="1659049"/>
                </a:cubicBezTo>
                <a:cubicBezTo>
                  <a:pt x="2415091" y="1656033"/>
                  <a:pt x="2416886" y="1654363"/>
                  <a:pt x="2418709" y="1653905"/>
                </a:cubicBezTo>
                <a:close/>
                <a:moveTo>
                  <a:pt x="2497514" y="1555875"/>
                </a:moveTo>
                <a:cubicBezTo>
                  <a:pt x="2518532" y="1568804"/>
                  <a:pt x="2522835" y="1800372"/>
                  <a:pt x="2524502" y="1871478"/>
                </a:cubicBezTo>
                <a:cubicBezTo>
                  <a:pt x="2510067" y="1804452"/>
                  <a:pt x="2468221" y="1575419"/>
                  <a:pt x="2493084" y="1556317"/>
                </a:cubicBezTo>
                <a:cubicBezTo>
                  <a:pt x="2494638" y="1555123"/>
                  <a:pt x="2496113" y="1555013"/>
                  <a:pt x="2497514" y="1555875"/>
                </a:cubicBezTo>
                <a:close/>
                <a:moveTo>
                  <a:pt x="1553495" y="1393857"/>
                </a:moveTo>
                <a:cubicBezTo>
                  <a:pt x="1641613" y="1367563"/>
                  <a:pt x="1820054" y="1814667"/>
                  <a:pt x="1878538" y="1956591"/>
                </a:cubicBezTo>
                <a:cubicBezTo>
                  <a:pt x="1777218" y="1895556"/>
                  <a:pt x="1455564" y="1639170"/>
                  <a:pt x="1521873" y="1436381"/>
                </a:cubicBezTo>
                <a:cubicBezTo>
                  <a:pt x="1530161" y="1411032"/>
                  <a:pt x="1540906" y="1397613"/>
                  <a:pt x="1553495" y="1393857"/>
                </a:cubicBezTo>
                <a:close/>
                <a:moveTo>
                  <a:pt x="346925" y="1366112"/>
                </a:moveTo>
                <a:cubicBezTo>
                  <a:pt x="521896" y="1373045"/>
                  <a:pt x="880307" y="1897552"/>
                  <a:pt x="1002939" y="2071749"/>
                </a:cubicBezTo>
                <a:cubicBezTo>
                  <a:pt x="807715" y="2028835"/>
                  <a:pt x="176576" y="1797023"/>
                  <a:pt x="260249" y="1454667"/>
                </a:cubicBezTo>
                <a:cubicBezTo>
                  <a:pt x="275937" y="1390475"/>
                  <a:pt x="306546" y="1364512"/>
                  <a:pt x="346925" y="1366112"/>
                </a:cubicBezTo>
                <a:close/>
                <a:moveTo>
                  <a:pt x="1713531" y="1145614"/>
                </a:moveTo>
                <a:cubicBezTo>
                  <a:pt x="1781641" y="1156773"/>
                  <a:pt x="1890815" y="1555807"/>
                  <a:pt x="1926860" y="1683116"/>
                </a:cubicBezTo>
                <a:cubicBezTo>
                  <a:pt x="1853791" y="1601621"/>
                  <a:pt x="1625423" y="1295787"/>
                  <a:pt x="1687189" y="1166503"/>
                </a:cubicBezTo>
                <a:cubicBezTo>
                  <a:pt x="1694910" y="1150341"/>
                  <a:pt x="1703802" y="1144020"/>
                  <a:pt x="1713531" y="1145614"/>
                </a:cubicBezTo>
                <a:close/>
                <a:moveTo>
                  <a:pt x="1869759" y="925380"/>
                </a:moveTo>
                <a:cubicBezTo>
                  <a:pt x="1925352" y="914439"/>
                  <a:pt x="1993890" y="1338493"/>
                  <a:pt x="2015796" y="1468129"/>
                </a:cubicBezTo>
                <a:cubicBezTo>
                  <a:pt x="1963099" y="1367363"/>
                  <a:pt x="1801656" y="1010581"/>
                  <a:pt x="1858831" y="933586"/>
                </a:cubicBezTo>
                <a:cubicBezTo>
                  <a:pt x="1862405" y="928774"/>
                  <a:pt x="1866054" y="926110"/>
                  <a:pt x="1869759" y="925380"/>
                </a:cubicBezTo>
                <a:close/>
                <a:moveTo>
                  <a:pt x="563667" y="851001"/>
                </a:moveTo>
                <a:cubicBezTo>
                  <a:pt x="700690" y="815243"/>
                  <a:pt x="978163" y="1423279"/>
                  <a:pt x="1069104" y="1616288"/>
                </a:cubicBezTo>
                <a:cubicBezTo>
                  <a:pt x="911553" y="1533285"/>
                  <a:pt x="411386" y="1184612"/>
                  <a:pt x="514496" y="908830"/>
                </a:cubicBezTo>
                <a:cubicBezTo>
                  <a:pt x="527384" y="874357"/>
                  <a:pt x="544092" y="856109"/>
                  <a:pt x="563667" y="851001"/>
                </a:cubicBezTo>
                <a:close/>
                <a:moveTo>
                  <a:pt x="2029966" y="768995"/>
                </a:moveTo>
                <a:cubicBezTo>
                  <a:pt x="2072695" y="789620"/>
                  <a:pt x="2081443" y="1159033"/>
                  <a:pt x="2084831" y="1272466"/>
                </a:cubicBezTo>
                <a:cubicBezTo>
                  <a:pt x="2055486" y="1165541"/>
                  <a:pt x="1970414" y="800174"/>
                  <a:pt x="2020959" y="769701"/>
                </a:cubicBezTo>
                <a:cubicBezTo>
                  <a:pt x="2024119" y="767796"/>
                  <a:pt x="2027118" y="767621"/>
                  <a:pt x="2029966" y="768995"/>
                </a:cubicBezTo>
                <a:close/>
                <a:moveTo>
                  <a:pt x="812521" y="513404"/>
                </a:moveTo>
                <a:cubicBezTo>
                  <a:pt x="918430" y="528578"/>
                  <a:pt x="1088195" y="1071243"/>
                  <a:pt x="1144245" y="1244378"/>
                </a:cubicBezTo>
                <a:cubicBezTo>
                  <a:pt x="1030623" y="1133549"/>
                  <a:pt x="675514" y="717631"/>
                  <a:pt x="771560" y="541812"/>
                </a:cubicBezTo>
                <a:cubicBezTo>
                  <a:pt x="783566" y="519832"/>
                  <a:pt x="797392" y="511236"/>
                  <a:pt x="812521" y="513404"/>
                </a:cubicBezTo>
                <a:close/>
                <a:moveTo>
                  <a:pt x="1055454" y="213896"/>
                </a:moveTo>
                <a:cubicBezTo>
                  <a:pt x="1141899" y="199017"/>
                  <a:pt x="1248475" y="775708"/>
                  <a:pt x="1282539" y="952007"/>
                </a:cubicBezTo>
                <a:cubicBezTo>
                  <a:pt x="1200595" y="814970"/>
                  <a:pt x="949555" y="329765"/>
                  <a:pt x="1038460" y="225056"/>
                </a:cubicBezTo>
                <a:cubicBezTo>
                  <a:pt x="1044018" y="218512"/>
                  <a:pt x="1049691" y="214889"/>
                  <a:pt x="1055454" y="213896"/>
                </a:cubicBezTo>
                <a:close/>
                <a:moveTo>
                  <a:pt x="1304573" y="1222"/>
                </a:moveTo>
                <a:cubicBezTo>
                  <a:pt x="1371016" y="29270"/>
                  <a:pt x="1384618" y="531652"/>
                  <a:pt x="1389887" y="685916"/>
                </a:cubicBezTo>
                <a:cubicBezTo>
                  <a:pt x="1344255" y="540503"/>
                  <a:pt x="1211970" y="43623"/>
                  <a:pt x="1290567" y="2181"/>
                </a:cubicBezTo>
                <a:cubicBezTo>
                  <a:pt x="1295480" y="-409"/>
                  <a:pt x="1300144" y="-646"/>
                  <a:pt x="1304573" y="1222"/>
                </a:cubicBezTo>
                <a:close/>
              </a:path>
            </a:pathLst>
          </a:custGeom>
          <a:gradFill>
            <a:gsLst>
              <a:gs pos="57000">
                <a:srgbClr val="66FF33"/>
              </a:gs>
              <a:gs pos="86000">
                <a:srgbClr val="00B050"/>
              </a:gs>
              <a:gs pos="2083">
                <a:schemeClr val="tx1"/>
              </a:gs>
              <a:gs pos="5816">
                <a:srgbClr val="FFC000"/>
              </a:gs>
              <a:gs pos="46000">
                <a:schemeClr val="tx1"/>
              </a:gs>
            </a:gsLst>
            <a:path path="circle">
              <a:fillToRect l="50000" t="50000" r="50000" b="50000"/>
            </a:path>
          </a:gradFill>
          <a:ln w="82550">
            <a:noFill/>
          </a:ln>
          <a:effectLst>
            <a:outerShdw blurRad="50800" dist="50800" dir="5400000" sx="140000" sy="140000" algn="ctr" rotWithShape="0">
              <a:schemeClr val="tx1">
                <a:alpha val="2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13 Rectángulo"/>
          <p:cNvSpPr/>
          <p:nvPr/>
        </p:nvSpPr>
        <p:spPr>
          <a:xfrm>
            <a:off x="-111988" y="-308570"/>
            <a:ext cx="9436516" cy="576064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5050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250" fill="hold"/>
                                        <p:tgtEl>
                                          <p:spTgt spid="7"/>
                                        </p:tgtEl>
                                        <p:attrNameLst>
                                          <p:attrName>ppt_x</p:attrName>
                                        </p:attrNameLst>
                                      </p:cBhvr>
                                      <p:tavLst>
                                        <p:tav tm="0">
                                          <p:val>
                                            <p:strVal val="0-#ppt_w/2"/>
                                          </p:val>
                                        </p:tav>
                                        <p:tav tm="100000">
                                          <p:val>
                                            <p:strVal val="#ppt_x"/>
                                          </p:val>
                                        </p:tav>
                                      </p:tavLst>
                                    </p:anim>
                                    <p:anim calcmode="lin" valueType="num">
                                      <p:cBhvr additive="base">
                                        <p:cTn id="8" dur="225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250" fill="hold"/>
                                        <p:tgtEl>
                                          <p:spTgt spid="9"/>
                                        </p:tgtEl>
                                        <p:attrNameLst>
                                          <p:attrName>ppt_x</p:attrName>
                                        </p:attrNameLst>
                                      </p:cBhvr>
                                      <p:tavLst>
                                        <p:tav tm="0">
                                          <p:val>
                                            <p:strVal val="1+#ppt_w/2"/>
                                          </p:val>
                                        </p:tav>
                                        <p:tav tm="100000">
                                          <p:val>
                                            <p:strVal val="#ppt_x"/>
                                          </p:val>
                                        </p:tav>
                                      </p:tavLst>
                                    </p:anim>
                                    <p:anim calcmode="lin" valueType="num">
                                      <p:cBhvr additive="base">
                                        <p:cTn id="12" dur="225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2250" fill="hold"/>
                                        <p:tgtEl>
                                          <p:spTgt spid="8"/>
                                        </p:tgtEl>
                                        <p:attrNameLst>
                                          <p:attrName>ppt_x</p:attrName>
                                        </p:attrNameLst>
                                      </p:cBhvr>
                                      <p:tavLst>
                                        <p:tav tm="0">
                                          <p:val>
                                            <p:strVal val="0-#ppt_w/2"/>
                                          </p:val>
                                        </p:tav>
                                        <p:tav tm="100000">
                                          <p:val>
                                            <p:strVal val="#ppt_x"/>
                                          </p:val>
                                        </p:tav>
                                      </p:tavLst>
                                    </p:anim>
                                    <p:anim calcmode="lin" valueType="num">
                                      <p:cBhvr additive="base">
                                        <p:cTn id="16" dur="225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250" fill="hold"/>
                                        <p:tgtEl>
                                          <p:spTgt spid="10"/>
                                        </p:tgtEl>
                                        <p:attrNameLst>
                                          <p:attrName>ppt_x</p:attrName>
                                        </p:attrNameLst>
                                      </p:cBhvr>
                                      <p:tavLst>
                                        <p:tav tm="0">
                                          <p:val>
                                            <p:strVal val="1+#ppt_w/2"/>
                                          </p:val>
                                        </p:tav>
                                        <p:tav tm="100000">
                                          <p:val>
                                            <p:strVal val="#ppt_x"/>
                                          </p:val>
                                        </p:tav>
                                      </p:tavLst>
                                    </p:anim>
                                    <p:anim calcmode="lin" valueType="num">
                                      <p:cBhvr additive="base">
                                        <p:cTn id="20" dur="2250" fill="hold"/>
                                        <p:tgtEl>
                                          <p:spTgt spid="10"/>
                                        </p:tgtEl>
                                        <p:attrNameLst>
                                          <p:attrName>ppt_y</p:attrName>
                                        </p:attrNameLst>
                                      </p:cBhvr>
                                      <p:tavLst>
                                        <p:tav tm="0">
                                          <p:val>
                                            <p:strVal val="1+#ppt_h/2"/>
                                          </p:val>
                                        </p:tav>
                                        <p:tav tm="100000">
                                          <p:val>
                                            <p:strVal val="#ppt_y"/>
                                          </p:val>
                                        </p:tav>
                                      </p:tavLst>
                                    </p:anim>
                                  </p:childTnLst>
                                </p:cTn>
                              </p:par>
                              <p:par>
                                <p:cTn id="21" presetID="9" presetClass="emph" presetSubtype="0" grpId="0" nodeType="withEffect">
                                  <p:stCondLst>
                                    <p:cond delay="0"/>
                                  </p:stCondLst>
                                  <p:childTnLst>
                                    <p:set>
                                      <p:cBhvr rctx="PPT">
                                        <p:cTn id="22" dur="indefinite"/>
                                        <p:tgtEl>
                                          <p:spTgt spid="14"/>
                                        </p:tgtEl>
                                        <p:attrNameLst>
                                          <p:attrName>style.opacity</p:attrName>
                                        </p:attrNameLst>
                                      </p:cBhvr>
                                      <p:to>
                                        <p:strVal val="0"/>
                                      </p:to>
                                    </p:set>
                                    <p:animEffect filter="image" prLst="opacity: 0">
                                      <p:cBhvr rctx="IE">
                                        <p:cTn id="23" dur="indefinite"/>
                                        <p:tgtEl>
                                          <p:spTgt spid="14"/>
                                        </p:tgtEl>
                                      </p:cBhvr>
                                    </p:animEffect>
                                  </p:childTnLst>
                                </p:cTn>
                              </p:par>
                            </p:childTnLst>
                          </p:cTn>
                        </p:par>
                        <p:par>
                          <p:cTn id="24" fill="hold">
                            <p:stCondLst>
                              <p:cond delay="2250"/>
                            </p:stCondLst>
                            <p:childTnLst>
                              <p:par>
                                <p:cTn id="25" presetID="2" presetClass="exit" presetSubtype="6" fill="hold" grpId="1" nodeType="afterEffect">
                                  <p:stCondLst>
                                    <p:cond delay="0"/>
                                  </p:stCondLst>
                                  <p:childTnLst>
                                    <p:anim calcmode="lin" valueType="num">
                                      <p:cBhvr additive="base">
                                        <p:cTn id="26" dur="4500"/>
                                        <p:tgtEl>
                                          <p:spTgt spid="10"/>
                                        </p:tgtEl>
                                        <p:attrNameLst>
                                          <p:attrName>ppt_x</p:attrName>
                                        </p:attrNameLst>
                                      </p:cBhvr>
                                      <p:tavLst>
                                        <p:tav tm="0">
                                          <p:val>
                                            <p:strVal val="ppt_x"/>
                                          </p:val>
                                        </p:tav>
                                        <p:tav tm="100000">
                                          <p:val>
                                            <p:strVal val="1+ppt_w/2"/>
                                          </p:val>
                                        </p:tav>
                                      </p:tavLst>
                                    </p:anim>
                                    <p:anim calcmode="lin" valueType="num">
                                      <p:cBhvr additive="base">
                                        <p:cTn id="27" dur="4500"/>
                                        <p:tgtEl>
                                          <p:spTgt spid="10"/>
                                        </p:tgtEl>
                                        <p:attrNameLst>
                                          <p:attrName>ppt_y</p:attrName>
                                        </p:attrNameLst>
                                      </p:cBhvr>
                                      <p:tavLst>
                                        <p:tav tm="0">
                                          <p:val>
                                            <p:strVal val="ppt_y"/>
                                          </p:val>
                                        </p:tav>
                                        <p:tav tm="100000">
                                          <p:val>
                                            <p:strVal val="1+ppt_h/2"/>
                                          </p:val>
                                        </p:tav>
                                      </p:tavLst>
                                    </p:anim>
                                    <p:set>
                                      <p:cBhvr>
                                        <p:cTn id="28" dur="1" fill="hold">
                                          <p:stCondLst>
                                            <p:cond delay="4499"/>
                                          </p:stCondLst>
                                        </p:cTn>
                                        <p:tgtEl>
                                          <p:spTgt spid="10"/>
                                        </p:tgtEl>
                                        <p:attrNameLst>
                                          <p:attrName>style.visibility</p:attrName>
                                        </p:attrNameLst>
                                      </p:cBhvr>
                                      <p:to>
                                        <p:strVal val="hidden"/>
                                      </p:to>
                                    </p:set>
                                  </p:childTnLst>
                                </p:cTn>
                              </p:par>
                              <p:par>
                                <p:cTn id="29" presetID="2" presetClass="exit" presetSubtype="12" fill="hold" grpId="1" nodeType="withEffect">
                                  <p:stCondLst>
                                    <p:cond delay="0"/>
                                  </p:stCondLst>
                                  <p:childTnLst>
                                    <p:anim calcmode="lin" valueType="num">
                                      <p:cBhvr additive="base">
                                        <p:cTn id="30" dur="4500"/>
                                        <p:tgtEl>
                                          <p:spTgt spid="7"/>
                                        </p:tgtEl>
                                        <p:attrNameLst>
                                          <p:attrName>ppt_x</p:attrName>
                                        </p:attrNameLst>
                                      </p:cBhvr>
                                      <p:tavLst>
                                        <p:tav tm="0">
                                          <p:val>
                                            <p:strVal val="ppt_x"/>
                                          </p:val>
                                        </p:tav>
                                        <p:tav tm="100000">
                                          <p:val>
                                            <p:strVal val="0-ppt_w/2"/>
                                          </p:val>
                                        </p:tav>
                                      </p:tavLst>
                                    </p:anim>
                                    <p:anim calcmode="lin" valueType="num">
                                      <p:cBhvr additive="base">
                                        <p:cTn id="31" dur="4500"/>
                                        <p:tgtEl>
                                          <p:spTgt spid="7"/>
                                        </p:tgtEl>
                                        <p:attrNameLst>
                                          <p:attrName>ppt_y</p:attrName>
                                        </p:attrNameLst>
                                      </p:cBhvr>
                                      <p:tavLst>
                                        <p:tav tm="0">
                                          <p:val>
                                            <p:strVal val="ppt_y"/>
                                          </p:val>
                                        </p:tav>
                                        <p:tav tm="100000">
                                          <p:val>
                                            <p:strVal val="1+ppt_h/2"/>
                                          </p:val>
                                        </p:tav>
                                      </p:tavLst>
                                    </p:anim>
                                    <p:set>
                                      <p:cBhvr>
                                        <p:cTn id="32" dur="1" fill="hold">
                                          <p:stCondLst>
                                            <p:cond delay="4499"/>
                                          </p:stCondLst>
                                        </p:cTn>
                                        <p:tgtEl>
                                          <p:spTgt spid="7"/>
                                        </p:tgtEl>
                                        <p:attrNameLst>
                                          <p:attrName>style.visibility</p:attrName>
                                        </p:attrNameLst>
                                      </p:cBhvr>
                                      <p:to>
                                        <p:strVal val="hidden"/>
                                      </p:to>
                                    </p:set>
                                  </p:childTnLst>
                                </p:cTn>
                              </p:par>
                              <p:par>
                                <p:cTn id="33" presetID="2" presetClass="exit" presetSubtype="3" fill="hold" grpId="1" nodeType="withEffect">
                                  <p:stCondLst>
                                    <p:cond delay="0"/>
                                  </p:stCondLst>
                                  <p:childTnLst>
                                    <p:anim calcmode="lin" valueType="num">
                                      <p:cBhvr additive="base">
                                        <p:cTn id="34" dur="4500"/>
                                        <p:tgtEl>
                                          <p:spTgt spid="9"/>
                                        </p:tgtEl>
                                        <p:attrNameLst>
                                          <p:attrName>ppt_x</p:attrName>
                                        </p:attrNameLst>
                                      </p:cBhvr>
                                      <p:tavLst>
                                        <p:tav tm="0">
                                          <p:val>
                                            <p:strVal val="ppt_x"/>
                                          </p:val>
                                        </p:tav>
                                        <p:tav tm="100000">
                                          <p:val>
                                            <p:strVal val="1+ppt_w/2"/>
                                          </p:val>
                                        </p:tav>
                                      </p:tavLst>
                                    </p:anim>
                                    <p:anim calcmode="lin" valueType="num">
                                      <p:cBhvr additive="base">
                                        <p:cTn id="35" dur="4500"/>
                                        <p:tgtEl>
                                          <p:spTgt spid="9"/>
                                        </p:tgtEl>
                                        <p:attrNameLst>
                                          <p:attrName>ppt_y</p:attrName>
                                        </p:attrNameLst>
                                      </p:cBhvr>
                                      <p:tavLst>
                                        <p:tav tm="0">
                                          <p:val>
                                            <p:strVal val="ppt_y"/>
                                          </p:val>
                                        </p:tav>
                                        <p:tav tm="100000">
                                          <p:val>
                                            <p:strVal val="0-ppt_h/2"/>
                                          </p:val>
                                        </p:tav>
                                      </p:tavLst>
                                    </p:anim>
                                    <p:set>
                                      <p:cBhvr>
                                        <p:cTn id="36" dur="1" fill="hold">
                                          <p:stCondLst>
                                            <p:cond delay="4499"/>
                                          </p:stCondLst>
                                        </p:cTn>
                                        <p:tgtEl>
                                          <p:spTgt spid="9"/>
                                        </p:tgtEl>
                                        <p:attrNameLst>
                                          <p:attrName>style.visibility</p:attrName>
                                        </p:attrNameLst>
                                      </p:cBhvr>
                                      <p:to>
                                        <p:strVal val="hidden"/>
                                      </p:to>
                                    </p:set>
                                  </p:childTnLst>
                                </p:cTn>
                              </p:par>
                              <p:par>
                                <p:cTn id="37" presetID="2" presetClass="exit" presetSubtype="9" fill="hold" grpId="1" nodeType="withEffect">
                                  <p:stCondLst>
                                    <p:cond delay="0"/>
                                  </p:stCondLst>
                                  <p:childTnLst>
                                    <p:anim calcmode="lin" valueType="num">
                                      <p:cBhvr additive="base">
                                        <p:cTn id="38" dur="4500"/>
                                        <p:tgtEl>
                                          <p:spTgt spid="8"/>
                                        </p:tgtEl>
                                        <p:attrNameLst>
                                          <p:attrName>ppt_x</p:attrName>
                                        </p:attrNameLst>
                                      </p:cBhvr>
                                      <p:tavLst>
                                        <p:tav tm="0">
                                          <p:val>
                                            <p:strVal val="ppt_x"/>
                                          </p:val>
                                        </p:tav>
                                        <p:tav tm="100000">
                                          <p:val>
                                            <p:strVal val="0-ppt_w/2"/>
                                          </p:val>
                                        </p:tav>
                                      </p:tavLst>
                                    </p:anim>
                                    <p:anim calcmode="lin" valueType="num">
                                      <p:cBhvr additive="base">
                                        <p:cTn id="39" dur="4500"/>
                                        <p:tgtEl>
                                          <p:spTgt spid="8"/>
                                        </p:tgtEl>
                                        <p:attrNameLst>
                                          <p:attrName>ppt_y</p:attrName>
                                        </p:attrNameLst>
                                      </p:cBhvr>
                                      <p:tavLst>
                                        <p:tav tm="0">
                                          <p:val>
                                            <p:strVal val="ppt_y"/>
                                          </p:val>
                                        </p:tav>
                                        <p:tav tm="100000">
                                          <p:val>
                                            <p:strVal val="0-ppt_h/2"/>
                                          </p:val>
                                        </p:tav>
                                      </p:tavLst>
                                    </p:anim>
                                    <p:set>
                                      <p:cBhvr>
                                        <p:cTn id="40" dur="1" fill="hold">
                                          <p:stCondLst>
                                            <p:cond delay="4499"/>
                                          </p:stCondLst>
                                        </p:cTn>
                                        <p:tgtEl>
                                          <p:spTgt spid="8"/>
                                        </p:tgtEl>
                                        <p:attrNameLst>
                                          <p:attrName>style.visibility</p:attrName>
                                        </p:attrNameLst>
                                      </p:cBhvr>
                                      <p:to>
                                        <p:strVal val="hidden"/>
                                      </p:to>
                                    </p:set>
                                  </p:childTnLst>
                                </p:cTn>
                              </p:par>
                              <p:par>
                                <p:cTn id="41" presetID="17" presetClass="entr" presetSubtype="10" fill="hold" nodeType="with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strVal val="#ppt_h"/>
                                          </p:val>
                                        </p:tav>
                                        <p:tav tm="100000">
                                          <p:val>
                                            <p:strVal val="#ppt_h"/>
                                          </p:val>
                                        </p:tav>
                                      </p:tavLst>
                                    </p:anim>
                                  </p:childTnLst>
                                </p:cTn>
                              </p:par>
                              <p:par>
                                <p:cTn id="45" presetID="8" presetClass="entr" presetSubtype="32" fill="hold" nodeType="withEffect">
                                  <p:stCondLst>
                                    <p:cond delay="500"/>
                                  </p:stCondLst>
                                  <p:childTnLst>
                                    <p:set>
                                      <p:cBhvr>
                                        <p:cTn id="46" dur="1" fill="hold">
                                          <p:stCondLst>
                                            <p:cond delay="0"/>
                                          </p:stCondLst>
                                        </p:cTn>
                                        <p:tgtEl>
                                          <p:spTgt spid="13"/>
                                        </p:tgtEl>
                                        <p:attrNameLst>
                                          <p:attrName>style.visibility</p:attrName>
                                        </p:attrNameLst>
                                      </p:cBhvr>
                                      <p:to>
                                        <p:strVal val="visible"/>
                                      </p:to>
                                    </p:set>
                                    <p:animEffect transition="in" filter="diamond(out)">
                                      <p:cBhvr>
                                        <p:cTn id="47"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24 Grupo"/>
          <p:cNvGrpSpPr/>
          <p:nvPr/>
        </p:nvGrpSpPr>
        <p:grpSpPr>
          <a:xfrm>
            <a:off x="35074" y="40956"/>
            <a:ext cx="9170370" cy="5133104"/>
            <a:chOff x="0" y="0"/>
            <a:chExt cx="9170370" cy="5133104"/>
          </a:xfrm>
        </p:grpSpPr>
        <p:sp>
          <p:nvSpPr>
            <p:cNvPr id="26" name="25 Rectángulo"/>
            <p:cNvSpPr/>
            <p:nvPr/>
          </p:nvSpPr>
          <p:spPr>
            <a:xfrm flipH="1">
              <a:off x="0" y="2571750"/>
              <a:ext cx="9170370" cy="2561354"/>
            </a:xfrm>
            <a:prstGeom prst="rect">
              <a:avLst/>
            </a:prstGeom>
            <a:gradFill flip="none" rotWithShape="1">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7" name="26 Rectángulo"/>
            <p:cNvSpPr/>
            <p:nvPr/>
          </p:nvSpPr>
          <p:spPr>
            <a:xfrm flipH="1" flipV="1">
              <a:off x="0" y="0"/>
              <a:ext cx="9170069" cy="2571750"/>
            </a:xfrm>
            <a:prstGeom prst="rect">
              <a:avLst/>
            </a:prstGeom>
            <a:gradFill>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pic>
        <p:nvPicPr>
          <p:cNvPr id="22" name="21 Imagen" descr="Diapositiva30"/>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34697" y="0"/>
            <a:ext cx="9144000" cy="5159184"/>
          </a:xfrm>
          <a:prstGeom prst="rect">
            <a:avLst/>
          </a:prstGeom>
          <a:noFill/>
          <a:ln>
            <a:noFill/>
          </a:ln>
        </p:spPr>
      </p:pic>
      <p:sp>
        <p:nvSpPr>
          <p:cNvPr id="3" name="2 Paralelogramo"/>
          <p:cNvSpPr/>
          <p:nvPr/>
        </p:nvSpPr>
        <p:spPr>
          <a:xfrm rot="5400000" flipH="1">
            <a:off x="134529" y="-946526"/>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5400000" flipH="1">
            <a:off x="982486" y="-946526"/>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5400000" flipH="1">
            <a:off x="1861588" y="-946478"/>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a:off x="2782486" y="-933960"/>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3682375" y="-946526"/>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a:off x="4654487" y="-946526"/>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5678013" y="-910526"/>
            <a:ext cx="2355413"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flipH="1">
            <a:off x="6686123" y="-946527"/>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6200000">
            <a:off x="6614116" y="997995"/>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16200000">
            <a:off x="5766160" y="997995"/>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16200000">
            <a:off x="4887058" y="997947"/>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16200000">
            <a:off x="3966160" y="985429"/>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16200000">
            <a:off x="3066272" y="997995"/>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rot="16200000">
            <a:off x="2094160" y="997995"/>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rot="16200000">
            <a:off x="1070634" y="961995"/>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rot="16200000">
            <a:off x="134530" y="961995"/>
            <a:ext cx="2355414" cy="5143500"/>
          </a:xfrm>
          <a:prstGeom prst="parallelogram">
            <a:avLst>
              <a:gd name="adj" fmla="val 60658"/>
            </a:avLst>
          </a:prstGeom>
          <a:gradFill>
            <a:gsLst>
              <a:gs pos="18000">
                <a:srgbClr val="DDAB22">
                  <a:alpha val="0"/>
                </a:srgbClr>
              </a:gs>
              <a:gs pos="44000">
                <a:srgbClr val="E97016">
                  <a:alpha val="0"/>
                </a:srgbClr>
              </a:gs>
              <a:gs pos="81000">
                <a:srgbClr val="E3891C">
                  <a:alpha val="0"/>
                </a:srgbClr>
              </a:gs>
              <a:gs pos="55000">
                <a:srgbClr val="E96D16">
                  <a:alpha val="0"/>
                </a:srgbClr>
              </a:gs>
              <a:gs pos="60000">
                <a:srgbClr val="CCFF33">
                  <a:alpha val="67000"/>
                </a:srgbClr>
              </a:gs>
              <a:gs pos="12000">
                <a:srgbClr val="FF6600"/>
              </a:gs>
              <a:gs pos="4000">
                <a:srgbClr val="CCFF33">
                  <a:alpha val="60000"/>
                </a:srgbClr>
              </a:gs>
              <a:gs pos="50000">
                <a:srgbClr val="FFFF00">
                  <a:alpha val="86000"/>
                </a:srgbClr>
              </a:gs>
            </a:gsLst>
            <a:path path="shape">
              <a:fillToRect l="50000" t="50000" r="50000" b="50000"/>
            </a:path>
          </a:gradFill>
          <a:ln>
            <a:no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476672" y="4674"/>
            <a:ext cx="12529392"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7382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250" fill="hold"/>
                                        <p:tgtEl>
                                          <p:spTgt spid="3"/>
                                        </p:tgtEl>
                                        <p:attrNameLst>
                                          <p:attrName>ppt_x</p:attrName>
                                        </p:attrNameLst>
                                      </p:cBhvr>
                                      <p:tavLst>
                                        <p:tav tm="0">
                                          <p:val>
                                            <p:strVal val="#ppt_x"/>
                                          </p:val>
                                        </p:tav>
                                        <p:tav tm="100000">
                                          <p:val>
                                            <p:strVal val="#ppt_x"/>
                                          </p:val>
                                        </p:tav>
                                      </p:tavLst>
                                    </p:anim>
                                    <p:anim calcmode="lin" valueType="num">
                                      <p:cBhvr additive="base">
                                        <p:cTn id="8" dur="2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250" fill="hold"/>
                                        <p:tgtEl>
                                          <p:spTgt spid="4"/>
                                        </p:tgtEl>
                                        <p:attrNameLst>
                                          <p:attrName>ppt_x</p:attrName>
                                        </p:attrNameLst>
                                      </p:cBhvr>
                                      <p:tavLst>
                                        <p:tav tm="0">
                                          <p:val>
                                            <p:strVal val="#ppt_x"/>
                                          </p:val>
                                        </p:tav>
                                        <p:tav tm="100000">
                                          <p:val>
                                            <p:strVal val="#ppt_x"/>
                                          </p:val>
                                        </p:tav>
                                      </p:tavLst>
                                    </p:anim>
                                    <p:anim calcmode="lin" valueType="num">
                                      <p:cBhvr additive="base">
                                        <p:cTn id="12" dur="225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250" fill="hold"/>
                                        <p:tgtEl>
                                          <p:spTgt spid="5"/>
                                        </p:tgtEl>
                                        <p:attrNameLst>
                                          <p:attrName>ppt_x</p:attrName>
                                        </p:attrNameLst>
                                      </p:cBhvr>
                                      <p:tavLst>
                                        <p:tav tm="0">
                                          <p:val>
                                            <p:strVal val="#ppt_x"/>
                                          </p:val>
                                        </p:tav>
                                        <p:tav tm="100000">
                                          <p:val>
                                            <p:strVal val="#ppt_x"/>
                                          </p:val>
                                        </p:tav>
                                      </p:tavLst>
                                    </p:anim>
                                    <p:anim calcmode="lin" valueType="num">
                                      <p:cBhvr additive="base">
                                        <p:cTn id="16" dur="2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250" fill="hold"/>
                                        <p:tgtEl>
                                          <p:spTgt spid="6"/>
                                        </p:tgtEl>
                                        <p:attrNameLst>
                                          <p:attrName>ppt_x</p:attrName>
                                        </p:attrNameLst>
                                      </p:cBhvr>
                                      <p:tavLst>
                                        <p:tav tm="0">
                                          <p:val>
                                            <p:strVal val="#ppt_x"/>
                                          </p:val>
                                        </p:tav>
                                        <p:tav tm="100000">
                                          <p:val>
                                            <p:strVal val="#ppt_x"/>
                                          </p:val>
                                        </p:tav>
                                      </p:tavLst>
                                    </p:anim>
                                    <p:anim calcmode="lin" valueType="num">
                                      <p:cBhvr additive="base">
                                        <p:cTn id="20" dur="225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250" fill="hold"/>
                                        <p:tgtEl>
                                          <p:spTgt spid="7"/>
                                        </p:tgtEl>
                                        <p:attrNameLst>
                                          <p:attrName>ppt_x</p:attrName>
                                        </p:attrNameLst>
                                      </p:cBhvr>
                                      <p:tavLst>
                                        <p:tav tm="0">
                                          <p:val>
                                            <p:strVal val="#ppt_x"/>
                                          </p:val>
                                        </p:tav>
                                        <p:tav tm="100000">
                                          <p:val>
                                            <p:strVal val="#ppt_x"/>
                                          </p:val>
                                        </p:tav>
                                      </p:tavLst>
                                    </p:anim>
                                    <p:anim calcmode="lin" valueType="num">
                                      <p:cBhvr additive="base">
                                        <p:cTn id="24" dur="2250" fill="hold"/>
                                        <p:tgtEl>
                                          <p:spTgt spid="7"/>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250" fill="hold"/>
                                        <p:tgtEl>
                                          <p:spTgt spid="8"/>
                                        </p:tgtEl>
                                        <p:attrNameLst>
                                          <p:attrName>ppt_x</p:attrName>
                                        </p:attrNameLst>
                                      </p:cBhvr>
                                      <p:tavLst>
                                        <p:tav tm="0">
                                          <p:val>
                                            <p:strVal val="#ppt_x"/>
                                          </p:val>
                                        </p:tav>
                                        <p:tav tm="100000">
                                          <p:val>
                                            <p:strVal val="#ppt_x"/>
                                          </p:val>
                                        </p:tav>
                                      </p:tavLst>
                                    </p:anim>
                                    <p:anim calcmode="lin" valueType="num">
                                      <p:cBhvr additive="base">
                                        <p:cTn id="28" dur="225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250" fill="hold"/>
                                        <p:tgtEl>
                                          <p:spTgt spid="9"/>
                                        </p:tgtEl>
                                        <p:attrNameLst>
                                          <p:attrName>ppt_x</p:attrName>
                                        </p:attrNameLst>
                                      </p:cBhvr>
                                      <p:tavLst>
                                        <p:tav tm="0">
                                          <p:val>
                                            <p:strVal val="#ppt_x"/>
                                          </p:val>
                                        </p:tav>
                                        <p:tav tm="100000">
                                          <p:val>
                                            <p:strVal val="#ppt_x"/>
                                          </p:val>
                                        </p:tav>
                                      </p:tavLst>
                                    </p:anim>
                                    <p:anim calcmode="lin" valueType="num">
                                      <p:cBhvr additive="base">
                                        <p:cTn id="32" dur="2250" fill="hold"/>
                                        <p:tgtEl>
                                          <p:spTgt spid="9"/>
                                        </p:tgtEl>
                                        <p:attrNameLst>
                                          <p:attrName>ppt_y</p:attrName>
                                        </p:attrNameLst>
                                      </p:cBhvr>
                                      <p:tavLst>
                                        <p:tav tm="0">
                                          <p:val>
                                            <p:strVal val="0-#ppt_h/2"/>
                                          </p:val>
                                        </p:tav>
                                        <p:tav tm="100000">
                                          <p:val>
                                            <p:strVal val="#ppt_y"/>
                                          </p:val>
                                        </p:tav>
                                      </p:tavLst>
                                    </p:anim>
                                  </p:childTnLst>
                                </p:cTn>
                              </p:par>
                              <p:par>
                                <p:cTn id="33" presetID="3" presetClass="entr" presetSubtype="10" fill="hold" grpId="3"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blinds(horizontal)">
                                      <p:cBhvr>
                                        <p:cTn id="35" dur="2250"/>
                                        <p:tgtEl>
                                          <p:spTgt spid="3"/>
                                        </p:tgtEl>
                                      </p:cBhvr>
                                    </p:animEffect>
                                  </p:childTnLst>
                                </p:cTn>
                              </p:par>
                              <p:par>
                                <p:cTn id="36" presetID="3" presetClass="entr" presetSubtype="10" fill="hold" grpId="3"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linds(horizontal)">
                                      <p:cBhvr>
                                        <p:cTn id="38" dur="2250"/>
                                        <p:tgtEl>
                                          <p:spTgt spid="4"/>
                                        </p:tgtEl>
                                      </p:cBhvr>
                                    </p:animEffect>
                                  </p:childTnLst>
                                </p:cTn>
                              </p:par>
                              <p:par>
                                <p:cTn id="39" presetID="3" presetClass="entr" presetSubtype="10" fill="hold" grpId="3"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linds(horizontal)">
                                      <p:cBhvr>
                                        <p:cTn id="41" dur="2250"/>
                                        <p:tgtEl>
                                          <p:spTgt spid="5"/>
                                        </p:tgtEl>
                                      </p:cBhvr>
                                    </p:animEffect>
                                  </p:childTnLst>
                                </p:cTn>
                              </p:par>
                              <p:par>
                                <p:cTn id="42" presetID="3" presetClass="entr" presetSubtype="10" fill="hold" grpId="3"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linds(horizontal)">
                                      <p:cBhvr>
                                        <p:cTn id="44" dur="2250"/>
                                        <p:tgtEl>
                                          <p:spTgt spid="6"/>
                                        </p:tgtEl>
                                      </p:cBhvr>
                                    </p:animEffect>
                                  </p:childTnLst>
                                </p:cTn>
                              </p:par>
                              <p:par>
                                <p:cTn id="45" presetID="3" presetClass="entr" presetSubtype="10" fill="hold" grpId="3"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linds(horizontal)">
                                      <p:cBhvr>
                                        <p:cTn id="47" dur="2250"/>
                                        <p:tgtEl>
                                          <p:spTgt spid="7"/>
                                        </p:tgtEl>
                                      </p:cBhvr>
                                    </p:animEffect>
                                  </p:childTnLst>
                                </p:cTn>
                              </p:par>
                              <p:par>
                                <p:cTn id="48" presetID="3" presetClass="entr" presetSubtype="10" fill="hold" grpId="3"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2250"/>
                                        <p:tgtEl>
                                          <p:spTgt spid="8"/>
                                        </p:tgtEl>
                                      </p:cBhvr>
                                    </p:animEffect>
                                  </p:childTnLst>
                                </p:cTn>
                              </p:par>
                              <p:par>
                                <p:cTn id="51" presetID="3" presetClass="entr" presetSubtype="10" fill="hold" grpId="3"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blinds(horizontal)">
                                      <p:cBhvr>
                                        <p:cTn id="53" dur="2250"/>
                                        <p:tgtEl>
                                          <p:spTgt spid="9"/>
                                        </p:tgtEl>
                                      </p:cBhvr>
                                    </p:animEffect>
                                  </p:childTnLst>
                                </p:cTn>
                              </p:par>
                              <p:par>
                                <p:cTn id="54" presetID="2" presetClass="entr" presetSubtype="4"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2250" fill="hold"/>
                                        <p:tgtEl>
                                          <p:spTgt spid="21"/>
                                        </p:tgtEl>
                                        <p:attrNameLst>
                                          <p:attrName>ppt_x</p:attrName>
                                        </p:attrNameLst>
                                      </p:cBhvr>
                                      <p:tavLst>
                                        <p:tav tm="0">
                                          <p:val>
                                            <p:strVal val="#ppt_x"/>
                                          </p:val>
                                        </p:tav>
                                        <p:tav tm="100000">
                                          <p:val>
                                            <p:strVal val="#ppt_x"/>
                                          </p:val>
                                        </p:tav>
                                      </p:tavLst>
                                    </p:anim>
                                    <p:anim calcmode="lin" valueType="num">
                                      <p:cBhvr additive="base">
                                        <p:cTn id="57" dur="2250" fill="hold"/>
                                        <p:tgtEl>
                                          <p:spTgt spid="21"/>
                                        </p:tgtEl>
                                        <p:attrNameLst>
                                          <p:attrName>ppt_y</p:attrName>
                                        </p:attrNameLst>
                                      </p:cBhvr>
                                      <p:tavLst>
                                        <p:tav tm="0">
                                          <p:val>
                                            <p:strVal val="1+#ppt_h/2"/>
                                          </p:val>
                                        </p:tav>
                                        <p:tav tm="100000">
                                          <p:val>
                                            <p:strVal val="#ppt_y"/>
                                          </p:val>
                                        </p:tav>
                                      </p:tavLst>
                                    </p:anim>
                                  </p:childTnLst>
                                </p:cTn>
                              </p:par>
                              <p:par>
                                <p:cTn id="58" presetID="3" presetClass="entr" presetSubtype="10" fill="hold" grpId="1"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blinds(horizontal)">
                                      <p:cBhvr>
                                        <p:cTn id="60" dur="2250"/>
                                        <p:tgtEl>
                                          <p:spTgt spid="21"/>
                                        </p:tgtEl>
                                      </p:cBhvr>
                                    </p:animEffect>
                                  </p:childTnLst>
                                </p:cTn>
                              </p:par>
                              <p:par>
                                <p:cTn id="61" presetID="2" presetClass="entr" presetSubtype="1"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2250" fill="hold"/>
                                        <p:tgtEl>
                                          <p:spTgt spid="37"/>
                                        </p:tgtEl>
                                        <p:attrNameLst>
                                          <p:attrName>ppt_x</p:attrName>
                                        </p:attrNameLst>
                                      </p:cBhvr>
                                      <p:tavLst>
                                        <p:tav tm="0">
                                          <p:val>
                                            <p:strVal val="#ppt_x"/>
                                          </p:val>
                                        </p:tav>
                                        <p:tav tm="100000">
                                          <p:val>
                                            <p:strVal val="#ppt_x"/>
                                          </p:val>
                                        </p:tav>
                                      </p:tavLst>
                                    </p:anim>
                                    <p:anim calcmode="lin" valueType="num">
                                      <p:cBhvr additive="base">
                                        <p:cTn id="64" dur="2250" fill="hold"/>
                                        <p:tgtEl>
                                          <p:spTgt spid="37"/>
                                        </p:tgtEl>
                                        <p:attrNameLst>
                                          <p:attrName>ppt_y</p:attrName>
                                        </p:attrNameLst>
                                      </p:cBhvr>
                                      <p:tavLst>
                                        <p:tav tm="0">
                                          <p:val>
                                            <p:strVal val="0-#ppt_h/2"/>
                                          </p:val>
                                        </p:tav>
                                        <p:tav tm="100000">
                                          <p:val>
                                            <p:strVal val="#ppt_y"/>
                                          </p:val>
                                        </p:tav>
                                      </p:tavLst>
                                    </p:anim>
                                  </p:childTnLst>
                                </p:cTn>
                              </p:par>
                              <p:par>
                                <p:cTn id="65" presetID="3" presetClass="entr" presetSubtype="10" fill="hold" grpId="1"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blinds(horizontal)">
                                      <p:cBhvr>
                                        <p:cTn id="67" dur="2250"/>
                                        <p:tgtEl>
                                          <p:spTgt spid="37"/>
                                        </p:tgtEl>
                                      </p:cBhvr>
                                    </p:animEffect>
                                  </p:childTnLst>
                                </p:cTn>
                              </p:par>
                              <p:par>
                                <p:cTn id="68" presetID="2" presetClass="entr" presetSubtype="4"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2250" fill="hold"/>
                                        <p:tgtEl>
                                          <p:spTgt spid="36"/>
                                        </p:tgtEl>
                                        <p:attrNameLst>
                                          <p:attrName>ppt_x</p:attrName>
                                        </p:attrNameLst>
                                      </p:cBhvr>
                                      <p:tavLst>
                                        <p:tav tm="0">
                                          <p:val>
                                            <p:strVal val="#ppt_x"/>
                                          </p:val>
                                        </p:tav>
                                        <p:tav tm="100000">
                                          <p:val>
                                            <p:strVal val="#ppt_x"/>
                                          </p:val>
                                        </p:tav>
                                      </p:tavLst>
                                    </p:anim>
                                    <p:anim calcmode="lin" valueType="num">
                                      <p:cBhvr additive="base">
                                        <p:cTn id="71" dur="2250" fill="hold"/>
                                        <p:tgtEl>
                                          <p:spTgt spid="36"/>
                                        </p:tgtEl>
                                        <p:attrNameLst>
                                          <p:attrName>ppt_y</p:attrName>
                                        </p:attrNameLst>
                                      </p:cBhvr>
                                      <p:tavLst>
                                        <p:tav tm="0">
                                          <p:val>
                                            <p:strVal val="1+#ppt_h/2"/>
                                          </p:val>
                                        </p:tav>
                                        <p:tav tm="100000">
                                          <p:val>
                                            <p:strVal val="#ppt_y"/>
                                          </p:val>
                                        </p:tav>
                                      </p:tavLst>
                                    </p:anim>
                                  </p:childTnLst>
                                </p:cTn>
                              </p:par>
                              <p:par>
                                <p:cTn id="72" presetID="3" presetClass="entr" presetSubtype="10" fill="hold" grpId="1" nodeType="with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blinds(horizontal)">
                                      <p:cBhvr>
                                        <p:cTn id="74" dur="2250"/>
                                        <p:tgtEl>
                                          <p:spTgt spid="36"/>
                                        </p:tgtEl>
                                      </p:cBhvr>
                                    </p:animEffect>
                                  </p:childTnLst>
                                </p:cTn>
                              </p:par>
                              <p:par>
                                <p:cTn id="75" presetID="2" presetClass="entr" presetSubtype="1"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250" fill="hold"/>
                                        <p:tgtEl>
                                          <p:spTgt spid="35"/>
                                        </p:tgtEl>
                                        <p:attrNameLst>
                                          <p:attrName>ppt_x</p:attrName>
                                        </p:attrNameLst>
                                      </p:cBhvr>
                                      <p:tavLst>
                                        <p:tav tm="0">
                                          <p:val>
                                            <p:strVal val="#ppt_x"/>
                                          </p:val>
                                        </p:tav>
                                        <p:tav tm="100000">
                                          <p:val>
                                            <p:strVal val="#ppt_x"/>
                                          </p:val>
                                        </p:tav>
                                      </p:tavLst>
                                    </p:anim>
                                    <p:anim calcmode="lin" valueType="num">
                                      <p:cBhvr additive="base">
                                        <p:cTn id="78" dur="2250" fill="hold"/>
                                        <p:tgtEl>
                                          <p:spTgt spid="35"/>
                                        </p:tgtEl>
                                        <p:attrNameLst>
                                          <p:attrName>ppt_y</p:attrName>
                                        </p:attrNameLst>
                                      </p:cBhvr>
                                      <p:tavLst>
                                        <p:tav tm="0">
                                          <p:val>
                                            <p:strVal val="0-#ppt_h/2"/>
                                          </p:val>
                                        </p:tav>
                                        <p:tav tm="100000">
                                          <p:val>
                                            <p:strVal val="#ppt_y"/>
                                          </p:val>
                                        </p:tav>
                                      </p:tavLst>
                                    </p:anim>
                                  </p:childTnLst>
                                </p:cTn>
                              </p:par>
                              <p:par>
                                <p:cTn id="79" presetID="3" presetClass="entr" presetSubtype="10" fill="hold" grpId="1"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blinds(horizontal)">
                                      <p:cBhvr>
                                        <p:cTn id="81" dur="2250"/>
                                        <p:tgtEl>
                                          <p:spTgt spid="35"/>
                                        </p:tgtEl>
                                      </p:cBhvr>
                                    </p:animEffect>
                                  </p:childTnLst>
                                </p:cTn>
                              </p:par>
                              <p:par>
                                <p:cTn id="82" presetID="2" presetClass="entr" presetSubtype="4"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anim calcmode="lin" valueType="num">
                                      <p:cBhvr additive="base">
                                        <p:cTn id="84" dur="2250" fill="hold"/>
                                        <p:tgtEl>
                                          <p:spTgt spid="34"/>
                                        </p:tgtEl>
                                        <p:attrNameLst>
                                          <p:attrName>ppt_x</p:attrName>
                                        </p:attrNameLst>
                                      </p:cBhvr>
                                      <p:tavLst>
                                        <p:tav tm="0">
                                          <p:val>
                                            <p:strVal val="#ppt_x"/>
                                          </p:val>
                                        </p:tav>
                                        <p:tav tm="100000">
                                          <p:val>
                                            <p:strVal val="#ppt_x"/>
                                          </p:val>
                                        </p:tav>
                                      </p:tavLst>
                                    </p:anim>
                                    <p:anim calcmode="lin" valueType="num">
                                      <p:cBhvr additive="base">
                                        <p:cTn id="85" dur="2250" fill="hold"/>
                                        <p:tgtEl>
                                          <p:spTgt spid="34"/>
                                        </p:tgtEl>
                                        <p:attrNameLst>
                                          <p:attrName>ppt_y</p:attrName>
                                        </p:attrNameLst>
                                      </p:cBhvr>
                                      <p:tavLst>
                                        <p:tav tm="0">
                                          <p:val>
                                            <p:strVal val="1+#ppt_h/2"/>
                                          </p:val>
                                        </p:tav>
                                        <p:tav tm="100000">
                                          <p:val>
                                            <p:strVal val="#ppt_y"/>
                                          </p:val>
                                        </p:tav>
                                      </p:tavLst>
                                    </p:anim>
                                  </p:childTnLst>
                                </p:cTn>
                              </p:par>
                              <p:par>
                                <p:cTn id="86" presetID="3" presetClass="entr" presetSubtype="10" fill="hold" grpId="1"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blinds(horizontal)">
                                      <p:cBhvr>
                                        <p:cTn id="88" dur="2250"/>
                                        <p:tgtEl>
                                          <p:spTgt spid="34"/>
                                        </p:tgtEl>
                                      </p:cBhvr>
                                    </p:animEffect>
                                  </p:childTnLst>
                                </p:cTn>
                              </p:par>
                              <p:par>
                                <p:cTn id="89" presetID="2" presetClass="entr" presetSubtype="1"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2250" fill="hold"/>
                                        <p:tgtEl>
                                          <p:spTgt spid="33"/>
                                        </p:tgtEl>
                                        <p:attrNameLst>
                                          <p:attrName>ppt_x</p:attrName>
                                        </p:attrNameLst>
                                      </p:cBhvr>
                                      <p:tavLst>
                                        <p:tav tm="0">
                                          <p:val>
                                            <p:strVal val="#ppt_x"/>
                                          </p:val>
                                        </p:tav>
                                        <p:tav tm="100000">
                                          <p:val>
                                            <p:strVal val="#ppt_x"/>
                                          </p:val>
                                        </p:tav>
                                      </p:tavLst>
                                    </p:anim>
                                    <p:anim calcmode="lin" valueType="num">
                                      <p:cBhvr additive="base">
                                        <p:cTn id="92" dur="2250" fill="hold"/>
                                        <p:tgtEl>
                                          <p:spTgt spid="33"/>
                                        </p:tgtEl>
                                        <p:attrNameLst>
                                          <p:attrName>ppt_y</p:attrName>
                                        </p:attrNameLst>
                                      </p:cBhvr>
                                      <p:tavLst>
                                        <p:tav tm="0">
                                          <p:val>
                                            <p:strVal val="0-#ppt_h/2"/>
                                          </p:val>
                                        </p:tav>
                                        <p:tav tm="100000">
                                          <p:val>
                                            <p:strVal val="#ppt_y"/>
                                          </p:val>
                                        </p:tav>
                                      </p:tavLst>
                                    </p:anim>
                                  </p:childTnLst>
                                </p:cTn>
                              </p:par>
                              <p:par>
                                <p:cTn id="93" presetID="3" presetClass="entr" presetSubtype="10" fill="hold" grpId="1" nodeType="with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blinds(horizontal)">
                                      <p:cBhvr>
                                        <p:cTn id="95" dur="2250"/>
                                        <p:tgtEl>
                                          <p:spTgt spid="33"/>
                                        </p:tgtEl>
                                      </p:cBhvr>
                                    </p:animEffect>
                                  </p:childTnLst>
                                </p:cTn>
                              </p:par>
                              <p:par>
                                <p:cTn id="96" presetID="2" presetClass="entr" presetSubtype="4"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2250" fill="hold"/>
                                        <p:tgtEl>
                                          <p:spTgt spid="32"/>
                                        </p:tgtEl>
                                        <p:attrNameLst>
                                          <p:attrName>ppt_x</p:attrName>
                                        </p:attrNameLst>
                                      </p:cBhvr>
                                      <p:tavLst>
                                        <p:tav tm="0">
                                          <p:val>
                                            <p:strVal val="#ppt_x"/>
                                          </p:val>
                                        </p:tav>
                                        <p:tav tm="100000">
                                          <p:val>
                                            <p:strVal val="#ppt_x"/>
                                          </p:val>
                                        </p:tav>
                                      </p:tavLst>
                                    </p:anim>
                                    <p:anim calcmode="lin" valueType="num">
                                      <p:cBhvr additive="base">
                                        <p:cTn id="99" dur="2250" fill="hold"/>
                                        <p:tgtEl>
                                          <p:spTgt spid="32"/>
                                        </p:tgtEl>
                                        <p:attrNameLst>
                                          <p:attrName>ppt_y</p:attrName>
                                        </p:attrNameLst>
                                      </p:cBhvr>
                                      <p:tavLst>
                                        <p:tav tm="0">
                                          <p:val>
                                            <p:strVal val="1+#ppt_h/2"/>
                                          </p:val>
                                        </p:tav>
                                        <p:tav tm="100000">
                                          <p:val>
                                            <p:strVal val="#ppt_y"/>
                                          </p:val>
                                        </p:tav>
                                      </p:tavLst>
                                    </p:anim>
                                  </p:childTnLst>
                                </p:cTn>
                              </p:par>
                              <p:par>
                                <p:cTn id="100" presetID="3" presetClass="entr" presetSubtype="10" fill="hold" grpId="1" nodeType="with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blinds(horizontal)">
                                      <p:cBhvr>
                                        <p:cTn id="102" dur="2250"/>
                                        <p:tgtEl>
                                          <p:spTgt spid="32"/>
                                        </p:tgtEl>
                                      </p:cBhvr>
                                    </p:animEffect>
                                  </p:childTnLst>
                                </p:cTn>
                              </p:par>
                              <p:par>
                                <p:cTn id="103" presetID="2" presetClass="entr" presetSubtype="1" fill="hold" grpId="0" nodeType="withEffect">
                                  <p:stCondLst>
                                    <p:cond delay="0"/>
                                  </p:stCondLst>
                                  <p:childTnLst>
                                    <p:set>
                                      <p:cBhvr>
                                        <p:cTn id="104" dur="1" fill="hold">
                                          <p:stCondLst>
                                            <p:cond delay="0"/>
                                          </p:stCondLst>
                                        </p:cTn>
                                        <p:tgtEl>
                                          <p:spTgt spid="31"/>
                                        </p:tgtEl>
                                        <p:attrNameLst>
                                          <p:attrName>style.visibility</p:attrName>
                                        </p:attrNameLst>
                                      </p:cBhvr>
                                      <p:to>
                                        <p:strVal val="visible"/>
                                      </p:to>
                                    </p:set>
                                    <p:anim calcmode="lin" valueType="num">
                                      <p:cBhvr additive="base">
                                        <p:cTn id="105" dur="2250" fill="hold"/>
                                        <p:tgtEl>
                                          <p:spTgt spid="31"/>
                                        </p:tgtEl>
                                        <p:attrNameLst>
                                          <p:attrName>ppt_x</p:attrName>
                                        </p:attrNameLst>
                                      </p:cBhvr>
                                      <p:tavLst>
                                        <p:tav tm="0">
                                          <p:val>
                                            <p:strVal val="#ppt_x"/>
                                          </p:val>
                                        </p:tav>
                                        <p:tav tm="100000">
                                          <p:val>
                                            <p:strVal val="#ppt_x"/>
                                          </p:val>
                                        </p:tav>
                                      </p:tavLst>
                                    </p:anim>
                                    <p:anim calcmode="lin" valueType="num">
                                      <p:cBhvr additive="base">
                                        <p:cTn id="106" dur="2250" fill="hold"/>
                                        <p:tgtEl>
                                          <p:spTgt spid="31"/>
                                        </p:tgtEl>
                                        <p:attrNameLst>
                                          <p:attrName>ppt_y</p:attrName>
                                        </p:attrNameLst>
                                      </p:cBhvr>
                                      <p:tavLst>
                                        <p:tav tm="0">
                                          <p:val>
                                            <p:strVal val="0-#ppt_h/2"/>
                                          </p:val>
                                        </p:tav>
                                        <p:tav tm="100000">
                                          <p:val>
                                            <p:strVal val="#ppt_y"/>
                                          </p:val>
                                        </p:tav>
                                      </p:tavLst>
                                    </p:anim>
                                  </p:childTnLst>
                                </p:cTn>
                              </p:par>
                              <p:par>
                                <p:cTn id="107" presetID="3" presetClass="entr" presetSubtype="10" fill="hold" grpId="1"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blinds(horizontal)">
                                      <p:cBhvr>
                                        <p:cTn id="109" dur="2250"/>
                                        <p:tgtEl>
                                          <p:spTgt spid="31"/>
                                        </p:tgtEl>
                                      </p:cBhvr>
                                    </p:animEffect>
                                  </p:childTnLst>
                                </p:cTn>
                              </p:par>
                              <p:par>
                                <p:cTn id="110" presetID="2" presetClass="entr" presetSubtype="4"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2250" fill="hold"/>
                                        <p:tgtEl>
                                          <p:spTgt spid="30"/>
                                        </p:tgtEl>
                                        <p:attrNameLst>
                                          <p:attrName>ppt_x</p:attrName>
                                        </p:attrNameLst>
                                      </p:cBhvr>
                                      <p:tavLst>
                                        <p:tav tm="0">
                                          <p:val>
                                            <p:strVal val="#ppt_x"/>
                                          </p:val>
                                        </p:tav>
                                        <p:tav tm="100000">
                                          <p:val>
                                            <p:strVal val="#ppt_x"/>
                                          </p:val>
                                        </p:tav>
                                      </p:tavLst>
                                    </p:anim>
                                    <p:anim calcmode="lin" valueType="num">
                                      <p:cBhvr additive="base">
                                        <p:cTn id="113" dur="2250" fill="hold"/>
                                        <p:tgtEl>
                                          <p:spTgt spid="30"/>
                                        </p:tgtEl>
                                        <p:attrNameLst>
                                          <p:attrName>ppt_y</p:attrName>
                                        </p:attrNameLst>
                                      </p:cBhvr>
                                      <p:tavLst>
                                        <p:tav tm="0">
                                          <p:val>
                                            <p:strVal val="1+#ppt_h/2"/>
                                          </p:val>
                                        </p:tav>
                                        <p:tav tm="100000">
                                          <p:val>
                                            <p:strVal val="#ppt_y"/>
                                          </p:val>
                                        </p:tav>
                                      </p:tavLst>
                                    </p:anim>
                                  </p:childTnLst>
                                </p:cTn>
                              </p:par>
                              <p:par>
                                <p:cTn id="114" presetID="3" presetClass="entr" presetSubtype="10" fill="hold" grpId="1" nodeType="withEffect">
                                  <p:stCondLst>
                                    <p:cond delay="0"/>
                                  </p:stCondLst>
                                  <p:childTnLst>
                                    <p:set>
                                      <p:cBhvr>
                                        <p:cTn id="115" dur="1" fill="hold">
                                          <p:stCondLst>
                                            <p:cond delay="0"/>
                                          </p:stCondLst>
                                        </p:cTn>
                                        <p:tgtEl>
                                          <p:spTgt spid="30"/>
                                        </p:tgtEl>
                                        <p:attrNameLst>
                                          <p:attrName>style.visibility</p:attrName>
                                        </p:attrNameLst>
                                      </p:cBhvr>
                                      <p:to>
                                        <p:strVal val="visible"/>
                                      </p:to>
                                    </p:set>
                                    <p:animEffect transition="in" filter="blinds(horizontal)">
                                      <p:cBhvr>
                                        <p:cTn id="116" dur="2250"/>
                                        <p:tgtEl>
                                          <p:spTgt spid="30"/>
                                        </p:tgtEl>
                                      </p:cBhvr>
                                    </p:animEffect>
                                  </p:childTnLst>
                                </p:cTn>
                              </p:par>
                              <p:par>
                                <p:cTn id="117" presetID="9" presetClass="emph" presetSubtype="0" grpId="0" nodeType="withEffect">
                                  <p:stCondLst>
                                    <p:cond delay="0"/>
                                  </p:stCondLst>
                                  <p:childTnLst>
                                    <p:set>
                                      <p:cBhvr rctx="PPT">
                                        <p:cTn id="118" dur="indefinite"/>
                                        <p:tgtEl>
                                          <p:spTgt spid="20"/>
                                        </p:tgtEl>
                                        <p:attrNameLst>
                                          <p:attrName>style.opacity</p:attrName>
                                        </p:attrNameLst>
                                      </p:cBhvr>
                                      <p:to>
                                        <p:strVal val="0"/>
                                      </p:to>
                                    </p:set>
                                    <p:animEffect filter="image" prLst="opacity: 0">
                                      <p:cBhvr rctx="IE">
                                        <p:cTn id="119" dur="indefinite"/>
                                        <p:tgtEl>
                                          <p:spTgt spid="20"/>
                                        </p:tgtEl>
                                      </p:cBhvr>
                                    </p:animEffect>
                                  </p:childTnLst>
                                </p:cTn>
                              </p:par>
                            </p:childTnLst>
                          </p:cTn>
                        </p:par>
                        <p:par>
                          <p:cTn id="120" fill="hold">
                            <p:stCondLst>
                              <p:cond delay="2250"/>
                            </p:stCondLst>
                            <p:childTnLst>
                              <p:par>
                                <p:cTn id="121" presetID="2" presetClass="exit" presetSubtype="8" fill="hold" grpId="2" nodeType="afterEffect">
                                  <p:stCondLst>
                                    <p:cond delay="0"/>
                                  </p:stCondLst>
                                  <p:childTnLst>
                                    <p:anim calcmode="lin" valueType="num">
                                      <p:cBhvr additive="base">
                                        <p:cTn id="122" dur="2250"/>
                                        <p:tgtEl>
                                          <p:spTgt spid="30"/>
                                        </p:tgtEl>
                                        <p:attrNameLst>
                                          <p:attrName>ppt_x</p:attrName>
                                        </p:attrNameLst>
                                      </p:cBhvr>
                                      <p:tavLst>
                                        <p:tav tm="0">
                                          <p:val>
                                            <p:strVal val="ppt_x"/>
                                          </p:val>
                                        </p:tav>
                                        <p:tav tm="100000">
                                          <p:val>
                                            <p:strVal val="0-ppt_w/2"/>
                                          </p:val>
                                        </p:tav>
                                      </p:tavLst>
                                    </p:anim>
                                    <p:anim calcmode="lin" valueType="num">
                                      <p:cBhvr additive="base">
                                        <p:cTn id="123" dur="2250"/>
                                        <p:tgtEl>
                                          <p:spTgt spid="30"/>
                                        </p:tgtEl>
                                        <p:attrNameLst>
                                          <p:attrName>ppt_y</p:attrName>
                                        </p:attrNameLst>
                                      </p:cBhvr>
                                      <p:tavLst>
                                        <p:tav tm="0">
                                          <p:val>
                                            <p:strVal val="ppt_y"/>
                                          </p:val>
                                        </p:tav>
                                        <p:tav tm="100000">
                                          <p:val>
                                            <p:strVal val="ppt_y"/>
                                          </p:val>
                                        </p:tav>
                                      </p:tavLst>
                                    </p:anim>
                                    <p:set>
                                      <p:cBhvr>
                                        <p:cTn id="124" dur="1" fill="hold">
                                          <p:stCondLst>
                                            <p:cond delay="2249"/>
                                          </p:stCondLst>
                                        </p:cTn>
                                        <p:tgtEl>
                                          <p:spTgt spid="30"/>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250"/>
                                        <p:tgtEl>
                                          <p:spTgt spid="30"/>
                                        </p:tgtEl>
                                      </p:cBhvr>
                                    </p:animEffect>
                                    <p:set>
                                      <p:cBhvr>
                                        <p:cTn id="127" dur="1" fill="hold">
                                          <p:stCondLst>
                                            <p:cond delay="2249"/>
                                          </p:stCondLst>
                                        </p:cTn>
                                        <p:tgtEl>
                                          <p:spTgt spid="30"/>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250"/>
                                        <p:tgtEl>
                                          <p:spTgt spid="31"/>
                                        </p:tgtEl>
                                        <p:attrNameLst>
                                          <p:attrName>ppt_x</p:attrName>
                                        </p:attrNameLst>
                                      </p:cBhvr>
                                      <p:tavLst>
                                        <p:tav tm="0">
                                          <p:val>
                                            <p:strVal val="ppt_x"/>
                                          </p:val>
                                        </p:tav>
                                        <p:tav tm="100000">
                                          <p:val>
                                            <p:strVal val="0-ppt_w/2"/>
                                          </p:val>
                                        </p:tav>
                                      </p:tavLst>
                                    </p:anim>
                                    <p:anim calcmode="lin" valueType="num">
                                      <p:cBhvr additive="base">
                                        <p:cTn id="130" dur="2250"/>
                                        <p:tgtEl>
                                          <p:spTgt spid="31"/>
                                        </p:tgtEl>
                                        <p:attrNameLst>
                                          <p:attrName>ppt_y</p:attrName>
                                        </p:attrNameLst>
                                      </p:cBhvr>
                                      <p:tavLst>
                                        <p:tav tm="0">
                                          <p:val>
                                            <p:strVal val="ppt_y"/>
                                          </p:val>
                                        </p:tav>
                                        <p:tav tm="100000">
                                          <p:val>
                                            <p:strVal val="ppt_y"/>
                                          </p:val>
                                        </p:tav>
                                      </p:tavLst>
                                    </p:anim>
                                    <p:set>
                                      <p:cBhvr>
                                        <p:cTn id="131" dur="1" fill="hold">
                                          <p:stCondLst>
                                            <p:cond delay="2249"/>
                                          </p:stCondLst>
                                        </p:cTn>
                                        <p:tgtEl>
                                          <p:spTgt spid="31"/>
                                        </p:tgtEl>
                                        <p:attrNameLst>
                                          <p:attrName>style.visibility</p:attrName>
                                        </p:attrNameLst>
                                      </p:cBhvr>
                                      <p:to>
                                        <p:strVal val="hidden"/>
                                      </p:to>
                                    </p:set>
                                  </p:childTnLst>
                                </p:cTn>
                              </p:par>
                              <p:par>
                                <p:cTn id="132" presetID="3" presetClass="exit" presetSubtype="5" fill="hold" grpId="3" nodeType="withEffect">
                                  <p:stCondLst>
                                    <p:cond delay="0"/>
                                  </p:stCondLst>
                                  <p:childTnLst>
                                    <p:animEffect transition="out" filter="blinds(vertical)">
                                      <p:cBhvr>
                                        <p:cTn id="133" dur="2250"/>
                                        <p:tgtEl>
                                          <p:spTgt spid="31"/>
                                        </p:tgtEl>
                                      </p:cBhvr>
                                    </p:animEffect>
                                    <p:set>
                                      <p:cBhvr>
                                        <p:cTn id="134" dur="1" fill="hold">
                                          <p:stCondLst>
                                            <p:cond delay="2249"/>
                                          </p:stCondLst>
                                        </p:cTn>
                                        <p:tgtEl>
                                          <p:spTgt spid="3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250"/>
                                        <p:tgtEl>
                                          <p:spTgt spid="32"/>
                                        </p:tgtEl>
                                        <p:attrNameLst>
                                          <p:attrName>ppt_x</p:attrName>
                                        </p:attrNameLst>
                                      </p:cBhvr>
                                      <p:tavLst>
                                        <p:tav tm="0">
                                          <p:val>
                                            <p:strVal val="ppt_x"/>
                                          </p:val>
                                        </p:tav>
                                        <p:tav tm="100000">
                                          <p:val>
                                            <p:strVal val="0-ppt_w/2"/>
                                          </p:val>
                                        </p:tav>
                                      </p:tavLst>
                                    </p:anim>
                                    <p:anim calcmode="lin" valueType="num">
                                      <p:cBhvr additive="base">
                                        <p:cTn id="137" dur="2250"/>
                                        <p:tgtEl>
                                          <p:spTgt spid="32"/>
                                        </p:tgtEl>
                                        <p:attrNameLst>
                                          <p:attrName>ppt_y</p:attrName>
                                        </p:attrNameLst>
                                      </p:cBhvr>
                                      <p:tavLst>
                                        <p:tav tm="0">
                                          <p:val>
                                            <p:strVal val="ppt_y"/>
                                          </p:val>
                                        </p:tav>
                                        <p:tav tm="100000">
                                          <p:val>
                                            <p:strVal val="ppt_y"/>
                                          </p:val>
                                        </p:tav>
                                      </p:tavLst>
                                    </p:anim>
                                    <p:set>
                                      <p:cBhvr>
                                        <p:cTn id="138" dur="1" fill="hold">
                                          <p:stCondLst>
                                            <p:cond delay="2249"/>
                                          </p:stCondLst>
                                        </p:cTn>
                                        <p:tgtEl>
                                          <p:spTgt spid="32"/>
                                        </p:tgtEl>
                                        <p:attrNameLst>
                                          <p:attrName>style.visibility</p:attrName>
                                        </p:attrNameLst>
                                      </p:cBhvr>
                                      <p:to>
                                        <p:strVal val="hidden"/>
                                      </p:to>
                                    </p:set>
                                  </p:childTnLst>
                                </p:cTn>
                              </p:par>
                              <p:par>
                                <p:cTn id="139" presetID="3" presetClass="exit" presetSubtype="5" fill="hold" grpId="3" nodeType="withEffect">
                                  <p:stCondLst>
                                    <p:cond delay="0"/>
                                  </p:stCondLst>
                                  <p:childTnLst>
                                    <p:animEffect transition="out" filter="blinds(vertical)">
                                      <p:cBhvr>
                                        <p:cTn id="140" dur="2250"/>
                                        <p:tgtEl>
                                          <p:spTgt spid="32"/>
                                        </p:tgtEl>
                                      </p:cBhvr>
                                    </p:animEffect>
                                    <p:set>
                                      <p:cBhvr>
                                        <p:cTn id="141" dur="1" fill="hold">
                                          <p:stCondLst>
                                            <p:cond delay="2249"/>
                                          </p:stCondLst>
                                        </p:cTn>
                                        <p:tgtEl>
                                          <p:spTgt spid="32"/>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2250"/>
                                        <p:tgtEl>
                                          <p:spTgt spid="33"/>
                                        </p:tgtEl>
                                        <p:attrNameLst>
                                          <p:attrName>ppt_x</p:attrName>
                                        </p:attrNameLst>
                                      </p:cBhvr>
                                      <p:tavLst>
                                        <p:tav tm="0">
                                          <p:val>
                                            <p:strVal val="ppt_x"/>
                                          </p:val>
                                        </p:tav>
                                        <p:tav tm="100000">
                                          <p:val>
                                            <p:strVal val="0-ppt_w/2"/>
                                          </p:val>
                                        </p:tav>
                                      </p:tavLst>
                                    </p:anim>
                                    <p:anim calcmode="lin" valueType="num">
                                      <p:cBhvr additive="base">
                                        <p:cTn id="144" dur="2250"/>
                                        <p:tgtEl>
                                          <p:spTgt spid="33"/>
                                        </p:tgtEl>
                                        <p:attrNameLst>
                                          <p:attrName>ppt_y</p:attrName>
                                        </p:attrNameLst>
                                      </p:cBhvr>
                                      <p:tavLst>
                                        <p:tav tm="0">
                                          <p:val>
                                            <p:strVal val="ppt_y"/>
                                          </p:val>
                                        </p:tav>
                                        <p:tav tm="100000">
                                          <p:val>
                                            <p:strVal val="ppt_y"/>
                                          </p:val>
                                        </p:tav>
                                      </p:tavLst>
                                    </p:anim>
                                    <p:set>
                                      <p:cBhvr>
                                        <p:cTn id="145" dur="1" fill="hold">
                                          <p:stCondLst>
                                            <p:cond delay="2249"/>
                                          </p:stCondLst>
                                        </p:cTn>
                                        <p:tgtEl>
                                          <p:spTgt spid="33"/>
                                        </p:tgtEl>
                                        <p:attrNameLst>
                                          <p:attrName>style.visibility</p:attrName>
                                        </p:attrNameLst>
                                      </p:cBhvr>
                                      <p:to>
                                        <p:strVal val="hidden"/>
                                      </p:to>
                                    </p:set>
                                  </p:childTnLst>
                                </p:cTn>
                              </p:par>
                              <p:par>
                                <p:cTn id="146" presetID="3" presetClass="exit" presetSubtype="5" fill="hold" grpId="3" nodeType="withEffect">
                                  <p:stCondLst>
                                    <p:cond delay="0"/>
                                  </p:stCondLst>
                                  <p:childTnLst>
                                    <p:animEffect transition="out" filter="blinds(vertical)">
                                      <p:cBhvr>
                                        <p:cTn id="147" dur="2250"/>
                                        <p:tgtEl>
                                          <p:spTgt spid="33"/>
                                        </p:tgtEl>
                                      </p:cBhvr>
                                    </p:animEffect>
                                    <p:set>
                                      <p:cBhvr>
                                        <p:cTn id="148" dur="1" fill="hold">
                                          <p:stCondLst>
                                            <p:cond delay="2249"/>
                                          </p:stCondLst>
                                        </p:cTn>
                                        <p:tgtEl>
                                          <p:spTgt spid="3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250"/>
                                        <p:tgtEl>
                                          <p:spTgt spid="34"/>
                                        </p:tgtEl>
                                        <p:attrNameLst>
                                          <p:attrName>ppt_x</p:attrName>
                                        </p:attrNameLst>
                                      </p:cBhvr>
                                      <p:tavLst>
                                        <p:tav tm="0">
                                          <p:val>
                                            <p:strVal val="ppt_x"/>
                                          </p:val>
                                        </p:tav>
                                        <p:tav tm="100000">
                                          <p:val>
                                            <p:strVal val="1+ppt_w/2"/>
                                          </p:val>
                                        </p:tav>
                                      </p:tavLst>
                                    </p:anim>
                                    <p:anim calcmode="lin" valueType="num">
                                      <p:cBhvr additive="base">
                                        <p:cTn id="151" dur="2250"/>
                                        <p:tgtEl>
                                          <p:spTgt spid="34"/>
                                        </p:tgtEl>
                                        <p:attrNameLst>
                                          <p:attrName>ppt_y</p:attrName>
                                        </p:attrNameLst>
                                      </p:cBhvr>
                                      <p:tavLst>
                                        <p:tav tm="0">
                                          <p:val>
                                            <p:strVal val="ppt_y"/>
                                          </p:val>
                                        </p:tav>
                                        <p:tav tm="100000">
                                          <p:val>
                                            <p:strVal val="ppt_y"/>
                                          </p:val>
                                        </p:tav>
                                      </p:tavLst>
                                    </p:anim>
                                    <p:set>
                                      <p:cBhvr>
                                        <p:cTn id="152" dur="1" fill="hold">
                                          <p:stCondLst>
                                            <p:cond delay="2249"/>
                                          </p:stCondLst>
                                        </p:cTn>
                                        <p:tgtEl>
                                          <p:spTgt spid="34"/>
                                        </p:tgtEl>
                                        <p:attrNameLst>
                                          <p:attrName>style.visibility</p:attrName>
                                        </p:attrNameLst>
                                      </p:cBhvr>
                                      <p:to>
                                        <p:strVal val="hidden"/>
                                      </p:to>
                                    </p:set>
                                  </p:childTnLst>
                                </p:cTn>
                              </p:par>
                              <p:par>
                                <p:cTn id="153" presetID="3" presetClass="exit" presetSubtype="5" fill="hold" grpId="3" nodeType="withEffect">
                                  <p:stCondLst>
                                    <p:cond delay="0"/>
                                  </p:stCondLst>
                                  <p:childTnLst>
                                    <p:animEffect transition="out" filter="blinds(vertical)">
                                      <p:cBhvr>
                                        <p:cTn id="154" dur="2250"/>
                                        <p:tgtEl>
                                          <p:spTgt spid="34"/>
                                        </p:tgtEl>
                                      </p:cBhvr>
                                    </p:animEffect>
                                    <p:set>
                                      <p:cBhvr>
                                        <p:cTn id="155" dur="1" fill="hold">
                                          <p:stCondLst>
                                            <p:cond delay="2249"/>
                                          </p:stCondLst>
                                        </p:cTn>
                                        <p:tgtEl>
                                          <p:spTgt spid="34"/>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250"/>
                                        <p:tgtEl>
                                          <p:spTgt spid="35"/>
                                        </p:tgtEl>
                                        <p:attrNameLst>
                                          <p:attrName>ppt_x</p:attrName>
                                        </p:attrNameLst>
                                      </p:cBhvr>
                                      <p:tavLst>
                                        <p:tav tm="0">
                                          <p:val>
                                            <p:strVal val="ppt_x"/>
                                          </p:val>
                                        </p:tav>
                                        <p:tav tm="100000">
                                          <p:val>
                                            <p:strVal val="1+ppt_w/2"/>
                                          </p:val>
                                        </p:tav>
                                      </p:tavLst>
                                    </p:anim>
                                    <p:anim calcmode="lin" valueType="num">
                                      <p:cBhvr additive="base">
                                        <p:cTn id="158" dur="2250"/>
                                        <p:tgtEl>
                                          <p:spTgt spid="35"/>
                                        </p:tgtEl>
                                        <p:attrNameLst>
                                          <p:attrName>ppt_y</p:attrName>
                                        </p:attrNameLst>
                                      </p:cBhvr>
                                      <p:tavLst>
                                        <p:tav tm="0">
                                          <p:val>
                                            <p:strVal val="ppt_y"/>
                                          </p:val>
                                        </p:tav>
                                        <p:tav tm="100000">
                                          <p:val>
                                            <p:strVal val="ppt_y"/>
                                          </p:val>
                                        </p:tav>
                                      </p:tavLst>
                                    </p:anim>
                                    <p:set>
                                      <p:cBhvr>
                                        <p:cTn id="159" dur="1" fill="hold">
                                          <p:stCondLst>
                                            <p:cond delay="2249"/>
                                          </p:stCondLst>
                                        </p:cTn>
                                        <p:tgtEl>
                                          <p:spTgt spid="35"/>
                                        </p:tgtEl>
                                        <p:attrNameLst>
                                          <p:attrName>style.visibility</p:attrName>
                                        </p:attrNameLst>
                                      </p:cBhvr>
                                      <p:to>
                                        <p:strVal val="hidden"/>
                                      </p:to>
                                    </p:set>
                                  </p:childTnLst>
                                </p:cTn>
                              </p:par>
                              <p:par>
                                <p:cTn id="160" presetID="3" presetClass="exit" presetSubtype="5" fill="hold" grpId="3" nodeType="withEffect">
                                  <p:stCondLst>
                                    <p:cond delay="0"/>
                                  </p:stCondLst>
                                  <p:childTnLst>
                                    <p:animEffect transition="out" filter="blinds(vertical)">
                                      <p:cBhvr>
                                        <p:cTn id="161" dur="2250"/>
                                        <p:tgtEl>
                                          <p:spTgt spid="35"/>
                                        </p:tgtEl>
                                      </p:cBhvr>
                                    </p:animEffect>
                                    <p:set>
                                      <p:cBhvr>
                                        <p:cTn id="162" dur="1" fill="hold">
                                          <p:stCondLst>
                                            <p:cond delay="2249"/>
                                          </p:stCondLst>
                                        </p:cTn>
                                        <p:tgtEl>
                                          <p:spTgt spid="35"/>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2250"/>
                                        <p:tgtEl>
                                          <p:spTgt spid="36"/>
                                        </p:tgtEl>
                                        <p:attrNameLst>
                                          <p:attrName>ppt_x</p:attrName>
                                        </p:attrNameLst>
                                      </p:cBhvr>
                                      <p:tavLst>
                                        <p:tav tm="0">
                                          <p:val>
                                            <p:strVal val="ppt_x"/>
                                          </p:val>
                                        </p:tav>
                                        <p:tav tm="100000">
                                          <p:val>
                                            <p:strVal val="1+ppt_w/2"/>
                                          </p:val>
                                        </p:tav>
                                      </p:tavLst>
                                    </p:anim>
                                    <p:anim calcmode="lin" valueType="num">
                                      <p:cBhvr additive="base">
                                        <p:cTn id="165" dur="2250"/>
                                        <p:tgtEl>
                                          <p:spTgt spid="36"/>
                                        </p:tgtEl>
                                        <p:attrNameLst>
                                          <p:attrName>ppt_y</p:attrName>
                                        </p:attrNameLst>
                                      </p:cBhvr>
                                      <p:tavLst>
                                        <p:tav tm="0">
                                          <p:val>
                                            <p:strVal val="ppt_y"/>
                                          </p:val>
                                        </p:tav>
                                        <p:tav tm="100000">
                                          <p:val>
                                            <p:strVal val="ppt_y"/>
                                          </p:val>
                                        </p:tav>
                                      </p:tavLst>
                                    </p:anim>
                                    <p:set>
                                      <p:cBhvr>
                                        <p:cTn id="166" dur="1" fill="hold">
                                          <p:stCondLst>
                                            <p:cond delay="2249"/>
                                          </p:stCondLst>
                                        </p:cTn>
                                        <p:tgtEl>
                                          <p:spTgt spid="36"/>
                                        </p:tgtEl>
                                        <p:attrNameLst>
                                          <p:attrName>style.visibility</p:attrName>
                                        </p:attrNameLst>
                                      </p:cBhvr>
                                      <p:to>
                                        <p:strVal val="hidden"/>
                                      </p:to>
                                    </p:set>
                                  </p:childTnLst>
                                </p:cTn>
                              </p:par>
                              <p:par>
                                <p:cTn id="167" presetID="3" presetClass="exit" presetSubtype="5" fill="hold" grpId="3" nodeType="withEffect">
                                  <p:stCondLst>
                                    <p:cond delay="0"/>
                                  </p:stCondLst>
                                  <p:childTnLst>
                                    <p:animEffect transition="out" filter="blinds(vertical)">
                                      <p:cBhvr>
                                        <p:cTn id="168" dur="2250"/>
                                        <p:tgtEl>
                                          <p:spTgt spid="36"/>
                                        </p:tgtEl>
                                      </p:cBhvr>
                                    </p:animEffect>
                                    <p:set>
                                      <p:cBhvr>
                                        <p:cTn id="169" dur="1" fill="hold">
                                          <p:stCondLst>
                                            <p:cond delay="2249"/>
                                          </p:stCondLst>
                                        </p:cTn>
                                        <p:tgtEl>
                                          <p:spTgt spid="36"/>
                                        </p:tgtEl>
                                        <p:attrNameLst>
                                          <p:attrName>style.visibility</p:attrName>
                                        </p:attrNameLst>
                                      </p:cBhvr>
                                      <p:to>
                                        <p:strVal val="hidden"/>
                                      </p:to>
                                    </p:set>
                                  </p:childTnLst>
                                </p:cTn>
                              </p:par>
                              <p:par>
                                <p:cTn id="170" presetID="2" presetClass="exit" presetSubtype="2" fill="hold" grpId="2" nodeType="withEffect">
                                  <p:stCondLst>
                                    <p:cond delay="0"/>
                                  </p:stCondLst>
                                  <p:childTnLst>
                                    <p:anim calcmode="lin" valueType="num">
                                      <p:cBhvr additive="base">
                                        <p:cTn id="171" dur="2250"/>
                                        <p:tgtEl>
                                          <p:spTgt spid="37"/>
                                        </p:tgtEl>
                                        <p:attrNameLst>
                                          <p:attrName>ppt_x</p:attrName>
                                        </p:attrNameLst>
                                      </p:cBhvr>
                                      <p:tavLst>
                                        <p:tav tm="0">
                                          <p:val>
                                            <p:strVal val="ppt_x"/>
                                          </p:val>
                                        </p:tav>
                                        <p:tav tm="100000">
                                          <p:val>
                                            <p:strVal val="1+ppt_w/2"/>
                                          </p:val>
                                        </p:tav>
                                      </p:tavLst>
                                    </p:anim>
                                    <p:anim calcmode="lin" valueType="num">
                                      <p:cBhvr additive="base">
                                        <p:cTn id="172" dur="2250"/>
                                        <p:tgtEl>
                                          <p:spTgt spid="37"/>
                                        </p:tgtEl>
                                        <p:attrNameLst>
                                          <p:attrName>ppt_y</p:attrName>
                                        </p:attrNameLst>
                                      </p:cBhvr>
                                      <p:tavLst>
                                        <p:tav tm="0">
                                          <p:val>
                                            <p:strVal val="ppt_y"/>
                                          </p:val>
                                        </p:tav>
                                        <p:tav tm="100000">
                                          <p:val>
                                            <p:strVal val="ppt_y"/>
                                          </p:val>
                                        </p:tav>
                                      </p:tavLst>
                                    </p:anim>
                                    <p:set>
                                      <p:cBhvr>
                                        <p:cTn id="173" dur="1" fill="hold">
                                          <p:stCondLst>
                                            <p:cond delay="2249"/>
                                          </p:stCondLst>
                                        </p:cTn>
                                        <p:tgtEl>
                                          <p:spTgt spid="37"/>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2250"/>
                                        <p:tgtEl>
                                          <p:spTgt spid="37"/>
                                        </p:tgtEl>
                                      </p:cBhvr>
                                    </p:animEffect>
                                    <p:set>
                                      <p:cBhvr>
                                        <p:cTn id="176" dur="1" fill="hold">
                                          <p:stCondLst>
                                            <p:cond delay="2249"/>
                                          </p:stCondLst>
                                        </p:cTn>
                                        <p:tgtEl>
                                          <p:spTgt spid="3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250"/>
                                        <p:tgtEl>
                                          <p:spTgt spid="21"/>
                                        </p:tgtEl>
                                        <p:attrNameLst>
                                          <p:attrName>ppt_x</p:attrName>
                                        </p:attrNameLst>
                                      </p:cBhvr>
                                      <p:tavLst>
                                        <p:tav tm="0">
                                          <p:val>
                                            <p:strVal val="ppt_x"/>
                                          </p:val>
                                        </p:tav>
                                        <p:tav tm="100000">
                                          <p:val>
                                            <p:strVal val="0-ppt_w/2"/>
                                          </p:val>
                                        </p:tav>
                                      </p:tavLst>
                                    </p:anim>
                                    <p:anim calcmode="lin" valueType="num">
                                      <p:cBhvr additive="base">
                                        <p:cTn id="179" dur="2250"/>
                                        <p:tgtEl>
                                          <p:spTgt spid="21"/>
                                        </p:tgtEl>
                                        <p:attrNameLst>
                                          <p:attrName>ppt_y</p:attrName>
                                        </p:attrNameLst>
                                      </p:cBhvr>
                                      <p:tavLst>
                                        <p:tav tm="0">
                                          <p:val>
                                            <p:strVal val="ppt_y"/>
                                          </p:val>
                                        </p:tav>
                                        <p:tav tm="100000">
                                          <p:val>
                                            <p:strVal val="ppt_y"/>
                                          </p:val>
                                        </p:tav>
                                      </p:tavLst>
                                    </p:anim>
                                    <p:set>
                                      <p:cBhvr>
                                        <p:cTn id="180" dur="1" fill="hold">
                                          <p:stCondLst>
                                            <p:cond delay="2249"/>
                                          </p:stCondLst>
                                        </p:cTn>
                                        <p:tgtEl>
                                          <p:spTgt spid="21"/>
                                        </p:tgtEl>
                                        <p:attrNameLst>
                                          <p:attrName>style.visibility</p:attrName>
                                        </p:attrNameLst>
                                      </p:cBhvr>
                                      <p:to>
                                        <p:strVal val="hidden"/>
                                      </p:to>
                                    </p:set>
                                  </p:childTnLst>
                                </p:cTn>
                              </p:par>
                              <p:par>
                                <p:cTn id="181" presetID="3" presetClass="exit" presetSubtype="5" fill="hold" grpId="3" nodeType="withEffect">
                                  <p:stCondLst>
                                    <p:cond delay="0"/>
                                  </p:stCondLst>
                                  <p:childTnLst>
                                    <p:animEffect transition="out" filter="blinds(vertical)">
                                      <p:cBhvr>
                                        <p:cTn id="182" dur="2250"/>
                                        <p:tgtEl>
                                          <p:spTgt spid="21"/>
                                        </p:tgtEl>
                                      </p:cBhvr>
                                    </p:animEffect>
                                    <p:set>
                                      <p:cBhvr>
                                        <p:cTn id="183" dur="1" fill="hold">
                                          <p:stCondLst>
                                            <p:cond delay="2249"/>
                                          </p:stCondLst>
                                        </p:cTn>
                                        <p:tgtEl>
                                          <p:spTgt spid="21"/>
                                        </p:tgtEl>
                                        <p:attrNameLst>
                                          <p:attrName>style.visibility</p:attrName>
                                        </p:attrNameLst>
                                      </p:cBhvr>
                                      <p:to>
                                        <p:strVal val="hidden"/>
                                      </p:to>
                                    </p:set>
                                  </p:childTnLst>
                                </p:cTn>
                              </p:par>
                              <p:par>
                                <p:cTn id="184" presetID="2" presetClass="exit" presetSubtype="2" fill="hold" grpId="1" nodeType="withEffect">
                                  <p:stCondLst>
                                    <p:cond delay="0"/>
                                  </p:stCondLst>
                                  <p:childTnLst>
                                    <p:anim calcmode="lin" valueType="num">
                                      <p:cBhvr additive="base">
                                        <p:cTn id="185" dur="2250"/>
                                        <p:tgtEl>
                                          <p:spTgt spid="3"/>
                                        </p:tgtEl>
                                        <p:attrNameLst>
                                          <p:attrName>ppt_x</p:attrName>
                                        </p:attrNameLst>
                                      </p:cBhvr>
                                      <p:tavLst>
                                        <p:tav tm="0">
                                          <p:val>
                                            <p:strVal val="ppt_x"/>
                                          </p:val>
                                        </p:tav>
                                        <p:tav tm="100000">
                                          <p:val>
                                            <p:strVal val="1+ppt_w/2"/>
                                          </p:val>
                                        </p:tav>
                                      </p:tavLst>
                                    </p:anim>
                                    <p:anim calcmode="lin" valueType="num">
                                      <p:cBhvr additive="base">
                                        <p:cTn id="186" dur="2250"/>
                                        <p:tgtEl>
                                          <p:spTgt spid="3"/>
                                        </p:tgtEl>
                                        <p:attrNameLst>
                                          <p:attrName>ppt_y</p:attrName>
                                        </p:attrNameLst>
                                      </p:cBhvr>
                                      <p:tavLst>
                                        <p:tav tm="0">
                                          <p:val>
                                            <p:strVal val="ppt_y"/>
                                          </p:val>
                                        </p:tav>
                                        <p:tav tm="100000">
                                          <p:val>
                                            <p:strVal val="ppt_y"/>
                                          </p:val>
                                        </p:tav>
                                      </p:tavLst>
                                    </p:anim>
                                    <p:set>
                                      <p:cBhvr>
                                        <p:cTn id="187" dur="1" fill="hold">
                                          <p:stCondLst>
                                            <p:cond delay="2249"/>
                                          </p:stCondLst>
                                        </p:cTn>
                                        <p:tgtEl>
                                          <p:spTgt spid="3"/>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250"/>
                                        <p:tgtEl>
                                          <p:spTgt spid="4"/>
                                        </p:tgtEl>
                                        <p:attrNameLst>
                                          <p:attrName>ppt_x</p:attrName>
                                        </p:attrNameLst>
                                      </p:cBhvr>
                                      <p:tavLst>
                                        <p:tav tm="0">
                                          <p:val>
                                            <p:strVal val="ppt_x"/>
                                          </p:val>
                                        </p:tav>
                                        <p:tav tm="100000">
                                          <p:val>
                                            <p:strVal val="1+ppt_w/2"/>
                                          </p:val>
                                        </p:tav>
                                      </p:tavLst>
                                    </p:anim>
                                    <p:anim calcmode="lin" valueType="num">
                                      <p:cBhvr additive="base">
                                        <p:cTn id="190" dur="2250"/>
                                        <p:tgtEl>
                                          <p:spTgt spid="4"/>
                                        </p:tgtEl>
                                        <p:attrNameLst>
                                          <p:attrName>ppt_y</p:attrName>
                                        </p:attrNameLst>
                                      </p:cBhvr>
                                      <p:tavLst>
                                        <p:tav tm="0">
                                          <p:val>
                                            <p:strVal val="ppt_y"/>
                                          </p:val>
                                        </p:tav>
                                        <p:tav tm="100000">
                                          <p:val>
                                            <p:strVal val="ppt_y"/>
                                          </p:val>
                                        </p:tav>
                                      </p:tavLst>
                                    </p:anim>
                                    <p:set>
                                      <p:cBhvr>
                                        <p:cTn id="191" dur="1" fill="hold">
                                          <p:stCondLst>
                                            <p:cond delay="2249"/>
                                          </p:stCondLst>
                                        </p:cTn>
                                        <p:tgtEl>
                                          <p:spTgt spid="4"/>
                                        </p:tgtEl>
                                        <p:attrNameLst>
                                          <p:attrName>style.visibility</p:attrName>
                                        </p:attrNameLst>
                                      </p:cBhvr>
                                      <p:to>
                                        <p:strVal val="hidden"/>
                                      </p:to>
                                    </p:set>
                                  </p:childTnLst>
                                </p:cTn>
                              </p:par>
                              <p:par>
                                <p:cTn id="192" presetID="2" presetClass="exit" presetSubtype="2" fill="hold" grpId="1" nodeType="withEffect">
                                  <p:stCondLst>
                                    <p:cond delay="0"/>
                                  </p:stCondLst>
                                  <p:childTnLst>
                                    <p:anim calcmode="lin" valueType="num">
                                      <p:cBhvr additive="base">
                                        <p:cTn id="193" dur="2250"/>
                                        <p:tgtEl>
                                          <p:spTgt spid="5"/>
                                        </p:tgtEl>
                                        <p:attrNameLst>
                                          <p:attrName>ppt_x</p:attrName>
                                        </p:attrNameLst>
                                      </p:cBhvr>
                                      <p:tavLst>
                                        <p:tav tm="0">
                                          <p:val>
                                            <p:strVal val="ppt_x"/>
                                          </p:val>
                                        </p:tav>
                                        <p:tav tm="100000">
                                          <p:val>
                                            <p:strVal val="1+ppt_w/2"/>
                                          </p:val>
                                        </p:tav>
                                      </p:tavLst>
                                    </p:anim>
                                    <p:anim calcmode="lin" valueType="num">
                                      <p:cBhvr additive="base">
                                        <p:cTn id="194" dur="2250"/>
                                        <p:tgtEl>
                                          <p:spTgt spid="5"/>
                                        </p:tgtEl>
                                        <p:attrNameLst>
                                          <p:attrName>ppt_y</p:attrName>
                                        </p:attrNameLst>
                                      </p:cBhvr>
                                      <p:tavLst>
                                        <p:tav tm="0">
                                          <p:val>
                                            <p:strVal val="ppt_y"/>
                                          </p:val>
                                        </p:tav>
                                        <p:tav tm="100000">
                                          <p:val>
                                            <p:strVal val="ppt_y"/>
                                          </p:val>
                                        </p:tav>
                                      </p:tavLst>
                                    </p:anim>
                                    <p:set>
                                      <p:cBhvr>
                                        <p:cTn id="195" dur="1" fill="hold">
                                          <p:stCondLst>
                                            <p:cond delay="2249"/>
                                          </p:stCondLst>
                                        </p:cTn>
                                        <p:tgtEl>
                                          <p:spTgt spid="5"/>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250"/>
                                        <p:tgtEl>
                                          <p:spTgt spid="6"/>
                                        </p:tgtEl>
                                        <p:attrNameLst>
                                          <p:attrName>ppt_x</p:attrName>
                                        </p:attrNameLst>
                                      </p:cBhvr>
                                      <p:tavLst>
                                        <p:tav tm="0">
                                          <p:val>
                                            <p:strVal val="ppt_x"/>
                                          </p:val>
                                        </p:tav>
                                        <p:tav tm="100000">
                                          <p:val>
                                            <p:strVal val="1+ppt_w/2"/>
                                          </p:val>
                                        </p:tav>
                                      </p:tavLst>
                                    </p:anim>
                                    <p:anim calcmode="lin" valueType="num">
                                      <p:cBhvr additive="base">
                                        <p:cTn id="198" dur="2250"/>
                                        <p:tgtEl>
                                          <p:spTgt spid="6"/>
                                        </p:tgtEl>
                                        <p:attrNameLst>
                                          <p:attrName>ppt_y</p:attrName>
                                        </p:attrNameLst>
                                      </p:cBhvr>
                                      <p:tavLst>
                                        <p:tav tm="0">
                                          <p:val>
                                            <p:strVal val="ppt_y"/>
                                          </p:val>
                                        </p:tav>
                                        <p:tav tm="100000">
                                          <p:val>
                                            <p:strVal val="ppt_y"/>
                                          </p:val>
                                        </p:tav>
                                      </p:tavLst>
                                    </p:anim>
                                    <p:set>
                                      <p:cBhvr>
                                        <p:cTn id="199" dur="1" fill="hold">
                                          <p:stCondLst>
                                            <p:cond delay="2249"/>
                                          </p:stCondLst>
                                        </p:cTn>
                                        <p:tgtEl>
                                          <p:spTgt spid="6"/>
                                        </p:tgtEl>
                                        <p:attrNameLst>
                                          <p:attrName>style.visibility</p:attrName>
                                        </p:attrNameLst>
                                      </p:cBhvr>
                                      <p:to>
                                        <p:strVal val="hidden"/>
                                      </p:to>
                                    </p:set>
                                  </p:childTnLst>
                                </p:cTn>
                              </p:par>
                              <p:par>
                                <p:cTn id="200" presetID="2" presetClass="exit" presetSubtype="8" fill="hold" grpId="1" nodeType="withEffect">
                                  <p:stCondLst>
                                    <p:cond delay="0"/>
                                  </p:stCondLst>
                                  <p:childTnLst>
                                    <p:anim calcmode="lin" valueType="num">
                                      <p:cBhvr additive="base">
                                        <p:cTn id="201" dur="2250"/>
                                        <p:tgtEl>
                                          <p:spTgt spid="7"/>
                                        </p:tgtEl>
                                        <p:attrNameLst>
                                          <p:attrName>ppt_x</p:attrName>
                                        </p:attrNameLst>
                                      </p:cBhvr>
                                      <p:tavLst>
                                        <p:tav tm="0">
                                          <p:val>
                                            <p:strVal val="ppt_x"/>
                                          </p:val>
                                        </p:tav>
                                        <p:tav tm="100000">
                                          <p:val>
                                            <p:strVal val="0-ppt_w/2"/>
                                          </p:val>
                                        </p:tav>
                                      </p:tavLst>
                                    </p:anim>
                                    <p:anim calcmode="lin" valueType="num">
                                      <p:cBhvr additive="base">
                                        <p:cTn id="202" dur="2250"/>
                                        <p:tgtEl>
                                          <p:spTgt spid="7"/>
                                        </p:tgtEl>
                                        <p:attrNameLst>
                                          <p:attrName>ppt_y</p:attrName>
                                        </p:attrNameLst>
                                      </p:cBhvr>
                                      <p:tavLst>
                                        <p:tav tm="0">
                                          <p:val>
                                            <p:strVal val="ppt_y"/>
                                          </p:val>
                                        </p:tav>
                                        <p:tav tm="100000">
                                          <p:val>
                                            <p:strVal val="ppt_y"/>
                                          </p:val>
                                        </p:tav>
                                      </p:tavLst>
                                    </p:anim>
                                    <p:set>
                                      <p:cBhvr>
                                        <p:cTn id="203" dur="1" fill="hold">
                                          <p:stCondLst>
                                            <p:cond delay="2249"/>
                                          </p:stCondLst>
                                        </p:cTn>
                                        <p:tgtEl>
                                          <p:spTgt spid="7"/>
                                        </p:tgtEl>
                                        <p:attrNameLst>
                                          <p:attrName>style.visibility</p:attrName>
                                        </p:attrNameLst>
                                      </p:cBhvr>
                                      <p:to>
                                        <p:strVal val="hidden"/>
                                      </p:to>
                                    </p:set>
                                  </p:childTnLst>
                                </p:cTn>
                              </p:par>
                              <p:par>
                                <p:cTn id="204" presetID="2" presetClass="exit" presetSubtype="8" fill="hold" grpId="1" nodeType="withEffect">
                                  <p:stCondLst>
                                    <p:cond delay="0"/>
                                  </p:stCondLst>
                                  <p:childTnLst>
                                    <p:anim calcmode="lin" valueType="num">
                                      <p:cBhvr additive="base">
                                        <p:cTn id="205" dur="2250"/>
                                        <p:tgtEl>
                                          <p:spTgt spid="8"/>
                                        </p:tgtEl>
                                        <p:attrNameLst>
                                          <p:attrName>ppt_x</p:attrName>
                                        </p:attrNameLst>
                                      </p:cBhvr>
                                      <p:tavLst>
                                        <p:tav tm="0">
                                          <p:val>
                                            <p:strVal val="ppt_x"/>
                                          </p:val>
                                        </p:tav>
                                        <p:tav tm="100000">
                                          <p:val>
                                            <p:strVal val="0-ppt_w/2"/>
                                          </p:val>
                                        </p:tav>
                                      </p:tavLst>
                                    </p:anim>
                                    <p:anim calcmode="lin" valueType="num">
                                      <p:cBhvr additive="base">
                                        <p:cTn id="206" dur="2250"/>
                                        <p:tgtEl>
                                          <p:spTgt spid="8"/>
                                        </p:tgtEl>
                                        <p:attrNameLst>
                                          <p:attrName>ppt_y</p:attrName>
                                        </p:attrNameLst>
                                      </p:cBhvr>
                                      <p:tavLst>
                                        <p:tav tm="0">
                                          <p:val>
                                            <p:strVal val="ppt_y"/>
                                          </p:val>
                                        </p:tav>
                                        <p:tav tm="100000">
                                          <p:val>
                                            <p:strVal val="ppt_y"/>
                                          </p:val>
                                        </p:tav>
                                      </p:tavLst>
                                    </p:anim>
                                    <p:set>
                                      <p:cBhvr>
                                        <p:cTn id="207" dur="1" fill="hold">
                                          <p:stCondLst>
                                            <p:cond delay="2249"/>
                                          </p:stCondLst>
                                        </p:cTn>
                                        <p:tgtEl>
                                          <p:spTgt spid="8"/>
                                        </p:tgtEl>
                                        <p:attrNameLst>
                                          <p:attrName>style.visibility</p:attrName>
                                        </p:attrNameLst>
                                      </p:cBhvr>
                                      <p:to>
                                        <p:strVal val="hidden"/>
                                      </p:to>
                                    </p:set>
                                  </p:childTnLst>
                                </p:cTn>
                              </p:par>
                              <p:par>
                                <p:cTn id="208" presetID="2" presetClass="exit" presetSubtype="8" fill="hold" grpId="1" nodeType="withEffect">
                                  <p:stCondLst>
                                    <p:cond delay="0"/>
                                  </p:stCondLst>
                                  <p:childTnLst>
                                    <p:anim calcmode="lin" valueType="num">
                                      <p:cBhvr additive="base">
                                        <p:cTn id="209" dur="2250"/>
                                        <p:tgtEl>
                                          <p:spTgt spid="9"/>
                                        </p:tgtEl>
                                        <p:attrNameLst>
                                          <p:attrName>ppt_x</p:attrName>
                                        </p:attrNameLst>
                                      </p:cBhvr>
                                      <p:tavLst>
                                        <p:tav tm="0">
                                          <p:val>
                                            <p:strVal val="ppt_x"/>
                                          </p:val>
                                        </p:tav>
                                        <p:tav tm="100000">
                                          <p:val>
                                            <p:strVal val="0-ppt_w/2"/>
                                          </p:val>
                                        </p:tav>
                                      </p:tavLst>
                                    </p:anim>
                                    <p:anim calcmode="lin" valueType="num">
                                      <p:cBhvr additive="base">
                                        <p:cTn id="210" dur="2250"/>
                                        <p:tgtEl>
                                          <p:spTgt spid="9"/>
                                        </p:tgtEl>
                                        <p:attrNameLst>
                                          <p:attrName>ppt_y</p:attrName>
                                        </p:attrNameLst>
                                      </p:cBhvr>
                                      <p:tavLst>
                                        <p:tav tm="0">
                                          <p:val>
                                            <p:strVal val="ppt_y"/>
                                          </p:val>
                                        </p:tav>
                                        <p:tav tm="100000">
                                          <p:val>
                                            <p:strVal val="ppt_y"/>
                                          </p:val>
                                        </p:tav>
                                      </p:tavLst>
                                    </p:anim>
                                    <p:set>
                                      <p:cBhvr>
                                        <p:cTn id="211" dur="1" fill="hold">
                                          <p:stCondLst>
                                            <p:cond delay="2249"/>
                                          </p:stCondLst>
                                        </p:cTn>
                                        <p:tgtEl>
                                          <p:spTgt spid="9"/>
                                        </p:tgtEl>
                                        <p:attrNameLst>
                                          <p:attrName>style.visibility</p:attrName>
                                        </p:attrNameLst>
                                      </p:cBhvr>
                                      <p:to>
                                        <p:strVal val="hidden"/>
                                      </p:to>
                                    </p:set>
                                  </p:childTnLst>
                                </p:cTn>
                              </p:par>
                              <p:par>
                                <p:cTn id="212" presetID="3" presetClass="exit" presetSubtype="5" fill="hold" grpId="2" nodeType="withEffect">
                                  <p:stCondLst>
                                    <p:cond delay="0"/>
                                  </p:stCondLst>
                                  <p:childTnLst>
                                    <p:animEffect transition="out" filter="blinds(vertical)">
                                      <p:cBhvr>
                                        <p:cTn id="213" dur="2250"/>
                                        <p:tgtEl>
                                          <p:spTgt spid="3"/>
                                        </p:tgtEl>
                                      </p:cBhvr>
                                    </p:animEffect>
                                    <p:set>
                                      <p:cBhvr>
                                        <p:cTn id="214" dur="1" fill="hold">
                                          <p:stCondLst>
                                            <p:cond delay="2249"/>
                                          </p:stCondLst>
                                        </p:cTn>
                                        <p:tgtEl>
                                          <p:spTgt spid="3"/>
                                        </p:tgtEl>
                                        <p:attrNameLst>
                                          <p:attrName>style.visibility</p:attrName>
                                        </p:attrNameLst>
                                      </p:cBhvr>
                                      <p:to>
                                        <p:strVal val="hidden"/>
                                      </p:to>
                                    </p:set>
                                  </p:childTnLst>
                                </p:cTn>
                              </p:par>
                              <p:par>
                                <p:cTn id="215" presetID="3" presetClass="exit" presetSubtype="5" fill="hold" grpId="2" nodeType="withEffect">
                                  <p:stCondLst>
                                    <p:cond delay="0"/>
                                  </p:stCondLst>
                                  <p:childTnLst>
                                    <p:animEffect transition="out" filter="blinds(vertical)">
                                      <p:cBhvr>
                                        <p:cTn id="216" dur="2250"/>
                                        <p:tgtEl>
                                          <p:spTgt spid="4"/>
                                        </p:tgtEl>
                                      </p:cBhvr>
                                    </p:animEffect>
                                    <p:set>
                                      <p:cBhvr>
                                        <p:cTn id="217" dur="1" fill="hold">
                                          <p:stCondLst>
                                            <p:cond delay="2249"/>
                                          </p:stCondLst>
                                        </p:cTn>
                                        <p:tgtEl>
                                          <p:spTgt spid="4"/>
                                        </p:tgtEl>
                                        <p:attrNameLst>
                                          <p:attrName>style.visibility</p:attrName>
                                        </p:attrNameLst>
                                      </p:cBhvr>
                                      <p:to>
                                        <p:strVal val="hidden"/>
                                      </p:to>
                                    </p:set>
                                  </p:childTnLst>
                                </p:cTn>
                              </p:par>
                              <p:par>
                                <p:cTn id="218" presetID="3" presetClass="exit" presetSubtype="5" fill="hold" grpId="2" nodeType="withEffect">
                                  <p:stCondLst>
                                    <p:cond delay="0"/>
                                  </p:stCondLst>
                                  <p:childTnLst>
                                    <p:animEffect transition="out" filter="blinds(vertical)">
                                      <p:cBhvr>
                                        <p:cTn id="219" dur="2250"/>
                                        <p:tgtEl>
                                          <p:spTgt spid="5"/>
                                        </p:tgtEl>
                                      </p:cBhvr>
                                    </p:animEffect>
                                    <p:set>
                                      <p:cBhvr>
                                        <p:cTn id="220" dur="1" fill="hold">
                                          <p:stCondLst>
                                            <p:cond delay="2249"/>
                                          </p:stCondLst>
                                        </p:cTn>
                                        <p:tgtEl>
                                          <p:spTgt spid="5"/>
                                        </p:tgtEl>
                                        <p:attrNameLst>
                                          <p:attrName>style.visibility</p:attrName>
                                        </p:attrNameLst>
                                      </p:cBhvr>
                                      <p:to>
                                        <p:strVal val="hidden"/>
                                      </p:to>
                                    </p:set>
                                  </p:childTnLst>
                                </p:cTn>
                              </p:par>
                              <p:par>
                                <p:cTn id="221" presetID="3" presetClass="exit" presetSubtype="5" fill="hold" grpId="2" nodeType="withEffect">
                                  <p:stCondLst>
                                    <p:cond delay="0"/>
                                  </p:stCondLst>
                                  <p:childTnLst>
                                    <p:animEffect transition="out" filter="blinds(vertical)">
                                      <p:cBhvr>
                                        <p:cTn id="222" dur="2250"/>
                                        <p:tgtEl>
                                          <p:spTgt spid="6"/>
                                        </p:tgtEl>
                                      </p:cBhvr>
                                    </p:animEffect>
                                    <p:set>
                                      <p:cBhvr>
                                        <p:cTn id="223" dur="1" fill="hold">
                                          <p:stCondLst>
                                            <p:cond delay="2249"/>
                                          </p:stCondLst>
                                        </p:cTn>
                                        <p:tgtEl>
                                          <p:spTgt spid="6"/>
                                        </p:tgtEl>
                                        <p:attrNameLst>
                                          <p:attrName>style.visibility</p:attrName>
                                        </p:attrNameLst>
                                      </p:cBhvr>
                                      <p:to>
                                        <p:strVal val="hidden"/>
                                      </p:to>
                                    </p:set>
                                  </p:childTnLst>
                                </p:cTn>
                              </p:par>
                              <p:par>
                                <p:cTn id="224" presetID="3" presetClass="exit" presetSubtype="5" fill="hold" grpId="2" nodeType="withEffect">
                                  <p:stCondLst>
                                    <p:cond delay="0"/>
                                  </p:stCondLst>
                                  <p:childTnLst>
                                    <p:animEffect transition="out" filter="blinds(vertical)">
                                      <p:cBhvr>
                                        <p:cTn id="225" dur="2250"/>
                                        <p:tgtEl>
                                          <p:spTgt spid="7"/>
                                        </p:tgtEl>
                                      </p:cBhvr>
                                    </p:animEffect>
                                    <p:set>
                                      <p:cBhvr>
                                        <p:cTn id="226" dur="1" fill="hold">
                                          <p:stCondLst>
                                            <p:cond delay="2249"/>
                                          </p:stCondLst>
                                        </p:cTn>
                                        <p:tgtEl>
                                          <p:spTgt spid="7"/>
                                        </p:tgtEl>
                                        <p:attrNameLst>
                                          <p:attrName>style.visibility</p:attrName>
                                        </p:attrNameLst>
                                      </p:cBhvr>
                                      <p:to>
                                        <p:strVal val="hidden"/>
                                      </p:to>
                                    </p:set>
                                  </p:childTnLst>
                                </p:cTn>
                              </p:par>
                              <p:par>
                                <p:cTn id="227" presetID="3" presetClass="exit" presetSubtype="5" fill="hold" grpId="2" nodeType="withEffect">
                                  <p:stCondLst>
                                    <p:cond delay="0"/>
                                  </p:stCondLst>
                                  <p:childTnLst>
                                    <p:animEffect transition="out" filter="blinds(vertical)">
                                      <p:cBhvr>
                                        <p:cTn id="228" dur="2250"/>
                                        <p:tgtEl>
                                          <p:spTgt spid="8"/>
                                        </p:tgtEl>
                                      </p:cBhvr>
                                    </p:animEffect>
                                    <p:set>
                                      <p:cBhvr>
                                        <p:cTn id="229" dur="1" fill="hold">
                                          <p:stCondLst>
                                            <p:cond delay="2249"/>
                                          </p:stCondLst>
                                        </p:cTn>
                                        <p:tgtEl>
                                          <p:spTgt spid="8"/>
                                        </p:tgtEl>
                                        <p:attrNameLst>
                                          <p:attrName>style.visibility</p:attrName>
                                        </p:attrNameLst>
                                      </p:cBhvr>
                                      <p:to>
                                        <p:strVal val="hidden"/>
                                      </p:to>
                                    </p:set>
                                  </p:childTnLst>
                                </p:cTn>
                              </p:par>
                              <p:par>
                                <p:cTn id="230" presetID="3" presetClass="exit" presetSubtype="5" fill="hold" grpId="2" nodeType="withEffect">
                                  <p:stCondLst>
                                    <p:cond delay="0"/>
                                  </p:stCondLst>
                                  <p:childTnLst>
                                    <p:animEffect transition="out" filter="blinds(vertical)">
                                      <p:cBhvr>
                                        <p:cTn id="231" dur="2250"/>
                                        <p:tgtEl>
                                          <p:spTgt spid="9"/>
                                        </p:tgtEl>
                                      </p:cBhvr>
                                    </p:animEffect>
                                    <p:set>
                                      <p:cBhvr>
                                        <p:cTn id="232" dur="1" fill="hold">
                                          <p:stCondLst>
                                            <p:cond delay="2249"/>
                                          </p:stCondLst>
                                        </p:cTn>
                                        <p:tgtEl>
                                          <p:spTgt spid="9"/>
                                        </p:tgtEl>
                                        <p:attrNameLst>
                                          <p:attrName>style.visibility</p:attrName>
                                        </p:attrNameLst>
                                      </p:cBhvr>
                                      <p:to>
                                        <p:strVal val="hidden"/>
                                      </p:to>
                                    </p:set>
                                  </p:childTnLst>
                                </p:cTn>
                              </p:par>
                              <p:par>
                                <p:cTn id="233" presetID="17" presetClass="entr" presetSubtype="8" fill="hold" nodeType="withEffect">
                                  <p:stCondLst>
                                    <p:cond delay="0"/>
                                  </p:stCondLst>
                                  <p:childTnLst>
                                    <p:set>
                                      <p:cBhvr>
                                        <p:cTn id="234" dur="1" fill="hold">
                                          <p:stCondLst>
                                            <p:cond delay="0"/>
                                          </p:stCondLst>
                                        </p:cTn>
                                        <p:tgtEl>
                                          <p:spTgt spid="22"/>
                                        </p:tgtEl>
                                        <p:attrNameLst>
                                          <p:attrName>style.visibility</p:attrName>
                                        </p:attrNameLst>
                                      </p:cBhvr>
                                      <p:to>
                                        <p:strVal val="visible"/>
                                      </p:to>
                                    </p:set>
                                    <p:anim calcmode="lin" valueType="num">
                                      <p:cBhvr>
                                        <p:cTn id="235" dur="2150" fill="hold"/>
                                        <p:tgtEl>
                                          <p:spTgt spid="22"/>
                                        </p:tgtEl>
                                        <p:attrNameLst>
                                          <p:attrName>ppt_x</p:attrName>
                                        </p:attrNameLst>
                                      </p:cBhvr>
                                      <p:tavLst>
                                        <p:tav tm="0">
                                          <p:val>
                                            <p:strVal val="#ppt_x-#ppt_w/2"/>
                                          </p:val>
                                        </p:tav>
                                        <p:tav tm="100000">
                                          <p:val>
                                            <p:strVal val="#ppt_x"/>
                                          </p:val>
                                        </p:tav>
                                      </p:tavLst>
                                    </p:anim>
                                    <p:anim calcmode="lin" valueType="num">
                                      <p:cBhvr>
                                        <p:cTn id="236" dur="2150" fill="hold"/>
                                        <p:tgtEl>
                                          <p:spTgt spid="22"/>
                                        </p:tgtEl>
                                        <p:attrNameLst>
                                          <p:attrName>ppt_y</p:attrName>
                                        </p:attrNameLst>
                                      </p:cBhvr>
                                      <p:tavLst>
                                        <p:tav tm="0">
                                          <p:val>
                                            <p:strVal val="#ppt_y"/>
                                          </p:val>
                                        </p:tav>
                                        <p:tav tm="100000">
                                          <p:val>
                                            <p:strVal val="#ppt_y"/>
                                          </p:val>
                                        </p:tav>
                                      </p:tavLst>
                                    </p:anim>
                                    <p:anim calcmode="lin" valueType="num">
                                      <p:cBhvr>
                                        <p:cTn id="237" dur="2150" fill="hold"/>
                                        <p:tgtEl>
                                          <p:spTgt spid="22"/>
                                        </p:tgtEl>
                                        <p:attrNameLst>
                                          <p:attrName>ppt_w</p:attrName>
                                        </p:attrNameLst>
                                      </p:cBhvr>
                                      <p:tavLst>
                                        <p:tav tm="0">
                                          <p:val>
                                            <p:fltVal val="0"/>
                                          </p:val>
                                        </p:tav>
                                        <p:tav tm="100000">
                                          <p:val>
                                            <p:strVal val="#ppt_w"/>
                                          </p:val>
                                        </p:tav>
                                      </p:tavLst>
                                    </p:anim>
                                    <p:anim calcmode="lin" valueType="num">
                                      <p:cBhvr>
                                        <p:cTn id="238" dur="2150" fill="hold"/>
                                        <p:tgtEl>
                                          <p:spTgt spid="22"/>
                                        </p:tgtEl>
                                        <p:attrNameLst>
                                          <p:attrName>ppt_h</p:attrName>
                                        </p:attrNameLst>
                                      </p:cBhvr>
                                      <p:tavLst>
                                        <p:tav tm="0">
                                          <p:val>
                                            <p:strVal val="#ppt_h"/>
                                          </p:val>
                                        </p:tav>
                                        <p:tav tm="100000">
                                          <p:val>
                                            <p:strVal val="#ppt_h"/>
                                          </p:val>
                                        </p:tav>
                                      </p:tavLst>
                                    </p:anim>
                                  </p:childTnLst>
                                </p:cTn>
                              </p:par>
                              <p:par>
                                <p:cTn id="239" presetID="23" presetClass="entr" presetSubtype="16" fill="hold" nodeType="withEffect">
                                  <p:stCondLst>
                                    <p:cond delay="0"/>
                                  </p:stCondLst>
                                  <p:childTnLst>
                                    <p:set>
                                      <p:cBhvr>
                                        <p:cTn id="240" dur="1" fill="hold">
                                          <p:stCondLst>
                                            <p:cond delay="0"/>
                                          </p:stCondLst>
                                        </p:cTn>
                                        <p:tgtEl>
                                          <p:spTgt spid="22"/>
                                        </p:tgtEl>
                                        <p:attrNameLst>
                                          <p:attrName>style.visibility</p:attrName>
                                        </p:attrNameLst>
                                      </p:cBhvr>
                                      <p:to>
                                        <p:strVal val="visible"/>
                                      </p:to>
                                    </p:set>
                                    <p:anim calcmode="lin" valueType="num">
                                      <p:cBhvr>
                                        <p:cTn id="241" dur="2150" fill="hold"/>
                                        <p:tgtEl>
                                          <p:spTgt spid="22"/>
                                        </p:tgtEl>
                                        <p:attrNameLst>
                                          <p:attrName>ppt_w</p:attrName>
                                        </p:attrNameLst>
                                      </p:cBhvr>
                                      <p:tavLst>
                                        <p:tav tm="0">
                                          <p:val>
                                            <p:fltVal val="0"/>
                                          </p:val>
                                        </p:tav>
                                        <p:tav tm="100000">
                                          <p:val>
                                            <p:strVal val="#ppt_w"/>
                                          </p:val>
                                        </p:tav>
                                      </p:tavLst>
                                    </p:anim>
                                    <p:anim calcmode="lin" valueType="num">
                                      <p:cBhvr>
                                        <p:cTn id="242" dur="215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21" grpId="0" animBg="1"/>
      <p:bldP spid="21" grpId="1" animBg="1"/>
      <p:bldP spid="21" grpId="2" animBg="1"/>
      <p:bldP spid="21"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35 Grupo"/>
          <p:cNvGrpSpPr/>
          <p:nvPr/>
        </p:nvGrpSpPr>
        <p:grpSpPr>
          <a:xfrm>
            <a:off x="0" y="0"/>
            <a:ext cx="9144000" cy="5143500"/>
            <a:chOff x="0" y="0"/>
            <a:chExt cx="9144000" cy="5143500"/>
          </a:xfrm>
        </p:grpSpPr>
        <p:sp>
          <p:nvSpPr>
            <p:cNvPr id="37" name="3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9" name="28 Imagen" descr="Diapositiva6"/>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23126" y="0"/>
            <a:ext cx="9167125" cy="5143500"/>
          </a:xfrm>
          <a:prstGeom prst="rect">
            <a:avLst/>
          </a:prstGeom>
          <a:noFill/>
          <a:ln>
            <a:noFill/>
          </a:ln>
        </p:spPr>
      </p:pic>
      <p:sp>
        <p:nvSpPr>
          <p:cNvPr id="2" name="1 Rectángulo"/>
          <p:cNvSpPr/>
          <p:nvPr/>
        </p:nvSpPr>
        <p:spPr>
          <a:xfrm rot="5400000">
            <a:off x="236096" y="-236096"/>
            <a:ext cx="915761" cy="1387954"/>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5" y="211411"/>
            <a:ext cx="915765" cy="1387954"/>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9" y="643460"/>
            <a:ext cx="915765" cy="1387954"/>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2" y="1095912"/>
            <a:ext cx="915761" cy="1387954"/>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4" y="1563908"/>
            <a:ext cx="915761" cy="1387954"/>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6" y="4034142"/>
            <a:ext cx="987775" cy="1230942"/>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80" y="3586637"/>
            <a:ext cx="987777" cy="1230941"/>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7" y="3154589"/>
            <a:ext cx="987777" cy="1230943"/>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40"/>
            <a:ext cx="987774" cy="1230943"/>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25452" y="2210390"/>
            <a:ext cx="987772" cy="1278444"/>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40" y="3992782"/>
            <a:ext cx="987775" cy="1313657"/>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3" y="3507343"/>
            <a:ext cx="987773" cy="1313657"/>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70" y="3113235"/>
            <a:ext cx="987773" cy="1313657"/>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20" y="2660785"/>
            <a:ext cx="987773" cy="1313657"/>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66786" y="2174388"/>
            <a:ext cx="987773" cy="1350448"/>
          </a:xfrm>
          <a:prstGeom prst="rect">
            <a:avLst/>
          </a:prstGeom>
          <a:gradFill flip="none" rotWithShape="1">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7" y="-191479"/>
            <a:ext cx="915767" cy="1298725"/>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7" y="256024"/>
            <a:ext cx="915767" cy="1298725"/>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3" y="688071"/>
            <a:ext cx="915767" cy="1298725"/>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3" y="1140522"/>
            <a:ext cx="915767" cy="1298725"/>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2"/>
            <a:ext cx="915768" cy="1298725"/>
          </a:xfrm>
          <a:prstGeom prst="rect">
            <a:avLst/>
          </a:prstGeom>
          <a:gradFill>
            <a:gsLst>
              <a:gs pos="19000">
                <a:srgbClr val="FFFF00"/>
              </a:gs>
              <a:gs pos="100000">
                <a:srgbClr val="CAF656">
                  <a:lumMod val="0"/>
                  <a:lumOff val="100000"/>
                </a:srgbClr>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solidFill>
              <a:schemeClr val="tx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305413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390" fill="hold"/>
                                        <p:tgtEl>
                                          <p:spTgt spid="2"/>
                                        </p:tgtEl>
                                        <p:attrNameLst>
                                          <p:attrName>ppt_x</p:attrName>
                                        </p:attrNameLst>
                                      </p:cBhvr>
                                      <p:tavLst>
                                        <p:tav tm="0">
                                          <p:val>
                                            <p:strVal val="1+#ppt_w/2"/>
                                          </p:val>
                                        </p:tav>
                                        <p:tav tm="100000">
                                          <p:val>
                                            <p:strVal val="#ppt_x"/>
                                          </p:val>
                                        </p:tav>
                                      </p:tavLst>
                                    </p:anim>
                                    <p:anim calcmode="lin" valueType="num">
                                      <p:cBhvr additive="base">
                                        <p:cTn id="8" dur="2390" fill="hold"/>
                                        <p:tgtEl>
                                          <p:spTgt spid="2"/>
                                        </p:tgtEl>
                                        <p:attrNameLst>
                                          <p:attrName>ppt_y</p:attrName>
                                        </p:attrNameLst>
                                      </p:cBhvr>
                                      <p:tavLst>
                                        <p:tav tm="0">
                                          <p:val>
                                            <p:strVal val="1+#ppt_h/2"/>
                                          </p:val>
                                        </p:tav>
                                        <p:tav tm="100000">
                                          <p:val>
                                            <p:strVal val="#ppt_y"/>
                                          </p:val>
                                        </p:tav>
                                      </p:tavLst>
                                    </p:anim>
                                  </p:childTnLst>
                                </p:cTn>
                              </p:par>
                              <p:par>
                                <p:cTn id="9" presetID="16" presetClass="entr" presetSubtype="42"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2390"/>
                                        <p:tgtEl>
                                          <p:spTgt spid="2"/>
                                        </p:tgtEl>
                                      </p:cBhvr>
                                    </p:animEffect>
                                  </p:childTnLst>
                                </p:cTn>
                              </p:par>
                              <p:par>
                                <p:cTn id="12" presetID="8" presetClass="emph" presetSubtype="0" fill="hold" grpId="2" nodeType="withEffect">
                                  <p:stCondLst>
                                    <p:cond delay="0"/>
                                  </p:stCondLst>
                                  <p:childTnLst>
                                    <p:animRot by="21600000">
                                      <p:cBhvr>
                                        <p:cTn id="13" dur="2390" fill="hold"/>
                                        <p:tgtEl>
                                          <p:spTgt spid="2"/>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390" fill="hold"/>
                                        <p:tgtEl>
                                          <p:spTgt spid="3"/>
                                        </p:tgtEl>
                                        <p:attrNameLst>
                                          <p:attrName>ppt_x</p:attrName>
                                        </p:attrNameLst>
                                      </p:cBhvr>
                                      <p:tavLst>
                                        <p:tav tm="0">
                                          <p:val>
                                            <p:strVal val="1+#ppt_w/2"/>
                                          </p:val>
                                        </p:tav>
                                        <p:tav tm="100000">
                                          <p:val>
                                            <p:strVal val="#ppt_x"/>
                                          </p:val>
                                        </p:tav>
                                      </p:tavLst>
                                    </p:anim>
                                    <p:anim calcmode="lin" valueType="num">
                                      <p:cBhvr additive="base">
                                        <p:cTn id="17" dur="2390" fill="hold"/>
                                        <p:tgtEl>
                                          <p:spTgt spid="3"/>
                                        </p:tgtEl>
                                        <p:attrNameLst>
                                          <p:attrName>ppt_y</p:attrName>
                                        </p:attrNameLst>
                                      </p:cBhvr>
                                      <p:tavLst>
                                        <p:tav tm="0">
                                          <p:val>
                                            <p:strVal val="1+#ppt_h/2"/>
                                          </p:val>
                                        </p:tav>
                                        <p:tav tm="100000">
                                          <p:val>
                                            <p:strVal val="#ppt_y"/>
                                          </p:val>
                                        </p:tav>
                                      </p:tavLst>
                                    </p:anim>
                                  </p:childTnLst>
                                </p:cTn>
                              </p:par>
                              <p:par>
                                <p:cTn id="18" presetID="16" presetClass="entr" presetSubtype="42" fill="hold" grpId="1"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outHorizontal)">
                                      <p:cBhvr>
                                        <p:cTn id="20" dur="2390"/>
                                        <p:tgtEl>
                                          <p:spTgt spid="3"/>
                                        </p:tgtEl>
                                      </p:cBhvr>
                                    </p:animEffect>
                                  </p:childTnLst>
                                </p:cTn>
                              </p:par>
                              <p:par>
                                <p:cTn id="21" presetID="8" presetClass="emph" presetSubtype="0" fill="hold" grpId="2" nodeType="withEffect">
                                  <p:stCondLst>
                                    <p:cond delay="0"/>
                                  </p:stCondLst>
                                  <p:childTnLst>
                                    <p:animRot by="21600000">
                                      <p:cBhvr>
                                        <p:cTn id="22" dur="2390" fill="hold"/>
                                        <p:tgtEl>
                                          <p:spTgt spid="3"/>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390" fill="hold"/>
                                        <p:tgtEl>
                                          <p:spTgt spid="5"/>
                                        </p:tgtEl>
                                        <p:attrNameLst>
                                          <p:attrName>ppt_x</p:attrName>
                                        </p:attrNameLst>
                                      </p:cBhvr>
                                      <p:tavLst>
                                        <p:tav tm="0">
                                          <p:val>
                                            <p:strVal val="1+#ppt_w/2"/>
                                          </p:val>
                                        </p:tav>
                                        <p:tav tm="100000">
                                          <p:val>
                                            <p:strVal val="#ppt_x"/>
                                          </p:val>
                                        </p:tav>
                                      </p:tavLst>
                                    </p:anim>
                                    <p:anim calcmode="lin" valueType="num">
                                      <p:cBhvr additive="base">
                                        <p:cTn id="26" dur="2390" fill="hold"/>
                                        <p:tgtEl>
                                          <p:spTgt spid="5"/>
                                        </p:tgtEl>
                                        <p:attrNameLst>
                                          <p:attrName>ppt_y</p:attrName>
                                        </p:attrNameLst>
                                      </p:cBhvr>
                                      <p:tavLst>
                                        <p:tav tm="0">
                                          <p:val>
                                            <p:strVal val="1+#ppt_h/2"/>
                                          </p:val>
                                        </p:tav>
                                        <p:tav tm="100000">
                                          <p:val>
                                            <p:strVal val="#ppt_y"/>
                                          </p:val>
                                        </p:tav>
                                      </p:tavLst>
                                    </p:anim>
                                  </p:childTnLst>
                                </p:cTn>
                              </p:par>
                              <p:par>
                                <p:cTn id="27" presetID="16" presetClass="entr" presetSubtype="4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2390"/>
                                        <p:tgtEl>
                                          <p:spTgt spid="5"/>
                                        </p:tgtEl>
                                      </p:cBhvr>
                                    </p:animEffect>
                                  </p:childTnLst>
                                </p:cTn>
                              </p:par>
                              <p:par>
                                <p:cTn id="30" presetID="8" presetClass="emph" presetSubtype="0" fill="hold" grpId="2" nodeType="withEffect">
                                  <p:stCondLst>
                                    <p:cond delay="0"/>
                                  </p:stCondLst>
                                  <p:childTnLst>
                                    <p:animRot by="21600000">
                                      <p:cBhvr>
                                        <p:cTn id="31" dur="2390" fill="hold"/>
                                        <p:tgtEl>
                                          <p:spTgt spid="5"/>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390" fill="hold"/>
                                        <p:tgtEl>
                                          <p:spTgt spid="6"/>
                                        </p:tgtEl>
                                        <p:attrNameLst>
                                          <p:attrName>ppt_x</p:attrName>
                                        </p:attrNameLst>
                                      </p:cBhvr>
                                      <p:tavLst>
                                        <p:tav tm="0">
                                          <p:val>
                                            <p:strVal val="1+#ppt_w/2"/>
                                          </p:val>
                                        </p:tav>
                                        <p:tav tm="100000">
                                          <p:val>
                                            <p:strVal val="#ppt_x"/>
                                          </p:val>
                                        </p:tav>
                                      </p:tavLst>
                                    </p:anim>
                                    <p:anim calcmode="lin" valueType="num">
                                      <p:cBhvr additive="base">
                                        <p:cTn id="35" dur="2390" fill="hold"/>
                                        <p:tgtEl>
                                          <p:spTgt spid="6"/>
                                        </p:tgtEl>
                                        <p:attrNameLst>
                                          <p:attrName>ppt_y</p:attrName>
                                        </p:attrNameLst>
                                      </p:cBhvr>
                                      <p:tavLst>
                                        <p:tav tm="0">
                                          <p:val>
                                            <p:strVal val="1+#ppt_h/2"/>
                                          </p:val>
                                        </p:tav>
                                        <p:tav tm="100000">
                                          <p:val>
                                            <p:strVal val="#ppt_y"/>
                                          </p:val>
                                        </p:tav>
                                      </p:tavLst>
                                    </p:anim>
                                  </p:childTnLst>
                                </p:cTn>
                              </p:par>
                              <p:par>
                                <p:cTn id="36" presetID="16" presetClass="entr" presetSubtype="42"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outHorizontal)">
                                      <p:cBhvr>
                                        <p:cTn id="38" dur="2390"/>
                                        <p:tgtEl>
                                          <p:spTgt spid="6"/>
                                        </p:tgtEl>
                                      </p:cBhvr>
                                    </p:animEffect>
                                  </p:childTnLst>
                                </p:cTn>
                              </p:par>
                              <p:par>
                                <p:cTn id="39" presetID="8" presetClass="emph" presetSubtype="0" fill="hold" grpId="2" nodeType="withEffect">
                                  <p:stCondLst>
                                    <p:cond delay="0"/>
                                  </p:stCondLst>
                                  <p:childTnLst>
                                    <p:animRot by="21600000">
                                      <p:cBhvr>
                                        <p:cTn id="40" dur="2390" fill="hold"/>
                                        <p:tgtEl>
                                          <p:spTgt spid="6"/>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2390" fill="hold"/>
                                        <p:tgtEl>
                                          <p:spTgt spid="10"/>
                                        </p:tgtEl>
                                        <p:attrNameLst>
                                          <p:attrName>ppt_x</p:attrName>
                                        </p:attrNameLst>
                                      </p:cBhvr>
                                      <p:tavLst>
                                        <p:tav tm="0">
                                          <p:val>
                                            <p:strVal val="0-#ppt_w/2"/>
                                          </p:val>
                                        </p:tav>
                                        <p:tav tm="100000">
                                          <p:val>
                                            <p:strVal val="#ppt_x"/>
                                          </p:val>
                                        </p:tav>
                                      </p:tavLst>
                                    </p:anim>
                                    <p:anim calcmode="lin" valueType="num">
                                      <p:cBhvr additive="base">
                                        <p:cTn id="44" dur="2390" fill="hold"/>
                                        <p:tgtEl>
                                          <p:spTgt spid="10"/>
                                        </p:tgtEl>
                                        <p:attrNameLst>
                                          <p:attrName>ppt_y</p:attrName>
                                        </p:attrNameLst>
                                      </p:cBhvr>
                                      <p:tavLst>
                                        <p:tav tm="0">
                                          <p:val>
                                            <p:strVal val="1+#ppt_h/2"/>
                                          </p:val>
                                        </p:tav>
                                        <p:tav tm="100000">
                                          <p:val>
                                            <p:strVal val="#ppt_y"/>
                                          </p:val>
                                        </p:tav>
                                      </p:tavLst>
                                    </p:anim>
                                  </p:childTnLst>
                                </p:cTn>
                              </p:par>
                              <p:par>
                                <p:cTn id="45" presetID="16" presetClass="entr" presetSubtype="42"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outHorizontal)">
                                      <p:cBhvr>
                                        <p:cTn id="47" dur="2390"/>
                                        <p:tgtEl>
                                          <p:spTgt spid="10"/>
                                        </p:tgtEl>
                                      </p:cBhvr>
                                    </p:animEffect>
                                  </p:childTnLst>
                                </p:cTn>
                              </p:par>
                              <p:par>
                                <p:cTn id="48" presetID="8" presetClass="emph" presetSubtype="0" fill="hold" grpId="2" nodeType="withEffect">
                                  <p:stCondLst>
                                    <p:cond delay="0"/>
                                  </p:stCondLst>
                                  <p:childTnLst>
                                    <p:animRot by="-21600000">
                                      <p:cBhvr>
                                        <p:cTn id="49" dur="2390" fill="hold"/>
                                        <p:tgtEl>
                                          <p:spTgt spid="10"/>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390" fill="hold"/>
                                        <p:tgtEl>
                                          <p:spTgt spid="11"/>
                                        </p:tgtEl>
                                        <p:attrNameLst>
                                          <p:attrName>ppt_x</p:attrName>
                                        </p:attrNameLst>
                                      </p:cBhvr>
                                      <p:tavLst>
                                        <p:tav tm="0">
                                          <p:val>
                                            <p:strVal val="0-#ppt_w/2"/>
                                          </p:val>
                                        </p:tav>
                                        <p:tav tm="100000">
                                          <p:val>
                                            <p:strVal val="#ppt_x"/>
                                          </p:val>
                                        </p:tav>
                                      </p:tavLst>
                                    </p:anim>
                                    <p:anim calcmode="lin" valueType="num">
                                      <p:cBhvr additive="base">
                                        <p:cTn id="53" dur="2390" fill="hold"/>
                                        <p:tgtEl>
                                          <p:spTgt spid="11"/>
                                        </p:tgtEl>
                                        <p:attrNameLst>
                                          <p:attrName>ppt_y</p:attrName>
                                        </p:attrNameLst>
                                      </p:cBhvr>
                                      <p:tavLst>
                                        <p:tav tm="0">
                                          <p:val>
                                            <p:strVal val="1+#ppt_h/2"/>
                                          </p:val>
                                        </p:tav>
                                        <p:tav tm="100000">
                                          <p:val>
                                            <p:strVal val="#ppt_y"/>
                                          </p:val>
                                        </p:tav>
                                      </p:tavLst>
                                    </p:anim>
                                  </p:childTnLst>
                                </p:cTn>
                              </p:par>
                              <p:par>
                                <p:cTn id="54" presetID="16" presetClass="entr" presetSubtype="42"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2390"/>
                                        <p:tgtEl>
                                          <p:spTgt spid="11"/>
                                        </p:tgtEl>
                                      </p:cBhvr>
                                    </p:animEffect>
                                  </p:childTnLst>
                                </p:cTn>
                              </p:par>
                              <p:par>
                                <p:cTn id="57" presetID="8" presetClass="emph" presetSubtype="0" fill="hold" grpId="2" nodeType="withEffect">
                                  <p:stCondLst>
                                    <p:cond delay="0"/>
                                  </p:stCondLst>
                                  <p:childTnLst>
                                    <p:animRot by="-21600000">
                                      <p:cBhvr>
                                        <p:cTn id="58" dur="2390" fill="hold"/>
                                        <p:tgtEl>
                                          <p:spTgt spid="11"/>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390" fill="hold"/>
                                        <p:tgtEl>
                                          <p:spTgt spid="12"/>
                                        </p:tgtEl>
                                        <p:attrNameLst>
                                          <p:attrName>ppt_x</p:attrName>
                                        </p:attrNameLst>
                                      </p:cBhvr>
                                      <p:tavLst>
                                        <p:tav tm="0">
                                          <p:val>
                                            <p:strVal val="0-#ppt_w/2"/>
                                          </p:val>
                                        </p:tav>
                                        <p:tav tm="100000">
                                          <p:val>
                                            <p:strVal val="#ppt_x"/>
                                          </p:val>
                                        </p:tav>
                                      </p:tavLst>
                                    </p:anim>
                                    <p:anim calcmode="lin" valueType="num">
                                      <p:cBhvr additive="base">
                                        <p:cTn id="62" dur="2390" fill="hold"/>
                                        <p:tgtEl>
                                          <p:spTgt spid="12"/>
                                        </p:tgtEl>
                                        <p:attrNameLst>
                                          <p:attrName>ppt_y</p:attrName>
                                        </p:attrNameLst>
                                      </p:cBhvr>
                                      <p:tavLst>
                                        <p:tav tm="0">
                                          <p:val>
                                            <p:strVal val="1+#ppt_h/2"/>
                                          </p:val>
                                        </p:tav>
                                        <p:tav tm="100000">
                                          <p:val>
                                            <p:strVal val="#ppt_y"/>
                                          </p:val>
                                        </p:tav>
                                      </p:tavLst>
                                    </p:anim>
                                  </p:childTnLst>
                                </p:cTn>
                              </p:par>
                              <p:par>
                                <p:cTn id="63" presetID="16" presetClass="entr" presetSubtype="4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arn(outHorizontal)">
                                      <p:cBhvr>
                                        <p:cTn id="65" dur="2390"/>
                                        <p:tgtEl>
                                          <p:spTgt spid="12"/>
                                        </p:tgtEl>
                                      </p:cBhvr>
                                    </p:animEffect>
                                  </p:childTnLst>
                                </p:cTn>
                              </p:par>
                              <p:par>
                                <p:cTn id="66" presetID="8" presetClass="emph" presetSubtype="0" fill="hold" grpId="2" nodeType="withEffect">
                                  <p:stCondLst>
                                    <p:cond delay="0"/>
                                  </p:stCondLst>
                                  <p:childTnLst>
                                    <p:animRot by="-21600000">
                                      <p:cBhvr>
                                        <p:cTn id="67" dur="2390" fill="hold"/>
                                        <p:tgtEl>
                                          <p:spTgt spid="12"/>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2390" fill="hold"/>
                                        <p:tgtEl>
                                          <p:spTgt spid="13"/>
                                        </p:tgtEl>
                                        <p:attrNameLst>
                                          <p:attrName>ppt_x</p:attrName>
                                        </p:attrNameLst>
                                      </p:cBhvr>
                                      <p:tavLst>
                                        <p:tav tm="0">
                                          <p:val>
                                            <p:strVal val="0-#ppt_w/2"/>
                                          </p:val>
                                        </p:tav>
                                        <p:tav tm="100000">
                                          <p:val>
                                            <p:strVal val="#ppt_x"/>
                                          </p:val>
                                        </p:tav>
                                      </p:tavLst>
                                    </p:anim>
                                    <p:anim calcmode="lin" valueType="num">
                                      <p:cBhvr additive="base">
                                        <p:cTn id="71" dur="2390" fill="hold"/>
                                        <p:tgtEl>
                                          <p:spTgt spid="13"/>
                                        </p:tgtEl>
                                        <p:attrNameLst>
                                          <p:attrName>ppt_y</p:attrName>
                                        </p:attrNameLst>
                                      </p:cBhvr>
                                      <p:tavLst>
                                        <p:tav tm="0">
                                          <p:val>
                                            <p:strVal val="1+#ppt_h/2"/>
                                          </p:val>
                                        </p:tav>
                                        <p:tav tm="100000">
                                          <p:val>
                                            <p:strVal val="#ppt_y"/>
                                          </p:val>
                                        </p:tav>
                                      </p:tavLst>
                                    </p:anim>
                                  </p:childTnLst>
                                </p:cTn>
                              </p:par>
                              <p:par>
                                <p:cTn id="72" presetID="16" presetClass="entr" presetSubtype="42"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arn(outHorizontal)">
                                      <p:cBhvr>
                                        <p:cTn id="74" dur="2390"/>
                                        <p:tgtEl>
                                          <p:spTgt spid="13"/>
                                        </p:tgtEl>
                                      </p:cBhvr>
                                    </p:animEffect>
                                  </p:childTnLst>
                                </p:cTn>
                              </p:par>
                              <p:par>
                                <p:cTn id="75" presetID="8" presetClass="emph" presetSubtype="0" fill="hold" grpId="2" nodeType="withEffect">
                                  <p:stCondLst>
                                    <p:cond delay="0"/>
                                  </p:stCondLst>
                                  <p:childTnLst>
                                    <p:animRot by="-21600000">
                                      <p:cBhvr>
                                        <p:cTn id="76" dur="2390" fill="hold"/>
                                        <p:tgtEl>
                                          <p:spTgt spid="13"/>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2390" fill="hold"/>
                                        <p:tgtEl>
                                          <p:spTgt spid="14"/>
                                        </p:tgtEl>
                                        <p:attrNameLst>
                                          <p:attrName>ppt_x</p:attrName>
                                        </p:attrNameLst>
                                      </p:cBhvr>
                                      <p:tavLst>
                                        <p:tav tm="0">
                                          <p:val>
                                            <p:strVal val="0-#ppt_w/2"/>
                                          </p:val>
                                        </p:tav>
                                        <p:tav tm="100000">
                                          <p:val>
                                            <p:strVal val="#ppt_x"/>
                                          </p:val>
                                        </p:tav>
                                      </p:tavLst>
                                    </p:anim>
                                    <p:anim calcmode="lin" valueType="num">
                                      <p:cBhvr additive="base">
                                        <p:cTn id="80" dur="2390" fill="hold"/>
                                        <p:tgtEl>
                                          <p:spTgt spid="14"/>
                                        </p:tgtEl>
                                        <p:attrNameLst>
                                          <p:attrName>ppt_y</p:attrName>
                                        </p:attrNameLst>
                                      </p:cBhvr>
                                      <p:tavLst>
                                        <p:tav tm="0">
                                          <p:val>
                                            <p:strVal val="1+#ppt_h/2"/>
                                          </p:val>
                                        </p:tav>
                                        <p:tav tm="100000">
                                          <p:val>
                                            <p:strVal val="#ppt_y"/>
                                          </p:val>
                                        </p:tav>
                                      </p:tavLst>
                                    </p:anim>
                                  </p:childTnLst>
                                </p:cTn>
                              </p:par>
                              <p:par>
                                <p:cTn id="81" presetID="16" presetClass="entr" presetSubtype="42" fill="hold" grpId="1"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barn(outHorizontal)">
                                      <p:cBhvr>
                                        <p:cTn id="83" dur="2390"/>
                                        <p:tgtEl>
                                          <p:spTgt spid="14"/>
                                        </p:tgtEl>
                                      </p:cBhvr>
                                    </p:animEffect>
                                  </p:childTnLst>
                                </p:cTn>
                              </p:par>
                              <p:par>
                                <p:cTn id="84" presetID="8" presetClass="emph" presetSubtype="0" fill="hold" grpId="2" nodeType="withEffect">
                                  <p:stCondLst>
                                    <p:cond delay="0"/>
                                  </p:stCondLst>
                                  <p:childTnLst>
                                    <p:animRot by="-21600000">
                                      <p:cBhvr>
                                        <p:cTn id="85" dur="2390" fill="hold"/>
                                        <p:tgtEl>
                                          <p:spTgt spid="14"/>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2390" fill="hold"/>
                                        <p:tgtEl>
                                          <p:spTgt spid="24"/>
                                        </p:tgtEl>
                                        <p:attrNameLst>
                                          <p:attrName>ppt_x</p:attrName>
                                        </p:attrNameLst>
                                      </p:cBhvr>
                                      <p:tavLst>
                                        <p:tav tm="0">
                                          <p:val>
                                            <p:strVal val="1+#ppt_w/2"/>
                                          </p:val>
                                        </p:tav>
                                        <p:tav tm="100000">
                                          <p:val>
                                            <p:strVal val="#ppt_x"/>
                                          </p:val>
                                        </p:tav>
                                      </p:tavLst>
                                    </p:anim>
                                    <p:anim calcmode="lin" valueType="num">
                                      <p:cBhvr additive="base">
                                        <p:cTn id="89" dur="2390" fill="hold"/>
                                        <p:tgtEl>
                                          <p:spTgt spid="24"/>
                                        </p:tgtEl>
                                        <p:attrNameLst>
                                          <p:attrName>ppt_y</p:attrName>
                                        </p:attrNameLst>
                                      </p:cBhvr>
                                      <p:tavLst>
                                        <p:tav tm="0">
                                          <p:val>
                                            <p:strVal val="0-#ppt_h/2"/>
                                          </p:val>
                                        </p:tav>
                                        <p:tav tm="100000">
                                          <p:val>
                                            <p:strVal val="#ppt_y"/>
                                          </p:val>
                                        </p:tav>
                                      </p:tavLst>
                                    </p:anim>
                                  </p:childTnLst>
                                </p:cTn>
                              </p:par>
                              <p:par>
                                <p:cTn id="90" presetID="16" presetClass="entr" presetSubtype="42" fill="hold" grpId="1"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barn(outHorizontal)">
                                      <p:cBhvr>
                                        <p:cTn id="92" dur="2390"/>
                                        <p:tgtEl>
                                          <p:spTgt spid="24"/>
                                        </p:tgtEl>
                                      </p:cBhvr>
                                    </p:animEffect>
                                  </p:childTnLst>
                                </p:cTn>
                              </p:par>
                              <p:par>
                                <p:cTn id="93" presetID="8" presetClass="emph" presetSubtype="0" fill="hold" grpId="2" nodeType="withEffect">
                                  <p:stCondLst>
                                    <p:cond delay="0"/>
                                  </p:stCondLst>
                                  <p:childTnLst>
                                    <p:animRot by="-21600000">
                                      <p:cBhvr>
                                        <p:cTn id="94" dur="2390" fill="hold"/>
                                        <p:tgtEl>
                                          <p:spTgt spid="24"/>
                                        </p:tgtEl>
                                        <p:attrNameLst>
                                          <p:attrName>r</p:attrName>
                                        </p:attrNameLst>
                                      </p:cBhvr>
                                    </p:animRot>
                                  </p:childTnLst>
                                </p:cTn>
                              </p:par>
                              <p:par>
                                <p:cTn id="95" presetID="2" presetClass="entr" presetSubtype="3"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390" fill="hold"/>
                                        <p:tgtEl>
                                          <p:spTgt spid="25"/>
                                        </p:tgtEl>
                                        <p:attrNameLst>
                                          <p:attrName>ppt_x</p:attrName>
                                        </p:attrNameLst>
                                      </p:cBhvr>
                                      <p:tavLst>
                                        <p:tav tm="0">
                                          <p:val>
                                            <p:strVal val="1+#ppt_w/2"/>
                                          </p:val>
                                        </p:tav>
                                        <p:tav tm="100000">
                                          <p:val>
                                            <p:strVal val="#ppt_x"/>
                                          </p:val>
                                        </p:tav>
                                      </p:tavLst>
                                    </p:anim>
                                    <p:anim calcmode="lin" valueType="num">
                                      <p:cBhvr additive="base">
                                        <p:cTn id="98" dur="2390" fill="hold"/>
                                        <p:tgtEl>
                                          <p:spTgt spid="25"/>
                                        </p:tgtEl>
                                        <p:attrNameLst>
                                          <p:attrName>ppt_y</p:attrName>
                                        </p:attrNameLst>
                                      </p:cBhvr>
                                      <p:tavLst>
                                        <p:tav tm="0">
                                          <p:val>
                                            <p:strVal val="0-#ppt_h/2"/>
                                          </p:val>
                                        </p:tav>
                                        <p:tav tm="100000">
                                          <p:val>
                                            <p:strVal val="#ppt_y"/>
                                          </p:val>
                                        </p:tav>
                                      </p:tavLst>
                                    </p:anim>
                                  </p:childTnLst>
                                </p:cTn>
                              </p:par>
                              <p:par>
                                <p:cTn id="99" presetID="16" presetClass="entr" presetSubtype="42" fill="hold" grpId="1"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barn(outHorizontal)">
                                      <p:cBhvr>
                                        <p:cTn id="101" dur="2390"/>
                                        <p:tgtEl>
                                          <p:spTgt spid="25"/>
                                        </p:tgtEl>
                                      </p:cBhvr>
                                    </p:animEffect>
                                  </p:childTnLst>
                                </p:cTn>
                              </p:par>
                              <p:par>
                                <p:cTn id="102" presetID="8" presetClass="emph" presetSubtype="0" fill="hold" grpId="2" nodeType="withEffect">
                                  <p:stCondLst>
                                    <p:cond delay="0"/>
                                  </p:stCondLst>
                                  <p:childTnLst>
                                    <p:animRot by="-21600000">
                                      <p:cBhvr>
                                        <p:cTn id="103" dur="2390" fill="hold"/>
                                        <p:tgtEl>
                                          <p:spTgt spid="25"/>
                                        </p:tgtEl>
                                        <p:attrNameLst>
                                          <p:attrName>r</p:attrName>
                                        </p:attrNameLst>
                                      </p:cBhvr>
                                    </p:animRot>
                                  </p:childTnLst>
                                </p:cTn>
                              </p:par>
                              <p:par>
                                <p:cTn id="104" presetID="2" presetClass="entr" presetSubtype="3"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2390" fill="hold"/>
                                        <p:tgtEl>
                                          <p:spTgt spid="26"/>
                                        </p:tgtEl>
                                        <p:attrNameLst>
                                          <p:attrName>ppt_x</p:attrName>
                                        </p:attrNameLst>
                                      </p:cBhvr>
                                      <p:tavLst>
                                        <p:tav tm="0">
                                          <p:val>
                                            <p:strVal val="1+#ppt_w/2"/>
                                          </p:val>
                                        </p:tav>
                                        <p:tav tm="100000">
                                          <p:val>
                                            <p:strVal val="#ppt_x"/>
                                          </p:val>
                                        </p:tav>
                                      </p:tavLst>
                                    </p:anim>
                                    <p:anim calcmode="lin" valueType="num">
                                      <p:cBhvr additive="base">
                                        <p:cTn id="107" dur="2390" fill="hold"/>
                                        <p:tgtEl>
                                          <p:spTgt spid="26"/>
                                        </p:tgtEl>
                                        <p:attrNameLst>
                                          <p:attrName>ppt_y</p:attrName>
                                        </p:attrNameLst>
                                      </p:cBhvr>
                                      <p:tavLst>
                                        <p:tav tm="0">
                                          <p:val>
                                            <p:strVal val="0-#ppt_h/2"/>
                                          </p:val>
                                        </p:tav>
                                        <p:tav tm="100000">
                                          <p:val>
                                            <p:strVal val="#ppt_y"/>
                                          </p:val>
                                        </p:tav>
                                      </p:tavLst>
                                    </p:anim>
                                  </p:childTnLst>
                                </p:cTn>
                              </p:par>
                              <p:par>
                                <p:cTn id="108" presetID="16" presetClass="entr" presetSubtype="42" fill="hold" grpId="1"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barn(outHorizontal)">
                                      <p:cBhvr>
                                        <p:cTn id="110" dur="2390"/>
                                        <p:tgtEl>
                                          <p:spTgt spid="26"/>
                                        </p:tgtEl>
                                      </p:cBhvr>
                                    </p:animEffect>
                                  </p:childTnLst>
                                </p:cTn>
                              </p:par>
                              <p:par>
                                <p:cTn id="111" presetID="8" presetClass="emph" presetSubtype="0" fill="hold" grpId="2" nodeType="withEffect">
                                  <p:stCondLst>
                                    <p:cond delay="0"/>
                                  </p:stCondLst>
                                  <p:childTnLst>
                                    <p:animRot by="-21600000">
                                      <p:cBhvr>
                                        <p:cTn id="112" dur="2390" fill="hold"/>
                                        <p:tgtEl>
                                          <p:spTgt spid="26"/>
                                        </p:tgtEl>
                                        <p:attrNameLst>
                                          <p:attrName>r</p:attrName>
                                        </p:attrNameLst>
                                      </p:cBhvr>
                                    </p:animRot>
                                  </p:childTnLst>
                                </p:cTn>
                              </p:par>
                              <p:par>
                                <p:cTn id="113" presetID="2" presetClass="entr" presetSubtype="3"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2390" fill="hold"/>
                                        <p:tgtEl>
                                          <p:spTgt spid="27"/>
                                        </p:tgtEl>
                                        <p:attrNameLst>
                                          <p:attrName>ppt_x</p:attrName>
                                        </p:attrNameLst>
                                      </p:cBhvr>
                                      <p:tavLst>
                                        <p:tav tm="0">
                                          <p:val>
                                            <p:strVal val="1+#ppt_w/2"/>
                                          </p:val>
                                        </p:tav>
                                        <p:tav tm="100000">
                                          <p:val>
                                            <p:strVal val="#ppt_x"/>
                                          </p:val>
                                        </p:tav>
                                      </p:tavLst>
                                    </p:anim>
                                    <p:anim calcmode="lin" valueType="num">
                                      <p:cBhvr additive="base">
                                        <p:cTn id="116" dur="2390" fill="hold"/>
                                        <p:tgtEl>
                                          <p:spTgt spid="27"/>
                                        </p:tgtEl>
                                        <p:attrNameLst>
                                          <p:attrName>ppt_y</p:attrName>
                                        </p:attrNameLst>
                                      </p:cBhvr>
                                      <p:tavLst>
                                        <p:tav tm="0">
                                          <p:val>
                                            <p:strVal val="0-#ppt_h/2"/>
                                          </p:val>
                                        </p:tav>
                                        <p:tav tm="100000">
                                          <p:val>
                                            <p:strVal val="#ppt_y"/>
                                          </p:val>
                                        </p:tav>
                                      </p:tavLst>
                                    </p:anim>
                                  </p:childTnLst>
                                </p:cTn>
                              </p:par>
                              <p:par>
                                <p:cTn id="117" presetID="16" presetClass="entr" presetSubtype="42" fill="hold" grpId="1" nodeType="with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barn(outHorizontal)">
                                      <p:cBhvr>
                                        <p:cTn id="119" dur="2390"/>
                                        <p:tgtEl>
                                          <p:spTgt spid="27"/>
                                        </p:tgtEl>
                                      </p:cBhvr>
                                    </p:animEffect>
                                  </p:childTnLst>
                                </p:cTn>
                              </p:par>
                              <p:par>
                                <p:cTn id="120" presetID="8" presetClass="emph" presetSubtype="0" fill="hold" grpId="2" nodeType="withEffect">
                                  <p:stCondLst>
                                    <p:cond delay="0"/>
                                  </p:stCondLst>
                                  <p:childTnLst>
                                    <p:animRot by="-21600000">
                                      <p:cBhvr>
                                        <p:cTn id="121" dur="2390" fill="hold"/>
                                        <p:tgtEl>
                                          <p:spTgt spid="27"/>
                                        </p:tgtEl>
                                        <p:attrNameLst>
                                          <p:attrName>r</p:attrName>
                                        </p:attrNameLst>
                                      </p:cBhvr>
                                    </p:animRot>
                                  </p:childTnLst>
                                </p:cTn>
                              </p:par>
                              <p:par>
                                <p:cTn id="122" presetID="2" presetClass="entr" presetSubtype="3" fill="hold" grpId="0" nodeType="with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additive="base">
                                        <p:cTn id="124" dur="2390" fill="hold"/>
                                        <p:tgtEl>
                                          <p:spTgt spid="28"/>
                                        </p:tgtEl>
                                        <p:attrNameLst>
                                          <p:attrName>ppt_x</p:attrName>
                                        </p:attrNameLst>
                                      </p:cBhvr>
                                      <p:tavLst>
                                        <p:tav tm="0">
                                          <p:val>
                                            <p:strVal val="1+#ppt_w/2"/>
                                          </p:val>
                                        </p:tav>
                                        <p:tav tm="100000">
                                          <p:val>
                                            <p:strVal val="#ppt_x"/>
                                          </p:val>
                                        </p:tav>
                                      </p:tavLst>
                                    </p:anim>
                                    <p:anim calcmode="lin" valueType="num">
                                      <p:cBhvr additive="base">
                                        <p:cTn id="125" dur="2390" fill="hold"/>
                                        <p:tgtEl>
                                          <p:spTgt spid="28"/>
                                        </p:tgtEl>
                                        <p:attrNameLst>
                                          <p:attrName>ppt_y</p:attrName>
                                        </p:attrNameLst>
                                      </p:cBhvr>
                                      <p:tavLst>
                                        <p:tav tm="0">
                                          <p:val>
                                            <p:strVal val="0-#ppt_h/2"/>
                                          </p:val>
                                        </p:tav>
                                        <p:tav tm="100000">
                                          <p:val>
                                            <p:strVal val="#ppt_y"/>
                                          </p:val>
                                        </p:tav>
                                      </p:tavLst>
                                    </p:anim>
                                  </p:childTnLst>
                                </p:cTn>
                              </p:par>
                              <p:par>
                                <p:cTn id="126" presetID="16" presetClass="entr" presetSubtype="42"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barn(outHorizontal)">
                                      <p:cBhvr>
                                        <p:cTn id="128" dur="2390"/>
                                        <p:tgtEl>
                                          <p:spTgt spid="28"/>
                                        </p:tgtEl>
                                      </p:cBhvr>
                                    </p:animEffect>
                                  </p:childTnLst>
                                </p:cTn>
                              </p:par>
                              <p:par>
                                <p:cTn id="129" presetID="8" presetClass="emph" presetSubtype="0" fill="hold" grpId="2" nodeType="withEffect">
                                  <p:stCondLst>
                                    <p:cond delay="0"/>
                                  </p:stCondLst>
                                  <p:childTnLst>
                                    <p:animRot by="-21600000">
                                      <p:cBhvr>
                                        <p:cTn id="130" dur="2390" fill="hold"/>
                                        <p:tgtEl>
                                          <p:spTgt spid="28"/>
                                        </p:tgtEl>
                                        <p:attrNameLst>
                                          <p:attrName>r</p:attrName>
                                        </p:attrNameLst>
                                      </p:cBhvr>
                                    </p:animRot>
                                  </p:childTnLst>
                                </p:cTn>
                              </p:par>
                              <p:par>
                                <p:cTn id="131" presetID="2" presetClass="entr" presetSubtype="9"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390" fill="hold"/>
                                        <p:tgtEl>
                                          <p:spTgt spid="17"/>
                                        </p:tgtEl>
                                        <p:attrNameLst>
                                          <p:attrName>ppt_x</p:attrName>
                                        </p:attrNameLst>
                                      </p:cBhvr>
                                      <p:tavLst>
                                        <p:tav tm="0">
                                          <p:val>
                                            <p:strVal val="0-#ppt_w/2"/>
                                          </p:val>
                                        </p:tav>
                                        <p:tav tm="100000">
                                          <p:val>
                                            <p:strVal val="#ppt_x"/>
                                          </p:val>
                                        </p:tav>
                                      </p:tavLst>
                                    </p:anim>
                                    <p:anim calcmode="lin" valueType="num">
                                      <p:cBhvr additive="base">
                                        <p:cTn id="134" dur="239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42"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outHorizontal)">
                                      <p:cBhvr>
                                        <p:cTn id="137" dur="2390"/>
                                        <p:tgtEl>
                                          <p:spTgt spid="17"/>
                                        </p:tgtEl>
                                      </p:cBhvr>
                                    </p:animEffect>
                                  </p:childTnLst>
                                </p:cTn>
                              </p:par>
                              <p:par>
                                <p:cTn id="138" presetID="8" presetClass="emph" presetSubtype="0" fill="hold" grpId="2" nodeType="withEffect">
                                  <p:stCondLst>
                                    <p:cond delay="0"/>
                                  </p:stCondLst>
                                  <p:childTnLst>
                                    <p:animRot by="21600000">
                                      <p:cBhvr>
                                        <p:cTn id="139" dur="2390" fill="hold"/>
                                        <p:tgtEl>
                                          <p:spTgt spid="17"/>
                                        </p:tgtEl>
                                        <p:attrNameLst>
                                          <p:attrName>r</p:attrName>
                                        </p:attrNameLst>
                                      </p:cBhvr>
                                    </p:animRot>
                                  </p:childTnLst>
                                </p:cTn>
                              </p:par>
                              <p:par>
                                <p:cTn id="140" presetID="2" presetClass="entr" presetSubtype="9" fill="hold" grpId="0"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390" fill="hold"/>
                                        <p:tgtEl>
                                          <p:spTgt spid="18"/>
                                        </p:tgtEl>
                                        <p:attrNameLst>
                                          <p:attrName>ppt_x</p:attrName>
                                        </p:attrNameLst>
                                      </p:cBhvr>
                                      <p:tavLst>
                                        <p:tav tm="0">
                                          <p:val>
                                            <p:strVal val="0-#ppt_w/2"/>
                                          </p:val>
                                        </p:tav>
                                        <p:tav tm="100000">
                                          <p:val>
                                            <p:strVal val="#ppt_x"/>
                                          </p:val>
                                        </p:tav>
                                      </p:tavLst>
                                    </p:anim>
                                    <p:anim calcmode="lin" valueType="num">
                                      <p:cBhvr additive="base">
                                        <p:cTn id="143" dur="2390" fill="hold"/>
                                        <p:tgtEl>
                                          <p:spTgt spid="18"/>
                                        </p:tgtEl>
                                        <p:attrNameLst>
                                          <p:attrName>ppt_y</p:attrName>
                                        </p:attrNameLst>
                                      </p:cBhvr>
                                      <p:tavLst>
                                        <p:tav tm="0">
                                          <p:val>
                                            <p:strVal val="0-#ppt_h/2"/>
                                          </p:val>
                                        </p:tav>
                                        <p:tav tm="100000">
                                          <p:val>
                                            <p:strVal val="#ppt_y"/>
                                          </p:val>
                                        </p:tav>
                                      </p:tavLst>
                                    </p:anim>
                                  </p:childTnLst>
                                </p:cTn>
                              </p:par>
                              <p:par>
                                <p:cTn id="144" presetID="16" presetClass="entr" presetSubtype="42"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outHorizontal)">
                                      <p:cBhvr>
                                        <p:cTn id="146" dur="2390"/>
                                        <p:tgtEl>
                                          <p:spTgt spid="18"/>
                                        </p:tgtEl>
                                      </p:cBhvr>
                                    </p:animEffect>
                                  </p:childTnLst>
                                </p:cTn>
                              </p:par>
                              <p:par>
                                <p:cTn id="147" presetID="8" presetClass="emph" presetSubtype="0" fill="hold" grpId="2" nodeType="withEffect">
                                  <p:stCondLst>
                                    <p:cond delay="0"/>
                                  </p:stCondLst>
                                  <p:childTnLst>
                                    <p:animRot by="21600000">
                                      <p:cBhvr>
                                        <p:cTn id="148" dur="2390" fill="hold"/>
                                        <p:tgtEl>
                                          <p:spTgt spid="18"/>
                                        </p:tgtEl>
                                        <p:attrNameLst>
                                          <p:attrName>r</p:attrName>
                                        </p:attrNameLst>
                                      </p:cBhvr>
                                    </p:animRot>
                                  </p:childTnLst>
                                </p:cTn>
                              </p:par>
                              <p:par>
                                <p:cTn id="149" presetID="2" presetClass="entr" presetSubtype="9" fill="hold" grpId="0"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additive="base">
                                        <p:cTn id="151" dur="2390" fill="hold"/>
                                        <p:tgtEl>
                                          <p:spTgt spid="19"/>
                                        </p:tgtEl>
                                        <p:attrNameLst>
                                          <p:attrName>ppt_x</p:attrName>
                                        </p:attrNameLst>
                                      </p:cBhvr>
                                      <p:tavLst>
                                        <p:tav tm="0">
                                          <p:val>
                                            <p:strVal val="0-#ppt_w/2"/>
                                          </p:val>
                                        </p:tav>
                                        <p:tav tm="100000">
                                          <p:val>
                                            <p:strVal val="#ppt_x"/>
                                          </p:val>
                                        </p:tav>
                                      </p:tavLst>
                                    </p:anim>
                                    <p:anim calcmode="lin" valueType="num">
                                      <p:cBhvr additive="base">
                                        <p:cTn id="152" dur="2390" fill="hold"/>
                                        <p:tgtEl>
                                          <p:spTgt spid="19"/>
                                        </p:tgtEl>
                                        <p:attrNameLst>
                                          <p:attrName>ppt_y</p:attrName>
                                        </p:attrNameLst>
                                      </p:cBhvr>
                                      <p:tavLst>
                                        <p:tav tm="0">
                                          <p:val>
                                            <p:strVal val="0-#ppt_h/2"/>
                                          </p:val>
                                        </p:tav>
                                        <p:tav tm="100000">
                                          <p:val>
                                            <p:strVal val="#ppt_y"/>
                                          </p:val>
                                        </p:tav>
                                      </p:tavLst>
                                    </p:anim>
                                  </p:childTnLst>
                                </p:cTn>
                              </p:par>
                              <p:par>
                                <p:cTn id="153" presetID="16" presetClass="entr" presetSubtype="42" fill="hold" grpId="1" nodeType="withEffect">
                                  <p:stCondLst>
                                    <p:cond delay="0"/>
                                  </p:stCondLst>
                                  <p:childTnLst>
                                    <p:set>
                                      <p:cBhvr>
                                        <p:cTn id="154" dur="1" fill="hold">
                                          <p:stCondLst>
                                            <p:cond delay="0"/>
                                          </p:stCondLst>
                                        </p:cTn>
                                        <p:tgtEl>
                                          <p:spTgt spid="19"/>
                                        </p:tgtEl>
                                        <p:attrNameLst>
                                          <p:attrName>style.visibility</p:attrName>
                                        </p:attrNameLst>
                                      </p:cBhvr>
                                      <p:to>
                                        <p:strVal val="visible"/>
                                      </p:to>
                                    </p:set>
                                    <p:animEffect transition="in" filter="barn(outHorizontal)">
                                      <p:cBhvr>
                                        <p:cTn id="155" dur="2390"/>
                                        <p:tgtEl>
                                          <p:spTgt spid="19"/>
                                        </p:tgtEl>
                                      </p:cBhvr>
                                    </p:animEffect>
                                  </p:childTnLst>
                                </p:cTn>
                              </p:par>
                              <p:par>
                                <p:cTn id="156" presetID="8" presetClass="emph" presetSubtype="0" fill="hold" grpId="2" nodeType="withEffect">
                                  <p:stCondLst>
                                    <p:cond delay="0"/>
                                  </p:stCondLst>
                                  <p:childTnLst>
                                    <p:animRot by="21600000">
                                      <p:cBhvr>
                                        <p:cTn id="157" dur="2390" fill="hold"/>
                                        <p:tgtEl>
                                          <p:spTgt spid="19"/>
                                        </p:tgtEl>
                                        <p:attrNameLst>
                                          <p:attrName>r</p:attrName>
                                        </p:attrNameLst>
                                      </p:cBhvr>
                                    </p:animRot>
                                  </p:childTnLst>
                                </p:cTn>
                              </p:par>
                              <p:par>
                                <p:cTn id="158" presetID="2" presetClass="entr" presetSubtype="9" fill="hold" grpId="0"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390" fill="hold"/>
                                        <p:tgtEl>
                                          <p:spTgt spid="20"/>
                                        </p:tgtEl>
                                        <p:attrNameLst>
                                          <p:attrName>ppt_x</p:attrName>
                                        </p:attrNameLst>
                                      </p:cBhvr>
                                      <p:tavLst>
                                        <p:tav tm="0">
                                          <p:val>
                                            <p:strVal val="0-#ppt_w/2"/>
                                          </p:val>
                                        </p:tav>
                                        <p:tav tm="100000">
                                          <p:val>
                                            <p:strVal val="#ppt_x"/>
                                          </p:val>
                                        </p:tav>
                                      </p:tavLst>
                                    </p:anim>
                                    <p:anim calcmode="lin" valueType="num">
                                      <p:cBhvr additive="base">
                                        <p:cTn id="161" dur="2390" fill="hold"/>
                                        <p:tgtEl>
                                          <p:spTgt spid="20"/>
                                        </p:tgtEl>
                                        <p:attrNameLst>
                                          <p:attrName>ppt_y</p:attrName>
                                        </p:attrNameLst>
                                      </p:cBhvr>
                                      <p:tavLst>
                                        <p:tav tm="0">
                                          <p:val>
                                            <p:strVal val="0-#ppt_h/2"/>
                                          </p:val>
                                        </p:tav>
                                        <p:tav tm="100000">
                                          <p:val>
                                            <p:strVal val="#ppt_y"/>
                                          </p:val>
                                        </p:tav>
                                      </p:tavLst>
                                    </p:anim>
                                  </p:childTnLst>
                                </p:cTn>
                              </p:par>
                              <p:par>
                                <p:cTn id="162" presetID="16" presetClass="entr" presetSubtype="42"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barn(outHorizontal)">
                                      <p:cBhvr>
                                        <p:cTn id="164" dur="2390"/>
                                        <p:tgtEl>
                                          <p:spTgt spid="20"/>
                                        </p:tgtEl>
                                      </p:cBhvr>
                                    </p:animEffect>
                                  </p:childTnLst>
                                </p:cTn>
                              </p:par>
                              <p:par>
                                <p:cTn id="165" presetID="8" presetClass="emph" presetSubtype="0" fill="hold" grpId="2" nodeType="withEffect">
                                  <p:stCondLst>
                                    <p:cond delay="0"/>
                                  </p:stCondLst>
                                  <p:childTnLst>
                                    <p:animRot by="21600000">
                                      <p:cBhvr>
                                        <p:cTn id="166" dur="2390" fill="hold"/>
                                        <p:tgtEl>
                                          <p:spTgt spid="20"/>
                                        </p:tgtEl>
                                        <p:attrNameLst>
                                          <p:attrName>r</p:attrName>
                                        </p:attrNameLst>
                                      </p:cBhvr>
                                    </p:animRot>
                                  </p:childTnLst>
                                </p:cTn>
                              </p:par>
                              <p:par>
                                <p:cTn id="167" presetID="2" presetClass="entr" presetSubtype="9" fill="hold" grpId="0"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additive="base">
                                        <p:cTn id="169" dur="2390" fill="hold"/>
                                        <p:tgtEl>
                                          <p:spTgt spid="21"/>
                                        </p:tgtEl>
                                        <p:attrNameLst>
                                          <p:attrName>ppt_x</p:attrName>
                                        </p:attrNameLst>
                                      </p:cBhvr>
                                      <p:tavLst>
                                        <p:tav tm="0">
                                          <p:val>
                                            <p:strVal val="0-#ppt_w/2"/>
                                          </p:val>
                                        </p:tav>
                                        <p:tav tm="100000">
                                          <p:val>
                                            <p:strVal val="#ppt_x"/>
                                          </p:val>
                                        </p:tav>
                                      </p:tavLst>
                                    </p:anim>
                                    <p:anim calcmode="lin" valueType="num">
                                      <p:cBhvr additive="base">
                                        <p:cTn id="170" dur="2390" fill="hold"/>
                                        <p:tgtEl>
                                          <p:spTgt spid="21"/>
                                        </p:tgtEl>
                                        <p:attrNameLst>
                                          <p:attrName>ppt_y</p:attrName>
                                        </p:attrNameLst>
                                      </p:cBhvr>
                                      <p:tavLst>
                                        <p:tav tm="0">
                                          <p:val>
                                            <p:strVal val="0-#ppt_h/2"/>
                                          </p:val>
                                        </p:tav>
                                        <p:tav tm="100000">
                                          <p:val>
                                            <p:strVal val="#ppt_y"/>
                                          </p:val>
                                        </p:tav>
                                      </p:tavLst>
                                    </p:anim>
                                  </p:childTnLst>
                                </p:cTn>
                              </p:par>
                              <p:par>
                                <p:cTn id="171" presetID="16" presetClass="entr" presetSubtype="42"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Effect transition="in" filter="barn(outHorizontal)">
                                      <p:cBhvr>
                                        <p:cTn id="173" dur="2390"/>
                                        <p:tgtEl>
                                          <p:spTgt spid="21"/>
                                        </p:tgtEl>
                                      </p:cBhvr>
                                    </p:animEffect>
                                  </p:childTnLst>
                                </p:cTn>
                              </p:par>
                              <p:par>
                                <p:cTn id="174" presetID="8" presetClass="emph" presetSubtype="0" fill="hold" grpId="2" nodeType="withEffect">
                                  <p:stCondLst>
                                    <p:cond delay="0"/>
                                  </p:stCondLst>
                                  <p:childTnLst>
                                    <p:animRot by="21600000">
                                      <p:cBhvr>
                                        <p:cTn id="175" dur="2390" fill="hold"/>
                                        <p:tgtEl>
                                          <p:spTgt spid="21"/>
                                        </p:tgtEl>
                                        <p:attrNameLst>
                                          <p:attrName>r</p:attrName>
                                        </p:attrNameLst>
                                      </p:cBhvr>
                                    </p:animRot>
                                  </p:childTnLst>
                                </p:cTn>
                              </p:par>
                              <p:par>
                                <p:cTn id="176" presetID="2" presetClass="entr" presetSubtype="6" fill="hold" grpId="0"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2390" fill="hold"/>
                                        <p:tgtEl>
                                          <p:spTgt spid="4"/>
                                        </p:tgtEl>
                                        <p:attrNameLst>
                                          <p:attrName>ppt_x</p:attrName>
                                        </p:attrNameLst>
                                      </p:cBhvr>
                                      <p:tavLst>
                                        <p:tav tm="0">
                                          <p:val>
                                            <p:strVal val="1+#ppt_w/2"/>
                                          </p:val>
                                        </p:tav>
                                        <p:tav tm="100000">
                                          <p:val>
                                            <p:strVal val="#ppt_x"/>
                                          </p:val>
                                        </p:tav>
                                      </p:tavLst>
                                    </p:anim>
                                    <p:anim calcmode="lin" valueType="num">
                                      <p:cBhvr additive="base">
                                        <p:cTn id="179" dur="2390" fill="hold"/>
                                        <p:tgtEl>
                                          <p:spTgt spid="4"/>
                                        </p:tgtEl>
                                        <p:attrNameLst>
                                          <p:attrName>ppt_y</p:attrName>
                                        </p:attrNameLst>
                                      </p:cBhvr>
                                      <p:tavLst>
                                        <p:tav tm="0">
                                          <p:val>
                                            <p:strVal val="1+#ppt_h/2"/>
                                          </p:val>
                                        </p:tav>
                                        <p:tav tm="100000">
                                          <p:val>
                                            <p:strVal val="#ppt_y"/>
                                          </p:val>
                                        </p:tav>
                                      </p:tavLst>
                                    </p:anim>
                                  </p:childTnLst>
                                </p:cTn>
                              </p:par>
                              <p:par>
                                <p:cTn id="180" presetID="16" presetClass="entr" presetSubtype="42" fill="hold" grpId="1"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390"/>
                                        <p:tgtEl>
                                          <p:spTgt spid="4"/>
                                        </p:tgtEl>
                                      </p:cBhvr>
                                    </p:animEffect>
                                  </p:childTnLst>
                                </p:cTn>
                              </p:par>
                              <p:par>
                                <p:cTn id="183" presetID="8" presetClass="emph" presetSubtype="0" fill="hold" grpId="2" nodeType="withEffect">
                                  <p:stCondLst>
                                    <p:cond delay="0"/>
                                  </p:stCondLst>
                                  <p:childTnLst>
                                    <p:animRot by="21600000">
                                      <p:cBhvr>
                                        <p:cTn id="184" dur="2390" fill="hold"/>
                                        <p:tgtEl>
                                          <p:spTgt spid="4"/>
                                        </p:tgtEl>
                                        <p:attrNameLst>
                                          <p:attrName>r</p:attrName>
                                        </p:attrNameLst>
                                      </p:cBhvr>
                                    </p:animRot>
                                  </p:childTnLst>
                                </p:cTn>
                              </p:par>
                              <p:par>
                                <p:cTn id="185" presetID="9" presetClass="emph" presetSubtype="0" grpId="0" nodeType="withEffect">
                                  <p:stCondLst>
                                    <p:cond delay="0"/>
                                  </p:stCondLst>
                                  <p:childTnLst>
                                    <p:set>
                                      <p:cBhvr rctx="PPT">
                                        <p:cTn id="186" dur="indefinite"/>
                                        <p:tgtEl>
                                          <p:spTgt spid="30"/>
                                        </p:tgtEl>
                                        <p:attrNameLst>
                                          <p:attrName>style.opacity</p:attrName>
                                        </p:attrNameLst>
                                      </p:cBhvr>
                                      <p:to>
                                        <p:strVal val="0"/>
                                      </p:to>
                                    </p:set>
                                    <p:animEffect filter="image" prLst="opacity: 0">
                                      <p:cBhvr rctx="IE">
                                        <p:cTn id="187" dur="indefinite"/>
                                        <p:tgtEl>
                                          <p:spTgt spid="30"/>
                                        </p:tgtEl>
                                      </p:cBhvr>
                                    </p:animEffect>
                                  </p:childTnLst>
                                </p:cTn>
                              </p:par>
                            </p:childTnLst>
                          </p:cTn>
                        </p:par>
                        <p:par>
                          <p:cTn id="188" fill="hold">
                            <p:stCondLst>
                              <p:cond delay="2390"/>
                            </p:stCondLst>
                            <p:childTnLst>
                              <p:par>
                                <p:cTn id="189" presetID="2" presetClass="exit" presetSubtype="6" fill="hold" grpId="3" nodeType="afterEffect">
                                  <p:stCondLst>
                                    <p:cond delay="0"/>
                                  </p:stCondLst>
                                  <p:childTnLst>
                                    <p:anim calcmode="lin" valueType="num">
                                      <p:cBhvr additive="base">
                                        <p:cTn id="190" dur="2500"/>
                                        <p:tgtEl>
                                          <p:spTgt spid="4"/>
                                        </p:tgtEl>
                                        <p:attrNameLst>
                                          <p:attrName>ppt_x</p:attrName>
                                        </p:attrNameLst>
                                      </p:cBhvr>
                                      <p:tavLst>
                                        <p:tav tm="0">
                                          <p:val>
                                            <p:strVal val="ppt_x"/>
                                          </p:val>
                                        </p:tav>
                                        <p:tav tm="100000">
                                          <p:val>
                                            <p:strVal val="1+ppt_w/2"/>
                                          </p:val>
                                        </p:tav>
                                      </p:tavLst>
                                    </p:anim>
                                    <p:anim calcmode="lin" valueType="num">
                                      <p:cBhvr additive="base">
                                        <p:cTn id="191" dur="2500"/>
                                        <p:tgtEl>
                                          <p:spTgt spid="4"/>
                                        </p:tgtEl>
                                        <p:attrNameLst>
                                          <p:attrName>ppt_y</p:attrName>
                                        </p:attrNameLst>
                                      </p:cBhvr>
                                      <p:tavLst>
                                        <p:tav tm="0">
                                          <p:val>
                                            <p:strVal val="ppt_y"/>
                                          </p:val>
                                        </p:tav>
                                        <p:tav tm="100000">
                                          <p:val>
                                            <p:strVal val="1+ppt_h/2"/>
                                          </p:val>
                                        </p:tav>
                                      </p:tavLst>
                                    </p:anim>
                                    <p:set>
                                      <p:cBhvr>
                                        <p:cTn id="192" dur="1" fill="hold">
                                          <p:stCondLst>
                                            <p:cond delay="2499"/>
                                          </p:stCondLst>
                                        </p:cTn>
                                        <p:tgtEl>
                                          <p:spTgt spid="4"/>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2500"/>
                                        <p:tgtEl>
                                          <p:spTgt spid="21"/>
                                        </p:tgtEl>
                                        <p:attrNameLst>
                                          <p:attrName>ppt_x</p:attrName>
                                        </p:attrNameLst>
                                      </p:cBhvr>
                                      <p:tavLst>
                                        <p:tav tm="0">
                                          <p:val>
                                            <p:strVal val="ppt_x"/>
                                          </p:val>
                                        </p:tav>
                                        <p:tav tm="100000">
                                          <p:val>
                                            <p:strVal val="0-ppt_w/2"/>
                                          </p:val>
                                        </p:tav>
                                      </p:tavLst>
                                    </p:anim>
                                    <p:anim calcmode="lin" valueType="num">
                                      <p:cBhvr additive="base">
                                        <p:cTn id="195" dur="2500"/>
                                        <p:tgtEl>
                                          <p:spTgt spid="21"/>
                                        </p:tgtEl>
                                        <p:attrNameLst>
                                          <p:attrName>ppt_y</p:attrName>
                                        </p:attrNameLst>
                                      </p:cBhvr>
                                      <p:tavLst>
                                        <p:tav tm="0">
                                          <p:val>
                                            <p:strVal val="ppt_y"/>
                                          </p:val>
                                        </p:tav>
                                        <p:tav tm="100000">
                                          <p:val>
                                            <p:strVal val="0-ppt_h/2"/>
                                          </p:val>
                                        </p:tav>
                                      </p:tavLst>
                                    </p:anim>
                                    <p:set>
                                      <p:cBhvr>
                                        <p:cTn id="196" dur="1" fill="hold">
                                          <p:stCondLst>
                                            <p:cond delay="2499"/>
                                          </p:stCondLst>
                                        </p:cTn>
                                        <p:tgtEl>
                                          <p:spTgt spid="21"/>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2500"/>
                                        <p:tgtEl>
                                          <p:spTgt spid="20"/>
                                        </p:tgtEl>
                                        <p:attrNameLst>
                                          <p:attrName>ppt_x</p:attrName>
                                        </p:attrNameLst>
                                      </p:cBhvr>
                                      <p:tavLst>
                                        <p:tav tm="0">
                                          <p:val>
                                            <p:strVal val="ppt_x"/>
                                          </p:val>
                                        </p:tav>
                                        <p:tav tm="100000">
                                          <p:val>
                                            <p:strVal val="0-ppt_w/2"/>
                                          </p:val>
                                        </p:tav>
                                      </p:tavLst>
                                    </p:anim>
                                    <p:anim calcmode="lin" valueType="num">
                                      <p:cBhvr additive="base">
                                        <p:cTn id="199" dur="2500"/>
                                        <p:tgtEl>
                                          <p:spTgt spid="20"/>
                                        </p:tgtEl>
                                        <p:attrNameLst>
                                          <p:attrName>ppt_y</p:attrName>
                                        </p:attrNameLst>
                                      </p:cBhvr>
                                      <p:tavLst>
                                        <p:tav tm="0">
                                          <p:val>
                                            <p:strVal val="ppt_y"/>
                                          </p:val>
                                        </p:tav>
                                        <p:tav tm="100000">
                                          <p:val>
                                            <p:strVal val="0-ppt_h/2"/>
                                          </p:val>
                                        </p:tav>
                                      </p:tavLst>
                                    </p:anim>
                                    <p:set>
                                      <p:cBhvr>
                                        <p:cTn id="200" dur="1" fill="hold">
                                          <p:stCondLst>
                                            <p:cond delay="2499"/>
                                          </p:stCondLst>
                                        </p:cTn>
                                        <p:tgtEl>
                                          <p:spTgt spid="20"/>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2500"/>
                                        <p:tgtEl>
                                          <p:spTgt spid="19"/>
                                        </p:tgtEl>
                                        <p:attrNameLst>
                                          <p:attrName>ppt_x</p:attrName>
                                        </p:attrNameLst>
                                      </p:cBhvr>
                                      <p:tavLst>
                                        <p:tav tm="0">
                                          <p:val>
                                            <p:strVal val="ppt_x"/>
                                          </p:val>
                                        </p:tav>
                                        <p:tav tm="100000">
                                          <p:val>
                                            <p:strVal val="0-ppt_w/2"/>
                                          </p:val>
                                        </p:tav>
                                      </p:tavLst>
                                    </p:anim>
                                    <p:anim calcmode="lin" valueType="num">
                                      <p:cBhvr additive="base">
                                        <p:cTn id="203" dur="2500"/>
                                        <p:tgtEl>
                                          <p:spTgt spid="19"/>
                                        </p:tgtEl>
                                        <p:attrNameLst>
                                          <p:attrName>ppt_y</p:attrName>
                                        </p:attrNameLst>
                                      </p:cBhvr>
                                      <p:tavLst>
                                        <p:tav tm="0">
                                          <p:val>
                                            <p:strVal val="ppt_y"/>
                                          </p:val>
                                        </p:tav>
                                        <p:tav tm="100000">
                                          <p:val>
                                            <p:strVal val="0-ppt_h/2"/>
                                          </p:val>
                                        </p:tav>
                                      </p:tavLst>
                                    </p:anim>
                                    <p:set>
                                      <p:cBhvr>
                                        <p:cTn id="204" dur="1" fill="hold">
                                          <p:stCondLst>
                                            <p:cond delay="2499"/>
                                          </p:stCondLst>
                                        </p:cTn>
                                        <p:tgtEl>
                                          <p:spTgt spid="19"/>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2500"/>
                                        <p:tgtEl>
                                          <p:spTgt spid="18"/>
                                        </p:tgtEl>
                                        <p:attrNameLst>
                                          <p:attrName>ppt_x</p:attrName>
                                        </p:attrNameLst>
                                      </p:cBhvr>
                                      <p:tavLst>
                                        <p:tav tm="0">
                                          <p:val>
                                            <p:strVal val="ppt_x"/>
                                          </p:val>
                                        </p:tav>
                                        <p:tav tm="100000">
                                          <p:val>
                                            <p:strVal val="0-ppt_w/2"/>
                                          </p:val>
                                        </p:tav>
                                      </p:tavLst>
                                    </p:anim>
                                    <p:anim calcmode="lin" valueType="num">
                                      <p:cBhvr additive="base">
                                        <p:cTn id="207" dur="2500"/>
                                        <p:tgtEl>
                                          <p:spTgt spid="18"/>
                                        </p:tgtEl>
                                        <p:attrNameLst>
                                          <p:attrName>ppt_y</p:attrName>
                                        </p:attrNameLst>
                                      </p:cBhvr>
                                      <p:tavLst>
                                        <p:tav tm="0">
                                          <p:val>
                                            <p:strVal val="ppt_y"/>
                                          </p:val>
                                        </p:tav>
                                        <p:tav tm="100000">
                                          <p:val>
                                            <p:strVal val="0-ppt_h/2"/>
                                          </p:val>
                                        </p:tav>
                                      </p:tavLst>
                                    </p:anim>
                                    <p:set>
                                      <p:cBhvr>
                                        <p:cTn id="208" dur="1" fill="hold">
                                          <p:stCondLst>
                                            <p:cond delay="2499"/>
                                          </p:stCondLst>
                                        </p:cTn>
                                        <p:tgtEl>
                                          <p:spTgt spid="18"/>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2500"/>
                                        <p:tgtEl>
                                          <p:spTgt spid="17"/>
                                        </p:tgtEl>
                                        <p:attrNameLst>
                                          <p:attrName>ppt_x</p:attrName>
                                        </p:attrNameLst>
                                      </p:cBhvr>
                                      <p:tavLst>
                                        <p:tav tm="0">
                                          <p:val>
                                            <p:strVal val="ppt_x"/>
                                          </p:val>
                                        </p:tav>
                                        <p:tav tm="100000">
                                          <p:val>
                                            <p:strVal val="0-ppt_w/2"/>
                                          </p:val>
                                        </p:tav>
                                      </p:tavLst>
                                    </p:anim>
                                    <p:anim calcmode="lin" valueType="num">
                                      <p:cBhvr additive="base">
                                        <p:cTn id="211" dur="2500"/>
                                        <p:tgtEl>
                                          <p:spTgt spid="17"/>
                                        </p:tgtEl>
                                        <p:attrNameLst>
                                          <p:attrName>ppt_y</p:attrName>
                                        </p:attrNameLst>
                                      </p:cBhvr>
                                      <p:tavLst>
                                        <p:tav tm="0">
                                          <p:val>
                                            <p:strVal val="ppt_y"/>
                                          </p:val>
                                        </p:tav>
                                        <p:tav tm="100000">
                                          <p:val>
                                            <p:strVal val="0-ppt_h/2"/>
                                          </p:val>
                                        </p:tav>
                                      </p:tavLst>
                                    </p:anim>
                                    <p:set>
                                      <p:cBhvr>
                                        <p:cTn id="212" dur="1" fill="hold">
                                          <p:stCondLst>
                                            <p:cond delay="2499"/>
                                          </p:stCondLst>
                                        </p:cTn>
                                        <p:tgtEl>
                                          <p:spTgt spid="17"/>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2500"/>
                                        <p:tgtEl>
                                          <p:spTgt spid="28"/>
                                        </p:tgtEl>
                                        <p:attrNameLst>
                                          <p:attrName>ppt_x</p:attrName>
                                        </p:attrNameLst>
                                      </p:cBhvr>
                                      <p:tavLst>
                                        <p:tav tm="0">
                                          <p:val>
                                            <p:strVal val="ppt_x"/>
                                          </p:val>
                                        </p:tav>
                                        <p:tav tm="100000">
                                          <p:val>
                                            <p:strVal val="1+ppt_w/2"/>
                                          </p:val>
                                        </p:tav>
                                      </p:tavLst>
                                    </p:anim>
                                    <p:anim calcmode="lin" valueType="num">
                                      <p:cBhvr additive="base">
                                        <p:cTn id="215" dur="2500"/>
                                        <p:tgtEl>
                                          <p:spTgt spid="28"/>
                                        </p:tgtEl>
                                        <p:attrNameLst>
                                          <p:attrName>ppt_y</p:attrName>
                                        </p:attrNameLst>
                                      </p:cBhvr>
                                      <p:tavLst>
                                        <p:tav tm="0">
                                          <p:val>
                                            <p:strVal val="ppt_y"/>
                                          </p:val>
                                        </p:tav>
                                        <p:tav tm="100000">
                                          <p:val>
                                            <p:strVal val="0-ppt_h/2"/>
                                          </p:val>
                                        </p:tav>
                                      </p:tavLst>
                                    </p:anim>
                                    <p:set>
                                      <p:cBhvr>
                                        <p:cTn id="216" dur="1" fill="hold">
                                          <p:stCondLst>
                                            <p:cond delay="2499"/>
                                          </p:stCondLst>
                                        </p:cTn>
                                        <p:tgtEl>
                                          <p:spTgt spid="28"/>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2500"/>
                                        <p:tgtEl>
                                          <p:spTgt spid="27"/>
                                        </p:tgtEl>
                                        <p:attrNameLst>
                                          <p:attrName>ppt_x</p:attrName>
                                        </p:attrNameLst>
                                      </p:cBhvr>
                                      <p:tavLst>
                                        <p:tav tm="0">
                                          <p:val>
                                            <p:strVal val="ppt_x"/>
                                          </p:val>
                                        </p:tav>
                                        <p:tav tm="100000">
                                          <p:val>
                                            <p:strVal val="1+ppt_w/2"/>
                                          </p:val>
                                        </p:tav>
                                      </p:tavLst>
                                    </p:anim>
                                    <p:anim calcmode="lin" valueType="num">
                                      <p:cBhvr additive="base">
                                        <p:cTn id="219" dur="2500"/>
                                        <p:tgtEl>
                                          <p:spTgt spid="27"/>
                                        </p:tgtEl>
                                        <p:attrNameLst>
                                          <p:attrName>ppt_y</p:attrName>
                                        </p:attrNameLst>
                                      </p:cBhvr>
                                      <p:tavLst>
                                        <p:tav tm="0">
                                          <p:val>
                                            <p:strVal val="ppt_y"/>
                                          </p:val>
                                        </p:tav>
                                        <p:tav tm="100000">
                                          <p:val>
                                            <p:strVal val="0-ppt_h/2"/>
                                          </p:val>
                                        </p:tav>
                                      </p:tavLst>
                                    </p:anim>
                                    <p:set>
                                      <p:cBhvr>
                                        <p:cTn id="220" dur="1" fill="hold">
                                          <p:stCondLst>
                                            <p:cond delay="2499"/>
                                          </p:stCondLst>
                                        </p:cTn>
                                        <p:tgtEl>
                                          <p:spTgt spid="2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2500"/>
                                        <p:tgtEl>
                                          <p:spTgt spid="26"/>
                                        </p:tgtEl>
                                        <p:attrNameLst>
                                          <p:attrName>ppt_x</p:attrName>
                                        </p:attrNameLst>
                                      </p:cBhvr>
                                      <p:tavLst>
                                        <p:tav tm="0">
                                          <p:val>
                                            <p:strVal val="ppt_x"/>
                                          </p:val>
                                        </p:tav>
                                        <p:tav tm="100000">
                                          <p:val>
                                            <p:strVal val="1+ppt_w/2"/>
                                          </p:val>
                                        </p:tav>
                                      </p:tavLst>
                                    </p:anim>
                                    <p:anim calcmode="lin" valueType="num">
                                      <p:cBhvr additive="base">
                                        <p:cTn id="223" dur="2500"/>
                                        <p:tgtEl>
                                          <p:spTgt spid="26"/>
                                        </p:tgtEl>
                                        <p:attrNameLst>
                                          <p:attrName>ppt_y</p:attrName>
                                        </p:attrNameLst>
                                      </p:cBhvr>
                                      <p:tavLst>
                                        <p:tav tm="0">
                                          <p:val>
                                            <p:strVal val="ppt_y"/>
                                          </p:val>
                                        </p:tav>
                                        <p:tav tm="100000">
                                          <p:val>
                                            <p:strVal val="0-ppt_h/2"/>
                                          </p:val>
                                        </p:tav>
                                      </p:tavLst>
                                    </p:anim>
                                    <p:set>
                                      <p:cBhvr>
                                        <p:cTn id="224" dur="1" fill="hold">
                                          <p:stCondLst>
                                            <p:cond delay="2499"/>
                                          </p:stCondLst>
                                        </p:cTn>
                                        <p:tgtEl>
                                          <p:spTgt spid="26"/>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2500"/>
                                        <p:tgtEl>
                                          <p:spTgt spid="25"/>
                                        </p:tgtEl>
                                        <p:attrNameLst>
                                          <p:attrName>ppt_x</p:attrName>
                                        </p:attrNameLst>
                                      </p:cBhvr>
                                      <p:tavLst>
                                        <p:tav tm="0">
                                          <p:val>
                                            <p:strVal val="ppt_x"/>
                                          </p:val>
                                        </p:tav>
                                        <p:tav tm="100000">
                                          <p:val>
                                            <p:strVal val="1+ppt_w/2"/>
                                          </p:val>
                                        </p:tav>
                                      </p:tavLst>
                                    </p:anim>
                                    <p:anim calcmode="lin" valueType="num">
                                      <p:cBhvr additive="base">
                                        <p:cTn id="227" dur="2500"/>
                                        <p:tgtEl>
                                          <p:spTgt spid="25"/>
                                        </p:tgtEl>
                                        <p:attrNameLst>
                                          <p:attrName>ppt_y</p:attrName>
                                        </p:attrNameLst>
                                      </p:cBhvr>
                                      <p:tavLst>
                                        <p:tav tm="0">
                                          <p:val>
                                            <p:strVal val="ppt_y"/>
                                          </p:val>
                                        </p:tav>
                                        <p:tav tm="100000">
                                          <p:val>
                                            <p:strVal val="0-ppt_h/2"/>
                                          </p:val>
                                        </p:tav>
                                      </p:tavLst>
                                    </p:anim>
                                    <p:set>
                                      <p:cBhvr>
                                        <p:cTn id="228" dur="1" fill="hold">
                                          <p:stCondLst>
                                            <p:cond delay="2499"/>
                                          </p:stCondLst>
                                        </p:cTn>
                                        <p:tgtEl>
                                          <p:spTgt spid="25"/>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2500"/>
                                        <p:tgtEl>
                                          <p:spTgt spid="24"/>
                                        </p:tgtEl>
                                        <p:attrNameLst>
                                          <p:attrName>ppt_x</p:attrName>
                                        </p:attrNameLst>
                                      </p:cBhvr>
                                      <p:tavLst>
                                        <p:tav tm="0">
                                          <p:val>
                                            <p:strVal val="ppt_x"/>
                                          </p:val>
                                        </p:tav>
                                        <p:tav tm="100000">
                                          <p:val>
                                            <p:strVal val="1+ppt_w/2"/>
                                          </p:val>
                                        </p:tav>
                                      </p:tavLst>
                                    </p:anim>
                                    <p:anim calcmode="lin" valueType="num">
                                      <p:cBhvr additive="base">
                                        <p:cTn id="231" dur="2500"/>
                                        <p:tgtEl>
                                          <p:spTgt spid="24"/>
                                        </p:tgtEl>
                                        <p:attrNameLst>
                                          <p:attrName>ppt_y</p:attrName>
                                        </p:attrNameLst>
                                      </p:cBhvr>
                                      <p:tavLst>
                                        <p:tav tm="0">
                                          <p:val>
                                            <p:strVal val="ppt_y"/>
                                          </p:val>
                                        </p:tav>
                                        <p:tav tm="100000">
                                          <p:val>
                                            <p:strVal val="0-ppt_h/2"/>
                                          </p:val>
                                        </p:tav>
                                      </p:tavLst>
                                    </p:anim>
                                    <p:set>
                                      <p:cBhvr>
                                        <p:cTn id="232" dur="1" fill="hold">
                                          <p:stCondLst>
                                            <p:cond delay="2499"/>
                                          </p:stCondLst>
                                        </p:cTn>
                                        <p:tgtEl>
                                          <p:spTgt spid="24"/>
                                        </p:tgtEl>
                                        <p:attrNameLst>
                                          <p:attrName>style.visibility</p:attrName>
                                        </p:attrNameLst>
                                      </p:cBhvr>
                                      <p:to>
                                        <p:strVal val="hidden"/>
                                      </p:to>
                                    </p:set>
                                  </p:childTnLst>
                                </p:cTn>
                              </p:par>
                              <p:par>
                                <p:cTn id="233" presetID="2" presetClass="exit" presetSubtype="12" fill="hold" grpId="3" nodeType="withEffect">
                                  <p:stCondLst>
                                    <p:cond delay="0"/>
                                  </p:stCondLst>
                                  <p:childTnLst>
                                    <p:anim calcmode="lin" valueType="num">
                                      <p:cBhvr additive="base">
                                        <p:cTn id="234" dur="2500"/>
                                        <p:tgtEl>
                                          <p:spTgt spid="14"/>
                                        </p:tgtEl>
                                        <p:attrNameLst>
                                          <p:attrName>ppt_x</p:attrName>
                                        </p:attrNameLst>
                                      </p:cBhvr>
                                      <p:tavLst>
                                        <p:tav tm="0">
                                          <p:val>
                                            <p:strVal val="ppt_x"/>
                                          </p:val>
                                        </p:tav>
                                        <p:tav tm="100000">
                                          <p:val>
                                            <p:strVal val="0-ppt_w/2"/>
                                          </p:val>
                                        </p:tav>
                                      </p:tavLst>
                                    </p:anim>
                                    <p:anim calcmode="lin" valueType="num">
                                      <p:cBhvr additive="base">
                                        <p:cTn id="235" dur="2500"/>
                                        <p:tgtEl>
                                          <p:spTgt spid="14"/>
                                        </p:tgtEl>
                                        <p:attrNameLst>
                                          <p:attrName>ppt_y</p:attrName>
                                        </p:attrNameLst>
                                      </p:cBhvr>
                                      <p:tavLst>
                                        <p:tav tm="0">
                                          <p:val>
                                            <p:strVal val="ppt_y"/>
                                          </p:val>
                                        </p:tav>
                                        <p:tav tm="100000">
                                          <p:val>
                                            <p:strVal val="1+ppt_h/2"/>
                                          </p:val>
                                        </p:tav>
                                      </p:tavLst>
                                    </p:anim>
                                    <p:set>
                                      <p:cBhvr>
                                        <p:cTn id="236" dur="1" fill="hold">
                                          <p:stCondLst>
                                            <p:cond delay="2499"/>
                                          </p:stCondLst>
                                        </p:cTn>
                                        <p:tgtEl>
                                          <p:spTgt spid="14"/>
                                        </p:tgtEl>
                                        <p:attrNameLst>
                                          <p:attrName>style.visibility</p:attrName>
                                        </p:attrNameLst>
                                      </p:cBhvr>
                                      <p:to>
                                        <p:strVal val="hidden"/>
                                      </p:to>
                                    </p:set>
                                  </p:childTnLst>
                                </p:cTn>
                              </p:par>
                              <p:par>
                                <p:cTn id="237" presetID="2" presetClass="exit" presetSubtype="12" fill="hold" grpId="3" nodeType="withEffect">
                                  <p:stCondLst>
                                    <p:cond delay="0"/>
                                  </p:stCondLst>
                                  <p:childTnLst>
                                    <p:anim calcmode="lin" valueType="num">
                                      <p:cBhvr additive="base">
                                        <p:cTn id="238" dur="2500"/>
                                        <p:tgtEl>
                                          <p:spTgt spid="13"/>
                                        </p:tgtEl>
                                        <p:attrNameLst>
                                          <p:attrName>ppt_x</p:attrName>
                                        </p:attrNameLst>
                                      </p:cBhvr>
                                      <p:tavLst>
                                        <p:tav tm="0">
                                          <p:val>
                                            <p:strVal val="ppt_x"/>
                                          </p:val>
                                        </p:tav>
                                        <p:tav tm="100000">
                                          <p:val>
                                            <p:strVal val="0-ppt_w/2"/>
                                          </p:val>
                                        </p:tav>
                                      </p:tavLst>
                                    </p:anim>
                                    <p:anim calcmode="lin" valueType="num">
                                      <p:cBhvr additive="base">
                                        <p:cTn id="239" dur="2500"/>
                                        <p:tgtEl>
                                          <p:spTgt spid="13"/>
                                        </p:tgtEl>
                                        <p:attrNameLst>
                                          <p:attrName>ppt_y</p:attrName>
                                        </p:attrNameLst>
                                      </p:cBhvr>
                                      <p:tavLst>
                                        <p:tav tm="0">
                                          <p:val>
                                            <p:strVal val="ppt_y"/>
                                          </p:val>
                                        </p:tav>
                                        <p:tav tm="100000">
                                          <p:val>
                                            <p:strVal val="1+ppt_h/2"/>
                                          </p:val>
                                        </p:tav>
                                      </p:tavLst>
                                    </p:anim>
                                    <p:set>
                                      <p:cBhvr>
                                        <p:cTn id="240" dur="1" fill="hold">
                                          <p:stCondLst>
                                            <p:cond delay="2499"/>
                                          </p:stCondLst>
                                        </p:cTn>
                                        <p:tgtEl>
                                          <p:spTgt spid="13"/>
                                        </p:tgtEl>
                                        <p:attrNameLst>
                                          <p:attrName>style.visibility</p:attrName>
                                        </p:attrNameLst>
                                      </p:cBhvr>
                                      <p:to>
                                        <p:strVal val="hidden"/>
                                      </p:to>
                                    </p:set>
                                  </p:childTnLst>
                                </p:cTn>
                              </p:par>
                              <p:par>
                                <p:cTn id="241" presetID="2" presetClass="exit" presetSubtype="12" fill="hold" grpId="3" nodeType="withEffect">
                                  <p:stCondLst>
                                    <p:cond delay="0"/>
                                  </p:stCondLst>
                                  <p:childTnLst>
                                    <p:anim calcmode="lin" valueType="num">
                                      <p:cBhvr additive="base">
                                        <p:cTn id="242" dur="2500"/>
                                        <p:tgtEl>
                                          <p:spTgt spid="12"/>
                                        </p:tgtEl>
                                        <p:attrNameLst>
                                          <p:attrName>ppt_x</p:attrName>
                                        </p:attrNameLst>
                                      </p:cBhvr>
                                      <p:tavLst>
                                        <p:tav tm="0">
                                          <p:val>
                                            <p:strVal val="ppt_x"/>
                                          </p:val>
                                        </p:tav>
                                        <p:tav tm="100000">
                                          <p:val>
                                            <p:strVal val="0-ppt_w/2"/>
                                          </p:val>
                                        </p:tav>
                                      </p:tavLst>
                                    </p:anim>
                                    <p:anim calcmode="lin" valueType="num">
                                      <p:cBhvr additive="base">
                                        <p:cTn id="243" dur="2500"/>
                                        <p:tgtEl>
                                          <p:spTgt spid="12"/>
                                        </p:tgtEl>
                                        <p:attrNameLst>
                                          <p:attrName>ppt_y</p:attrName>
                                        </p:attrNameLst>
                                      </p:cBhvr>
                                      <p:tavLst>
                                        <p:tav tm="0">
                                          <p:val>
                                            <p:strVal val="ppt_y"/>
                                          </p:val>
                                        </p:tav>
                                        <p:tav tm="100000">
                                          <p:val>
                                            <p:strVal val="1+ppt_h/2"/>
                                          </p:val>
                                        </p:tav>
                                      </p:tavLst>
                                    </p:anim>
                                    <p:set>
                                      <p:cBhvr>
                                        <p:cTn id="244" dur="1" fill="hold">
                                          <p:stCondLst>
                                            <p:cond delay="2499"/>
                                          </p:stCondLst>
                                        </p:cTn>
                                        <p:tgtEl>
                                          <p:spTgt spid="12"/>
                                        </p:tgtEl>
                                        <p:attrNameLst>
                                          <p:attrName>style.visibility</p:attrName>
                                        </p:attrNameLst>
                                      </p:cBhvr>
                                      <p:to>
                                        <p:strVal val="hidden"/>
                                      </p:to>
                                    </p:set>
                                  </p:childTnLst>
                                </p:cTn>
                              </p:par>
                              <p:par>
                                <p:cTn id="245" presetID="2" presetClass="exit" presetSubtype="12" fill="hold" grpId="3" nodeType="withEffect">
                                  <p:stCondLst>
                                    <p:cond delay="0"/>
                                  </p:stCondLst>
                                  <p:childTnLst>
                                    <p:anim calcmode="lin" valueType="num">
                                      <p:cBhvr additive="base">
                                        <p:cTn id="246" dur="2500"/>
                                        <p:tgtEl>
                                          <p:spTgt spid="11"/>
                                        </p:tgtEl>
                                        <p:attrNameLst>
                                          <p:attrName>ppt_x</p:attrName>
                                        </p:attrNameLst>
                                      </p:cBhvr>
                                      <p:tavLst>
                                        <p:tav tm="0">
                                          <p:val>
                                            <p:strVal val="ppt_x"/>
                                          </p:val>
                                        </p:tav>
                                        <p:tav tm="100000">
                                          <p:val>
                                            <p:strVal val="0-ppt_w/2"/>
                                          </p:val>
                                        </p:tav>
                                      </p:tavLst>
                                    </p:anim>
                                    <p:anim calcmode="lin" valueType="num">
                                      <p:cBhvr additive="base">
                                        <p:cTn id="247" dur="2500"/>
                                        <p:tgtEl>
                                          <p:spTgt spid="11"/>
                                        </p:tgtEl>
                                        <p:attrNameLst>
                                          <p:attrName>ppt_y</p:attrName>
                                        </p:attrNameLst>
                                      </p:cBhvr>
                                      <p:tavLst>
                                        <p:tav tm="0">
                                          <p:val>
                                            <p:strVal val="ppt_y"/>
                                          </p:val>
                                        </p:tav>
                                        <p:tav tm="100000">
                                          <p:val>
                                            <p:strVal val="1+ppt_h/2"/>
                                          </p:val>
                                        </p:tav>
                                      </p:tavLst>
                                    </p:anim>
                                    <p:set>
                                      <p:cBhvr>
                                        <p:cTn id="248" dur="1" fill="hold">
                                          <p:stCondLst>
                                            <p:cond delay="2499"/>
                                          </p:stCondLst>
                                        </p:cTn>
                                        <p:tgtEl>
                                          <p:spTgt spid="11"/>
                                        </p:tgtEl>
                                        <p:attrNameLst>
                                          <p:attrName>style.visibility</p:attrName>
                                        </p:attrNameLst>
                                      </p:cBhvr>
                                      <p:to>
                                        <p:strVal val="hidden"/>
                                      </p:to>
                                    </p:set>
                                  </p:childTnLst>
                                </p:cTn>
                              </p:par>
                              <p:par>
                                <p:cTn id="249" presetID="2" presetClass="exit" presetSubtype="12" fill="hold" grpId="3" nodeType="withEffect">
                                  <p:stCondLst>
                                    <p:cond delay="0"/>
                                  </p:stCondLst>
                                  <p:childTnLst>
                                    <p:anim calcmode="lin" valueType="num">
                                      <p:cBhvr additive="base">
                                        <p:cTn id="250" dur="2500"/>
                                        <p:tgtEl>
                                          <p:spTgt spid="10"/>
                                        </p:tgtEl>
                                        <p:attrNameLst>
                                          <p:attrName>ppt_x</p:attrName>
                                        </p:attrNameLst>
                                      </p:cBhvr>
                                      <p:tavLst>
                                        <p:tav tm="0">
                                          <p:val>
                                            <p:strVal val="ppt_x"/>
                                          </p:val>
                                        </p:tav>
                                        <p:tav tm="100000">
                                          <p:val>
                                            <p:strVal val="0-ppt_w/2"/>
                                          </p:val>
                                        </p:tav>
                                      </p:tavLst>
                                    </p:anim>
                                    <p:anim calcmode="lin" valueType="num">
                                      <p:cBhvr additive="base">
                                        <p:cTn id="251" dur="2500"/>
                                        <p:tgtEl>
                                          <p:spTgt spid="10"/>
                                        </p:tgtEl>
                                        <p:attrNameLst>
                                          <p:attrName>ppt_y</p:attrName>
                                        </p:attrNameLst>
                                      </p:cBhvr>
                                      <p:tavLst>
                                        <p:tav tm="0">
                                          <p:val>
                                            <p:strVal val="ppt_y"/>
                                          </p:val>
                                        </p:tav>
                                        <p:tav tm="100000">
                                          <p:val>
                                            <p:strVal val="1+ppt_h/2"/>
                                          </p:val>
                                        </p:tav>
                                      </p:tavLst>
                                    </p:anim>
                                    <p:set>
                                      <p:cBhvr>
                                        <p:cTn id="252" dur="1" fill="hold">
                                          <p:stCondLst>
                                            <p:cond delay="2499"/>
                                          </p:stCondLst>
                                        </p:cTn>
                                        <p:tgtEl>
                                          <p:spTgt spid="10"/>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2500"/>
                                        <p:tgtEl>
                                          <p:spTgt spid="6"/>
                                        </p:tgtEl>
                                        <p:attrNameLst>
                                          <p:attrName>ppt_x</p:attrName>
                                        </p:attrNameLst>
                                      </p:cBhvr>
                                      <p:tavLst>
                                        <p:tav tm="0">
                                          <p:val>
                                            <p:strVal val="ppt_x"/>
                                          </p:val>
                                        </p:tav>
                                        <p:tav tm="100000">
                                          <p:val>
                                            <p:strVal val="1+ppt_w/2"/>
                                          </p:val>
                                        </p:tav>
                                      </p:tavLst>
                                    </p:anim>
                                    <p:anim calcmode="lin" valueType="num">
                                      <p:cBhvr additive="base">
                                        <p:cTn id="255" dur="2500"/>
                                        <p:tgtEl>
                                          <p:spTgt spid="6"/>
                                        </p:tgtEl>
                                        <p:attrNameLst>
                                          <p:attrName>ppt_y</p:attrName>
                                        </p:attrNameLst>
                                      </p:cBhvr>
                                      <p:tavLst>
                                        <p:tav tm="0">
                                          <p:val>
                                            <p:strVal val="ppt_y"/>
                                          </p:val>
                                        </p:tav>
                                        <p:tav tm="100000">
                                          <p:val>
                                            <p:strVal val="1+ppt_h/2"/>
                                          </p:val>
                                        </p:tav>
                                      </p:tavLst>
                                    </p:anim>
                                    <p:set>
                                      <p:cBhvr>
                                        <p:cTn id="256" dur="1" fill="hold">
                                          <p:stCondLst>
                                            <p:cond delay="2499"/>
                                          </p:stCondLst>
                                        </p:cTn>
                                        <p:tgtEl>
                                          <p:spTgt spid="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2500"/>
                                        <p:tgtEl>
                                          <p:spTgt spid="5"/>
                                        </p:tgtEl>
                                        <p:attrNameLst>
                                          <p:attrName>ppt_x</p:attrName>
                                        </p:attrNameLst>
                                      </p:cBhvr>
                                      <p:tavLst>
                                        <p:tav tm="0">
                                          <p:val>
                                            <p:strVal val="ppt_x"/>
                                          </p:val>
                                        </p:tav>
                                        <p:tav tm="100000">
                                          <p:val>
                                            <p:strVal val="1+ppt_w/2"/>
                                          </p:val>
                                        </p:tav>
                                      </p:tavLst>
                                    </p:anim>
                                    <p:anim calcmode="lin" valueType="num">
                                      <p:cBhvr additive="base">
                                        <p:cTn id="259" dur="2500"/>
                                        <p:tgtEl>
                                          <p:spTgt spid="5"/>
                                        </p:tgtEl>
                                        <p:attrNameLst>
                                          <p:attrName>ppt_y</p:attrName>
                                        </p:attrNameLst>
                                      </p:cBhvr>
                                      <p:tavLst>
                                        <p:tav tm="0">
                                          <p:val>
                                            <p:strVal val="ppt_y"/>
                                          </p:val>
                                        </p:tav>
                                        <p:tav tm="100000">
                                          <p:val>
                                            <p:strVal val="1+ppt_h/2"/>
                                          </p:val>
                                        </p:tav>
                                      </p:tavLst>
                                    </p:anim>
                                    <p:set>
                                      <p:cBhvr>
                                        <p:cTn id="260" dur="1" fill="hold">
                                          <p:stCondLst>
                                            <p:cond delay="2499"/>
                                          </p:stCondLst>
                                        </p:cTn>
                                        <p:tgtEl>
                                          <p:spTgt spid="5"/>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2500"/>
                                        <p:tgtEl>
                                          <p:spTgt spid="3"/>
                                        </p:tgtEl>
                                        <p:attrNameLst>
                                          <p:attrName>ppt_x</p:attrName>
                                        </p:attrNameLst>
                                      </p:cBhvr>
                                      <p:tavLst>
                                        <p:tav tm="0">
                                          <p:val>
                                            <p:strVal val="ppt_x"/>
                                          </p:val>
                                        </p:tav>
                                        <p:tav tm="100000">
                                          <p:val>
                                            <p:strVal val="1+ppt_w/2"/>
                                          </p:val>
                                        </p:tav>
                                      </p:tavLst>
                                    </p:anim>
                                    <p:anim calcmode="lin" valueType="num">
                                      <p:cBhvr additive="base">
                                        <p:cTn id="263" dur="2500"/>
                                        <p:tgtEl>
                                          <p:spTgt spid="3"/>
                                        </p:tgtEl>
                                        <p:attrNameLst>
                                          <p:attrName>ppt_y</p:attrName>
                                        </p:attrNameLst>
                                      </p:cBhvr>
                                      <p:tavLst>
                                        <p:tav tm="0">
                                          <p:val>
                                            <p:strVal val="ppt_y"/>
                                          </p:val>
                                        </p:tav>
                                        <p:tav tm="100000">
                                          <p:val>
                                            <p:strVal val="1+ppt_h/2"/>
                                          </p:val>
                                        </p:tav>
                                      </p:tavLst>
                                    </p:anim>
                                    <p:set>
                                      <p:cBhvr>
                                        <p:cTn id="264" dur="1" fill="hold">
                                          <p:stCondLst>
                                            <p:cond delay="2499"/>
                                          </p:stCondLst>
                                        </p:cTn>
                                        <p:tgtEl>
                                          <p:spTgt spid="3"/>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2500"/>
                                        <p:tgtEl>
                                          <p:spTgt spid="2"/>
                                        </p:tgtEl>
                                        <p:attrNameLst>
                                          <p:attrName>ppt_x</p:attrName>
                                        </p:attrNameLst>
                                      </p:cBhvr>
                                      <p:tavLst>
                                        <p:tav tm="0">
                                          <p:val>
                                            <p:strVal val="ppt_x"/>
                                          </p:val>
                                        </p:tav>
                                        <p:tav tm="100000">
                                          <p:val>
                                            <p:strVal val="1+ppt_w/2"/>
                                          </p:val>
                                        </p:tav>
                                      </p:tavLst>
                                    </p:anim>
                                    <p:anim calcmode="lin" valueType="num">
                                      <p:cBhvr additive="base">
                                        <p:cTn id="267" dur="2500"/>
                                        <p:tgtEl>
                                          <p:spTgt spid="2"/>
                                        </p:tgtEl>
                                        <p:attrNameLst>
                                          <p:attrName>ppt_y</p:attrName>
                                        </p:attrNameLst>
                                      </p:cBhvr>
                                      <p:tavLst>
                                        <p:tav tm="0">
                                          <p:val>
                                            <p:strVal val="ppt_y"/>
                                          </p:val>
                                        </p:tav>
                                        <p:tav tm="100000">
                                          <p:val>
                                            <p:strVal val="1+ppt_h/2"/>
                                          </p:val>
                                        </p:tav>
                                      </p:tavLst>
                                    </p:anim>
                                    <p:set>
                                      <p:cBhvr>
                                        <p:cTn id="268" dur="1" fill="hold">
                                          <p:stCondLst>
                                            <p:cond delay="2499"/>
                                          </p:stCondLst>
                                        </p:cTn>
                                        <p:tgtEl>
                                          <p:spTgt spid="2"/>
                                        </p:tgtEl>
                                        <p:attrNameLst>
                                          <p:attrName>style.visibility</p:attrName>
                                        </p:attrNameLst>
                                      </p:cBhvr>
                                      <p:to>
                                        <p:strVal val="hidden"/>
                                      </p:to>
                                    </p:set>
                                  </p:childTnLst>
                                </p:cTn>
                              </p:par>
                              <p:par>
                                <p:cTn id="269" presetID="23" presetClass="entr" presetSubtype="272" fill="hold" nodeType="withEffect">
                                  <p:stCondLst>
                                    <p:cond delay="0"/>
                                  </p:stCondLst>
                                  <p:childTnLst>
                                    <p:set>
                                      <p:cBhvr>
                                        <p:cTn id="270" dur="1" fill="hold">
                                          <p:stCondLst>
                                            <p:cond delay="0"/>
                                          </p:stCondLst>
                                        </p:cTn>
                                        <p:tgtEl>
                                          <p:spTgt spid="29"/>
                                        </p:tgtEl>
                                        <p:attrNameLst>
                                          <p:attrName>style.visibility</p:attrName>
                                        </p:attrNameLst>
                                      </p:cBhvr>
                                      <p:to>
                                        <p:strVal val="visible"/>
                                      </p:to>
                                    </p:set>
                                    <p:anim calcmode="lin" valueType="num">
                                      <p:cBhvr>
                                        <p:cTn id="271" dur="2250" fill="hold"/>
                                        <p:tgtEl>
                                          <p:spTgt spid="29"/>
                                        </p:tgtEl>
                                        <p:attrNameLst>
                                          <p:attrName>ppt_w</p:attrName>
                                        </p:attrNameLst>
                                      </p:cBhvr>
                                      <p:tavLst>
                                        <p:tav tm="0">
                                          <p:val>
                                            <p:strVal val="2/3*#ppt_w"/>
                                          </p:val>
                                        </p:tav>
                                        <p:tav tm="100000">
                                          <p:val>
                                            <p:strVal val="#ppt_w"/>
                                          </p:val>
                                        </p:tav>
                                      </p:tavLst>
                                    </p:anim>
                                    <p:anim calcmode="lin" valueType="num">
                                      <p:cBhvr>
                                        <p:cTn id="272" dur="2250" fill="hold"/>
                                        <p:tgtEl>
                                          <p:spTgt spid="29"/>
                                        </p:tgtEl>
                                        <p:attrNameLst>
                                          <p:attrName>ppt_h</p:attrName>
                                        </p:attrNameLst>
                                      </p:cBhvr>
                                      <p:tavLst>
                                        <p:tav tm="0">
                                          <p:val>
                                            <p:strVal val="2/3*#ppt_h"/>
                                          </p:val>
                                        </p:tav>
                                        <p:tav tm="100000">
                                          <p:val>
                                            <p:strVal val="#ppt_h"/>
                                          </p:val>
                                        </p:tav>
                                      </p:tavLst>
                                    </p:anim>
                                  </p:childTnLst>
                                </p:cTn>
                              </p:par>
                              <p:par>
                                <p:cTn id="273" presetID="8" presetClass="entr" presetSubtype="32" fill="hold" nodeType="withEffect">
                                  <p:stCondLst>
                                    <p:cond delay="0"/>
                                  </p:stCondLst>
                                  <p:childTnLst>
                                    <p:set>
                                      <p:cBhvr>
                                        <p:cTn id="274" dur="1" fill="hold">
                                          <p:stCondLst>
                                            <p:cond delay="0"/>
                                          </p:stCondLst>
                                        </p:cTn>
                                        <p:tgtEl>
                                          <p:spTgt spid="29"/>
                                        </p:tgtEl>
                                        <p:attrNameLst>
                                          <p:attrName>style.visibility</p:attrName>
                                        </p:attrNameLst>
                                      </p:cBhvr>
                                      <p:to>
                                        <p:strVal val="visible"/>
                                      </p:to>
                                    </p:set>
                                    <p:animEffect transition="in" filter="diamond(out)">
                                      <p:cBhvr>
                                        <p:cTn id="275" dur="22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3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5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1408" y="0"/>
            <a:ext cx="9144000" cy="5143500"/>
          </a:xfrm>
          <a:prstGeom prst="rect">
            <a:avLst/>
          </a:prstGeom>
          <a:noFill/>
          <a:ln>
            <a:noFill/>
          </a:ln>
        </p:spPr>
      </p:pic>
      <p:sp>
        <p:nvSpPr>
          <p:cNvPr id="3" name="2 Rectángulo"/>
          <p:cNvSpPr/>
          <p:nvPr/>
        </p:nvSpPr>
        <p:spPr>
          <a:xfrm>
            <a:off x="2627784" y="771550"/>
            <a:ext cx="5688632" cy="2492990"/>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Disminuye </a:t>
            </a:r>
            <a:r>
              <a:rPr lang="es-ES" sz="1600" b="1" dirty="0">
                <a:solidFill>
                  <a:schemeClr val="tx2">
                    <a:lumMod val="25000"/>
                  </a:schemeClr>
                </a:solidFill>
                <a:latin typeface="Hobo Std" pitchFamily="34" charset="0"/>
              </a:rPr>
              <a:t>el riesgo de problemas del corazón</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Investigadores de Canadá han visto una conexión entre una dieta con mucho huevo y una disminución de enfermedades cardiovasculares y cáncer.</a:t>
            </a:r>
          </a:p>
          <a:p>
            <a:pPr algn="ctr">
              <a:defRPr/>
            </a:pPr>
            <a:r>
              <a:rPr lang="es-ES" sz="1400" b="1" dirty="0" smtClean="0">
                <a:solidFill>
                  <a:schemeClr val="tx2">
                    <a:lumMod val="25000"/>
                  </a:schemeClr>
                </a:solidFill>
                <a:latin typeface="Hobo Std" pitchFamily="34" charset="0"/>
              </a:rPr>
              <a:t>¿</a:t>
            </a:r>
            <a:r>
              <a:rPr lang="es-ES" sz="1400" b="1" dirty="0">
                <a:solidFill>
                  <a:schemeClr val="tx2">
                    <a:lumMod val="25000"/>
                  </a:schemeClr>
                </a:solidFill>
                <a:latin typeface="Hobo Std" pitchFamily="34" charset="0"/>
              </a:rPr>
              <a:t>El secreto? La yema del huevo, que contiene dos antioxidantes importantes: triptófano y tirosina.</a:t>
            </a:r>
          </a:p>
          <a:p>
            <a:pPr algn="ctr">
              <a:defRPr/>
            </a:pPr>
            <a:r>
              <a:rPr lang="es-ES" sz="1400" b="1" dirty="0" smtClean="0">
                <a:solidFill>
                  <a:schemeClr val="tx2">
                    <a:lumMod val="25000"/>
                  </a:schemeClr>
                </a:solidFill>
                <a:latin typeface="Hobo Std" pitchFamily="34" charset="0"/>
              </a:rPr>
              <a:t>Las </a:t>
            </a:r>
            <a:r>
              <a:rPr lang="es-ES" sz="1400" b="1" dirty="0">
                <a:solidFill>
                  <a:schemeClr val="tx2">
                    <a:lumMod val="25000"/>
                  </a:schemeClr>
                </a:solidFill>
                <a:latin typeface="Hobo Std" pitchFamily="34" charset="0"/>
              </a:rPr>
              <a:t>personas con pequeñas partículas de LDL corren un mayor riesgo de tener problemas cardíacos. Investigación muestra que los huevos en realidad pueden agrandar las partículas de LDL y así reducir el riesgo de problemas cardíacos.</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74032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64 Grupo"/>
          <p:cNvGrpSpPr/>
          <p:nvPr/>
        </p:nvGrpSpPr>
        <p:grpSpPr>
          <a:xfrm>
            <a:off x="0" y="21694"/>
            <a:ext cx="9144000" cy="5143500"/>
            <a:chOff x="0" y="0"/>
            <a:chExt cx="9144000" cy="5143500"/>
          </a:xfrm>
        </p:grpSpPr>
        <p:sp>
          <p:nvSpPr>
            <p:cNvPr id="66" name="65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64" name="63 Imagen" descr="Diapositiva21"/>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26"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0800000" flipV="1">
            <a:off x="4320000" y="2664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1785703" flipV="1">
            <a:off x="4716000" y="254407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2791996" flipV="1">
            <a:off x="5051113" y="244800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9911103" flipV="1">
            <a:off x="3960000" y="2628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flipV="1">
            <a:off x="4211960" y="72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985703" flipV="1">
            <a:off x="3888000" y="14400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991996" flipV="1">
            <a:off x="3564000" y="24007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20711103" flipV="1">
            <a:off x="4536000" y="72000"/>
            <a:ext cx="639763" cy="2479333"/>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7958429" flipV="1">
            <a:off x="5436000" y="612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8944132" flipV="1">
            <a:off x="5143761" y="354146"/>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9950425" flipV="1">
            <a:off x="4901391" y="11864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7138408" flipV="1">
            <a:off x="5580000" y="936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4576041" flipV="1">
            <a:off x="5475327" y="194834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5561744" flipV="1">
            <a:off x="5590633" y="160977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6568037" flipV="1">
            <a:off x="5652509" y="127754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3687144" flipV="1">
            <a:off x="5291320" y="221821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7298364" flipV="1">
            <a:off x="3060000" y="2033654"/>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8284067" flipV="1">
            <a:off x="3355292" y="2265914"/>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9290360" flipV="1">
            <a:off x="3607045" y="249136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6409467" flipV="1">
            <a:off x="2916000" y="173623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3672993" flipV="1">
            <a:off x="3060000" y="756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4658696" flipV="1">
            <a:off x="2990065" y="1072805"/>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5664989" flipV="1">
            <a:off x="2918260" y="1403032"/>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2784096" flipV="1">
            <a:off x="3240000" y="46800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0800000" flipV="1">
            <a:off x="4303784" y="2710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1785703" flipV="1">
            <a:off x="4699784" y="259027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2791996" flipV="1">
            <a:off x="5034897" y="2494199"/>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9911103" flipV="1">
            <a:off x="3943784" y="2674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flipV="1">
            <a:off x="4195744" y="118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985703" flipV="1">
            <a:off x="3871784" y="190199"/>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6"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991996" flipV="1">
            <a:off x="3547784" y="28627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20711103" flipV="1">
            <a:off x="4519784" y="118199"/>
            <a:ext cx="639763" cy="2479333"/>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7958429" flipV="1">
            <a:off x="5419784" y="658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9"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8944132" flipV="1">
            <a:off x="5127545" y="400345"/>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9950425" flipV="1">
            <a:off x="4885175" y="16484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7138408" flipV="1">
            <a:off x="5563784" y="982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4576041" flipV="1">
            <a:off x="5459111" y="199454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5561744" flipV="1">
            <a:off x="5574417" y="1655977"/>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6568037" flipV="1">
            <a:off x="5636293" y="1323747"/>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3687144" flipV="1">
            <a:off x="5275104" y="2264416"/>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7298364" flipV="1">
            <a:off x="3043784" y="2079853"/>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8284067" flipV="1">
            <a:off x="3339076" y="2312113"/>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9290360" flipV="1">
            <a:off x="3590829" y="253756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6409467" flipV="1">
            <a:off x="2899784" y="178243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3672993" flipV="1">
            <a:off x="3043784" y="802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4658696" flipV="1">
            <a:off x="2973849" y="1119004"/>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5664989" flipV="1">
            <a:off x="2902044" y="144923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2784096" flipV="1">
            <a:off x="3223784" y="51419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0"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6200000" flipV="1">
            <a:off x="4331104" y="2599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7185703" flipV="1">
            <a:off x="4727104" y="247931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8191996" flipV="1">
            <a:off x="5062217" y="238324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3"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5311103" flipV="1">
            <a:off x="3971104" y="2563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5400000" flipV="1">
            <a:off x="4223064" y="7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5"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6385703" flipV="1">
            <a:off x="3899104" y="7924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6"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7391996" flipV="1">
            <a:off x="3575104" y="17531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7"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4511103" flipV="1">
            <a:off x="4547104" y="7240"/>
            <a:ext cx="639763" cy="2479333"/>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8"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758429" flipV="1">
            <a:off x="5447104" y="547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9"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2744132" flipV="1">
            <a:off x="5154865" y="289386"/>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0"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3750425" flipV="1">
            <a:off x="4912495" y="5388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938408" flipV="1">
            <a:off x="5591104" y="871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9976041" flipV="1">
            <a:off x="5486431" y="188358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20961744" flipV="1">
            <a:off x="5601737" y="154501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4"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368037" flipV="1">
            <a:off x="5663613" y="1212788"/>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5"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9087144" flipV="1">
            <a:off x="5302424" y="215345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2698364" flipV="1">
            <a:off x="3071104" y="1968894"/>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7"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3684067" flipV="1">
            <a:off x="3366396" y="2201154"/>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8"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4690360" flipV="1">
            <a:off x="3618149" y="242660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9"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1809467" flipV="1">
            <a:off x="2927104" y="1671478"/>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9072993" flipV="1">
            <a:off x="3071104" y="691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0058696" flipV="1">
            <a:off x="3001169" y="1008045"/>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1064989" flipV="1">
            <a:off x="2929364" y="1338272"/>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3"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8184096" flipV="1">
            <a:off x="3251104" y="403240"/>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6200000" flipV="1">
            <a:off x="4314888" y="2645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5"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7185703" flipV="1">
            <a:off x="4710888" y="252551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6"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8191996" flipV="1">
            <a:off x="5046001" y="2429439"/>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7"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5311103" flipV="1">
            <a:off x="3954888" y="2609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8"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5400000" flipV="1">
            <a:off x="4206848" y="53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9"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6385703" flipV="1">
            <a:off x="3882888" y="125439"/>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0"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7391996" flipV="1">
            <a:off x="3558888" y="22151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1" name="Picture 2"/>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rot="4511103" flipV="1">
            <a:off x="4530888" y="53439"/>
            <a:ext cx="639763" cy="2479333"/>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758429" flipV="1">
            <a:off x="5430888" y="593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2744132" flipV="1">
            <a:off x="5138649" y="335585"/>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4"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3750425" flipV="1">
            <a:off x="4896279" y="10008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5"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938408" flipV="1">
            <a:off x="5574888" y="917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6"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9976041" flipV="1">
            <a:off x="5470215" y="192978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20961744" flipV="1">
            <a:off x="5585521" y="1591217"/>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8"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368037" flipV="1">
            <a:off x="5647397" y="1258987"/>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9"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9087144" flipV="1">
            <a:off x="5286208" y="2199656"/>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0"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2698364" flipV="1">
            <a:off x="3054888" y="2015093"/>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1"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3684067" flipV="1">
            <a:off x="3350180" y="2247353"/>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4690360" flipV="1">
            <a:off x="3601933" y="2472800"/>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3"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11809467" flipV="1">
            <a:off x="2910888" y="1717677"/>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4"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9072993" flipV="1">
            <a:off x="3054888" y="737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5"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0058696" flipV="1">
            <a:off x="2984953" y="1054244"/>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6" name="Picture 3"/>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rot="11064989" flipV="1">
            <a:off x="2913148" y="1384471"/>
            <a:ext cx="628650" cy="2444750"/>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7" name="Picture 2"/>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rot="8184096" flipV="1">
            <a:off x="3234888" y="449439"/>
            <a:ext cx="639763" cy="2395537"/>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8" name="117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3755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3250" fill="hold"/>
                                        <p:tgtEl>
                                          <p:spTgt spid="26"/>
                                        </p:tgtEl>
                                        <p:attrNameLst>
                                          <p:attrName>ppt_w</p:attrName>
                                        </p:attrNameLst>
                                      </p:cBhvr>
                                      <p:tavLst>
                                        <p:tav tm="0">
                                          <p:val>
                                            <p:fltVal val="0"/>
                                          </p:val>
                                        </p:tav>
                                        <p:tav tm="100000">
                                          <p:val>
                                            <p:strVal val="#ppt_w"/>
                                          </p:val>
                                        </p:tav>
                                      </p:tavLst>
                                    </p:anim>
                                    <p:anim calcmode="lin" valueType="num">
                                      <p:cBhvr>
                                        <p:cTn id="8" dur="3250" fill="hold"/>
                                        <p:tgtEl>
                                          <p:spTgt spid="26"/>
                                        </p:tgtEl>
                                        <p:attrNameLst>
                                          <p:attrName>ppt_h</p:attrName>
                                        </p:attrNameLst>
                                      </p:cBhvr>
                                      <p:tavLst>
                                        <p:tav tm="0">
                                          <p:val>
                                            <p:fltVal val="0"/>
                                          </p:val>
                                        </p:tav>
                                        <p:tav tm="100000">
                                          <p:val>
                                            <p:strVal val="#ppt_h"/>
                                          </p:val>
                                        </p:tav>
                                      </p:tavLst>
                                    </p:anim>
                                    <p:anim calcmode="lin" valueType="num">
                                      <p:cBhvr>
                                        <p:cTn id="9" dur="3250" fill="hold"/>
                                        <p:tgtEl>
                                          <p:spTgt spid="26"/>
                                        </p:tgtEl>
                                        <p:attrNameLst>
                                          <p:attrName>ppt_x</p:attrName>
                                        </p:attrNameLst>
                                      </p:cBhvr>
                                      <p:tavLst>
                                        <p:tav tm="0">
                                          <p:val>
                                            <p:fltVal val="0.5"/>
                                          </p:val>
                                        </p:tav>
                                        <p:tav tm="100000">
                                          <p:val>
                                            <p:strVal val="#ppt_x"/>
                                          </p:val>
                                        </p:tav>
                                      </p:tavLst>
                                    </p:anim>
                                    <p:anim calcmode="lin" valueType="num">
                                      <p:cBhvr>
                                        <p:cTn id="10" dur="3250" fill="hold"/>
                                        <p:tgtEl>
                                          <p:spTgt spid="26"/>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3250" fill="hold"/>
                                        <p:tgtEl>
                                          <p:spTgt spid="27"/>
                                        </p:tgtEl>
                                        <p:attrNameLst>
                                          <p:attrName>ppt_w</p:attrName>
                                        </p:attrNameLst>
                                      </p:cBhvr>
                                      <p:tavLst>
                                        <p:tav tm="0">
                                          <p:val>
                                            <p:fltVal val="0"/>
                                          </p:val>
                                        </p:tav>
                                        <p:tav tm="100000">
                                          <p:val>
                                            <p:strVal val="#ppt_w"/>
                                          </p:val>
                                        </p:tav>
                                      </p:tavLst>
                                    </p:anim>
                                    <p:anim calcmode="lin" valueType="num">
                                      <p:cBhvr>
                                        <p:cTn id="14" dur="3250" fill="hold"/>
                                        <p:tgtEl>
                                          <p:spTgt spid="27"/>
                                        </p:tgtEl>
                                        <p:attrNameLst>
                                          <p:attrName>ppt_h</p:attrName>
                                        </p:attrNameLst>
                                      </p:cBhvr>
                                      <p:tavLst>
                                        <p:tav tm="0">
                                          <p:val>
                                            <p:fltVal val="0"/>
                                          </p:val>
                                        </p:tav>
                                        <p:tav tm="100000">
                                          <p:val>
                                            <p:strVal val="#ppt_h"/>
                                          </p:val>
                                        </p:tav>
                                      </p:tavLst>
                                    </p:anim>
                                    <p:anim calcmode="lin" valueType="num">
                                      <p:cBhvr>
                                        <p:cTn id="15" dur="3250" fill="hold"/>
                                        <p:tgtEl>
                                          <p:spTgt spid="27"/>
                                        </p:tgtEl>
                                        <p:attrNameLst>
                                          <p:attrName>ppt_x</p:attrName>
                                        </p:attrNameLst>
                                      </p:cBhvr>
                                      <p:tavLst>
                                        <p:tav tm="0">
                                          <p:val>
                                            <p:fltVal val="0.5"/>
                                          </p:val>
                                        </p:tav>
                                        <p:tav tm="100000">
                                          <p:val>
                                            <p:strVal val="#ppt_x"/>
                                          </p:val>
                                        </p:tav>
                                      </p:tavLst>
                                    </p:anim>
                                    <p:anim calcmode="lin" valueType="num">
                                      <p:cBhvr>
                                        <p:cTn id="16" dur="3250" fill="hold"/>
                                        <p:tgtEl>
                                          <p:spTgt spid="27"/>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3250" fill="hold"/>
                                        <p:tgtEl>
                                          <p:spTgt spid="28"/>
                                        </p:tgtEl>
                                        <p:attrNameLst>
                                          <p:attrName>ppt_w</p:attrName>
                                        </p:attrNameLst>
                                      </p:cBhvr>
                                      <p:tavLst>
                                        <p:tav tm="0">
                                          <p:val>
                                            <p:fltVal val="0"/>
                                          </p:val>
                                        </p:tav>
                                        <p:tav tm="100000">
                                          <p:val>
                                            <p:strVal val="#ppt_w"/>
                                          </p:val>
                                        </p:tav>
                                      </p:tavLst>
                                    </p:anim>
                                    <p:anim calcmode="lin" valueType="num">
                                      <p:cBhvr>
                                        <p:cTn id="20" dur="3250" fill="hold"/>
                                        <p:tgtEl>
                                          <p:spTgt spid="28"/>
                                        </p:tgtEl>
                                        <p:attrNameLst>
                                          <p:attrName>ppt_h</p:attrName>
                                        </p:attrNameLst>
                                      </p:cBhvr>
                                      <p:tavLst>
                                        <p:tav tm="0">
                                          <p:val>
                                            <p:fltVal val="0"/>
                                          </p:val>
                                        </p:tav>
                                        <p:tav tm="100000">
                                          <p:val>
                                            <p:strVal val="#ppt_h"/>
                                          </p:val>
                                        </p:tav>
                                      </p:tavLst>
                                    </p:anim>
                                    <p:anim calcmode="lin" valueType="num">
                                      <p:cBhvr>
                                        <p:cTn id="21" dur="3250" fill="hold"/>
                                        <p:tgtEl>
                                          <p:spTgt spid="28"/>
                                        </p:tgtEl>
                                        <p:attrNameLst>
                                          <p:attrName>ppt_x</p:attrName>
                                        </p:attrNameLst>
                                      </p:cBhvr>
                                      <p:tavLst>
                                        <p:tav tm="0">
                                          <p:val>
                                            <p:fltVal val="0.5"/>
                                          </p:val>
                                        </p:tav>
                                        <p:tav tm="100000">
                                          <p:val>
                                            <p:strVal val="#ppt_x"/>
                                          </p:val>
                                        </p:tav>
                                      </p:tavLst>
                                    </p:anim>
                                    <p:anim calcmode="lin" valueType="num">
                                      <p:cBhvr>
                                        <p:cTn id="22" dur="3250" fill="hold"/>
                                        <p:tgtEl>
                                          <p:spTgt spid="28"/>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3250" fill="hold"/>
                                        <p:tgtEl>
                                          <p:spTgt spid="29"/>
                                        </p:tgtEl>
                                        <p:attrNameLst>
                                          <p:attrName>ppt_w</p:attrName>
                                        </p:attrNameLst>
                                      </p:cBhvr>
                                      <p:tavLst>
                                        <p:tav tm="0">
                                          <p:val>
                                            <p:fltVal val="0"/>
                                          </p:val>
                                        </p:tav>
                                        <p:tav tm="100000">
                                          <p:val>
                                            <p:strVal val="#ppt_w"/>
                                          </p:val>
                                        </p:tav>
                                      </p:tavLst>
                                    </p:anim>
                                    <p:anim calcmode="lin" valueType="num">
                                      <p:cBhvr>
                                        <p:cTn id="26" dur="3250" fill="hold"/>
                                        <p:tgtEl>
                                          <p:spTgt spid="29"/>
                                        </p:tgtEl>
                                        <p:attrNameLst>
                                          <p:attrName>ppt_h</p:attrName>
                                        </p:attrNameLst>
                                      </p:cBhvr>
                                      <p:tavLst>
                                        <p:tav tm="0">
                                          <p:val>
                                            <p:fltVal val="0"/>
                                          </p:val>
                                        </p:tav>
                                        <p:tav tm="100000">
                                          <p:val>
                                            <p:strVal val="#ppt_h"/>
                                          </p:val>
                                        </p:tav>
                                      </p:tavLst>
                                    </p:anim>
                                    <p:anim calcmode="lin" valueType="num">
                                      <p:cBhvr>
                                        <p:cTn id="27" dur="3250" fill="hold"/>
                                        <p:tgtEl>
                                          <p:spTgt spid="29"/>
                                        </p:tgtEl>
                                        <p:attrNameLst>
                                          <p:attrName>ppt_x</p:attrName>
                                        </p:attrNameLst>
                                      </p:cBhvr>
                                      <p:tavLst>
                                        <p:tav tm="0">
                                          <p:val>
                                            <p:fltVal val="0.5"/>
                                          </p:val>
                                        </p:tav>
                                        <p:tav tm="100000">
                                          <p:val>
                                            <p:strVal val="#ppt_x"/>
                                          </p:val>
                                        </p:tav>
                                      </p:tavLst>
                                    </p:anim>
                                    <p:anim calcmode="lin" valueType="num">
                                      <p:cBhvr>
                                        <p:cTn id="28" dur="3250" fill="hold"/>
                                        <p:tgtEl>
                                          <p:spTgt spid="29"/>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4098"/>
                                        </p:tgtEl>
                                        <p:attrNameLst>
                                          <p:attrName>style.visibility</p:attrName>
                                        </p:attrNameLst>
                                      </p:cBhvr>
                                      <p:to>
                                        <p:strVal val="visible"/>
                                      </p:to>
                                    </p:set>
                                    <p:anim calcmode="lin" valueType="num">
                                      <p:cBhvr>
                                        <p:cTn id="31" dur="3250" fill="hold"/>
                                        <p:tgtEl>
                                          <p:spTgt spid="4098"/>
                                        </p:tgtEl>
                                        <p:attrNameLst>
                                          <p:attrName>ppt_w</p:attrName>
                                        </p:attrNameLst>
                                      </p:cBhvr>
                                      <p:tavLst>
                                        <p:tav tm="0">
                                          <p:val>
                                            <p:fltVal val="0"/>
                                          </p:val>
                                        </p:tav>
                                        <p:tav tm="100000">
                                          <p:val>
                                            <p:strVal val="#ppt_w"/>
                                          </p:val>
                                        </p:tav>
                                      </p:tavLst>
                                    </p:anim>
                                    <p:anim calcmode="lin" valueType="num">
                                      <p:cBhvr>
                                        <p:cTn id="32" dur="3250" fill="hold"/>
                                        <p:tgtEl>
                                          <p:spTgt spid="4098"/>
                                        </p:tgtEl>
                                        <p:attrNameLst>
                                          <p:attrName>ppt_h</p:attrName>
                                        </p:attrNameLst>
                                      </p:cBhvr>
                                      <p:tavLst>
                                        <p:tav tm="0">
                                          <p:val>
                                            <p:fltVal val="0"/>
                                          </p:val>
                                        </p:tav>
                                        <p:tav tm="100000">
                                          <p:val>
                                            <p:strVal val="#ppt_h"/>
                                          </p:val>
                                        </p:tav>
                                      </p:tavLst>
                                    </p:anim>
                                    <p:anim calcmode="lin" valueType="num">
                                      <p:cBhvr>
                                        <p:cTn id="33" dur="3250" fill="hold"/>
                                        <p:tgtEl>
                                          <p:spTgt spid="4098"/>
                                        </p:tgtEl>
                                        <p:attrNameLst>
                                          <p:attrName>ppt_x</p:attrName>
                                        </p:attrNameLst>
                                      </p:cBhvr>
                                      <p:tavLst>
                                        <p:tav tm="0">
                                          <p:val>
                                            <p:fltVal val="0.5"/>
                                          </p:val>
                                        </p:tav>
                                        <p:tav tm="100000">
                                          <p:val>
                                            <p:strVal val="#ppt_x"/>
                                          </p:val>
                                        </p:tav>
                                      </p:tavLst>
                                    </p:anim>
                                    <p:anim calcmode="lin" valueType="num">
                                      <p:cBhvr>
                                        <p:cTn id="34" dur="3250" fill="hold"/>
                                        <p:tgtEl>
                                          <p:spTgt spid="4098"/>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4099"/>
                                        </p:tgtEl>
                                        <p:attrNameLst>
                                          <p:attrName>style.visibility</p:attrName>
                                        </p:attrNameLst>
                                      </p:cBhvr>
                                      <p:to>
                                        <p:strVal val="visible"/>
                                      </p:to>
                                    </p:set>
                                    <p:anim calcmode="lin" valueType="num">
                                      <p:cBhvr>
                                        <p:cTn id="37" dur="3250" fill="hold"/>
                                        <p:tgtEl>
                                          <p:spTgt spid="4099"/>
                                        </p:tgtEl>
                                        <p:attrNameLst>
                                          <p:attrName>ppt_w</p:attrName>
                                        </p:attrNameLst>
                                      </p:cBhvr>
                                      <p:tavLst>
                                        <p:tav tm="0">
                                          <p:val>
                                            <p:fltVal val="0"/>
                                          </p:val>
                                        </p:tav>
                                        <p:tav tm="100000">
                                          <p:val>
                                            <p:strVal val="#ppt_w"/>
                                          </p:val>
                                        </p:tav>
                                      </p:tavLst>
                                    </p:anim>
                                    <p:anim calcmode="lin" valueType="num">
                                      <p:cBhvr>
                                        <p:cTn id="38" dur="3250" fill="hold"/>
                                        <p:tgtEl>
                                          <p:spTgt spid="4099"/>
                                        </p:tgtEl>
                                        <p:attrNameLst>
                                          <p:attrName>ppt_h</p:attrName>
                                        </p:attrNameLst>
                                      </p:cBhvr>
                                      <p:tavLst>
                                        <p:tav tm="0">
                                          <p:val>
                                            <p:fltVal val="0"/>
                                          </p:val>
                                        </p:tav>
                                        <p:tav tm="100000">
                                          <p:val>
                                            <p:strVal val="#ppt_h"/>
                                          </p:val>
                                        </p:tav>
                                      </p:tavLst>
                                    </p:anim>
                                    <p:anim calcmode="lin" valueType="num">
                                      <p:cBhvr>
                                        <p:cTn id="39" dur="3250" fill="hold"/>
                                        <p:tgtEl>
                                          <p:spTgt spid="4099"/>
                                        </p:tgtEl>
                                        <p:attrNameLst>
                                          <p:attrName>ppt_x</p:attrName>
                                        </p:attrNameLst>
                                      </p:cBhvr>
                                      <p:tavLst>
                                        <p:tav tm="0">
                                          <p:val>
                                            <p:fltVal val="0.5"/>
                                          </p:val>
                                        </p:tav>
                                        <p:tav tm="100000">
                                          <p:val>
                                            <p:strVal val="#ppt_x"/>
                                          </p:val>
                                        </p:tav>
                                      </p:tavLst>
                                    </p:anim>
                                    <p:anim calcmode="lin" valueType="num">
                                      <p:cBhvr>
                                        <p:cTn id="40" dur="3250" fill="hold"/>
                                        <p:tgtEl>
                                          <p:spTgt spid="4099"/>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3250" fill="hold"/>
                                        <p:tgtEl>
                                          <p:spTgt spid="7"/>
                                        </p:tgtEl>
                                        <p:attrNameLst>
                                          <p:attrName>ppt_w</p:attrName>
                                        </p:attrNameLst>
                                      </p:cBhvr>
                                      <p:tavLst>
                                        <p:tav tm="0">
                                          <p:val>
                                            <p:fltVal val="0"/>
                                          </p:val>
                                        </p:tav>
                                        <p:tav tm="100000">
                                          <p:val>
                                            <p:strVal val="#ppt_w"/>
                                          </p:val>
                                        </p:tav>
                                      </p:tavLst>
                                    </p:anim>
                                    <p:anim calcmode="lin" valueType="num">
                                      <p:cBhvr>
                                        <p:cTn id="44" dur="3250" fill="hold"/>
                                        <p:tgtEl>
                                          <p:spTgt spid="7"/>
                                        </p:tgtEl>
                                        <p:attrNameLst>
                                          <p:attrName>ppt_h</p:attrName>
                                        </p:attrNameLst>
                                      </p:cBhvr>
                                      <p:tavLst>
                                        <p:tav tm="0">
                                          <p:val>
                                            <p:fltVal val="0"/>
                                          </p:val>
                                        </p:tav>
                                        <p:tav tm="100000">
                                          <p:val>
                                            <p:strVal val="#ppt_h"/>
                                          </p:val>
                                        </p:tav>
                                      </p:tavLst>
                                    </p:anim>
                                    <p:anim calcmode="lin" valueType="num">
                                      <p:cBhvr>
                                        <p:cTn id="45" dur="3250" fill="hold"/>
                                        <p:tgtEl>
                                          <p:spTgt spid="7"/>
                                        </p:tgtEl>
                                        <p:attrNameLst>
                                          <p:attrName>ppt_x</p:attrName>
                                        </p:attrNameLst>
                                      </p:cBhvr>
                                      <p:tavLst>
                                        <p:tav tm="0">
                                          <p:val>
                                            <p:fltVal val="0.5"/>
                                          </p:val>
                                        </p:tav>
                                        <p:tav tm="100000">
                                          <p:val>
                                            <p:strVal val="#ppt_x"/>
                                          </p:val>
                                        </p:tav>
                                      </p:tavLst>
                                    </p:anim>
                                    <p:anim calcmode="lin" valueType="num">
                                      <p:cBhvr>
                                        <p:cTn id="46" dur="3250" fill="hold"/>
                                        <p:tgtEl>
                                          <p:spTgt spid="7"/>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3250" fill="hold"/>
                                        <p:tgtEl>
                                          <p:spTgt spid="8"/>
                                        </p:tgtEl>
                                        <p:attrNameLst>
                                          <p:attrName>ppt_w</p:attrName>
                                        </p:attrNameLst>
                                      </p:cBhvr>
                                      <p:tavLst>
                                        <p:tav tm="0">
                                          <p:val>
                                            <p:fltVal val="0"/>
                                          </p:val>
                                        </p:tav>
                                        <p:tav tm="100000">
                                          <p:val>
                                            <p:strVal val="#ppt_w"/>
                                          </p:val>
                                        </p:tav>
                                      </p:tavLst>
                                    </p:anim>
                                    <p:anim calcmode="lin" valueType="num">
                                      <p:cBhvr>
                                        <p:cTn id="50" dur="3250" fill="hold"/>
                                        <p:tgtEl>
                                          <p:spTgt spid="8"/>
                                        </p:tgtEl>
                                        <p:attrNameLst>
                                          <p:attrName>ppt_h</p:attrName>
                                        </p:attrNameLst>
                                      </p:cBhvr>
                                      <p:tavLst>
                                        <p:tav tm="0">
                                          <p:val>
                                            <p:fltVal val="0"/>
                                          </p:val>
                                        </p:tav>
                                        <p:tav tm="100000">
                                          <p:val>
                                            <p:strVal val="#ppt_h"/>
                                          </p:val>
                                        </p:tav>
                                      </p:tavLst>
                                    </p:anim>
                                    <p:anim calcmode="lin" valueType="num">
                                      <p:cBhvr>
                                        <p:cTn id="51" dur="3250" fill="hold"/>
                                        <p:tgtEl>
                                          <p:spTgt spid="8"/>
                                        </p:tgtEl>
                                        <p:attrNameLst>
                                          <p:attrName>ppt_x</p:attrName>
                                        </p:attrNameLst>
                                      </p:cBhvr>
                                      <p:tavLst>
                                        <p:tav tm="0">
                                          <p:val>
                                            <p:fltVal val="0.5"/>
                                          </p:val>
                                        </p:tav>
                                        <p:tav tm="100000">
                                          <p:val>
                                            <p:strVal val="#ppt_x"/>
                                          </p:val>
                                        </p:tav>
                                      </p:tavLst>
                                    </p:anim>
                                    <p:anim calcmode="lin" valueType="num">
                                      <p:cBhvr>
                                        <p:cTn id="52" dur="3250" fill="hold"/>
                                        <p:tgtEl>
                                          <p:spTgt spid="8"/>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3250" fill="hold"/>
                                        <p:tgtEl>
                                          <p:spTgt spid="14"/>
                                        </p:tgtEl>
                                        <p:attrNameLst>
                                          <p:attrName>ppt_w</p:attrName>
                                        </p:attrNameLst>
                                      </p:cBhvr>
                                      <p:tavLst>
                                        <p:tav tm="0">
                                          <p:val>
                                            <p:fltVal val="0"/>
                                          </p:val>
                                        </p:tav>
                                        <p:tav tm="100000">
                                          <p:val>
                                            <p:strVal val="#ppt_w"/>
                                          </p:val>
                                        </p:tav>
                                      </p:tavLst>
                                    </p:anim>
                                    <p:anim calcmode="lin" valueType="num">
                                      <p:cBhvr>
                                        <p:cTn id="56" dur="3250" fill="hold"/>
                                        <p:tgtEl>
                                          <p:spTgt spid="14"/>
                                        </p:tgtEl>
                                        <p:attrNameLst>
                                          <p:attrName>ppt_h</p:attrName>
                                        </p:attrNameLst>
                                      </p:cBhvr>
                                      <p:tavLst>
                                        <p:tav tm="0">
                                          <p:val>
                                            <p:fltVal val="0"/>
                                          </p:val>
                                        </p:tav>
                                        <p:tav tm="100000">
                                          <p:val>
                                            <p:strVal val="#ppt_h"/>
                                          </p:val>
                                        </p:tav>
                                      </p:tavLst>
                                    </p:anim>
                                    <p:anim calcmode="lin" valueType="num">
                                      <p:cBhvr>
                                        <p:cTn id="57" dur="3250" fill="hold"/>
                                        <p:tgtEl>
                                          <p:spTgt spid="14"/>
                                        </p:tgtEl>
                                        <p:attrNameLst>
                                          <p:attrName>ppt_x</p:attrName>
                                        </p:attrNameLst>
                                      </p:cBhvr>
                                      <p:tavLst>
                                        <p:tav tm="0">
                                          <p:val>
                                            <p:fltVal val="0.5"/>
                                          </p:val>
                                        </p:tav>
                                        <p:tav tm="100000">
                                          <p:val>
                                            <p:strVal val="#ppt_x"/>
                                          </p:val>
                                        </p:tav>
                                      </p:tavLst>
                                    </p:anim>
                                    <p:anim calcmode="lin" valueType="num">
                                      <p:cBhvr>
                                        <p:cTn id="58" dur="3250" fill="hold"/>
                                        <p:tgtEl>
                                          <p:spTgt spid="1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3250" fill="hold"/>
                                        <p:tgtEl>
                                          <p:spTgt spid="15"/>
                                        </p:tgtEl>
                                        <p:attrNameLst>
                                          <p:attrName>ppt_w</p:attrName>
                                        </p:attrNameLst>
                                      </p:cBhvr>
                                      <p:tavLst>
                                        <p:tav tm="0">
                                          <p:val>
                                            <p:fltVal val="0"/>
                                          </p:val>
                                        </p:tav>
                                        <p:tav tm="100000">
                                          <p:val>
                                            <p:strVal val="#ppt_w"/>
                                          </p:val>
                                        </p:tav>
                                      </p:tavLst>
                                    </p:anim>
                                    <p:anim calcmode="lin" valueType="num">
                                      <p:cBhvr>
                                        <p:cTn id="62" dur="3250" fill="hold"/>
                                        <p:tgtEl>
                                          <p:spTgt spid="15"/>
                                        </p:tgtEl>
                                        <p:attrNameLst>
                                          <p:attrName>ppt_h</p:attrName>
                                        </p:attrNameLst>
                                      </p:cBhvr>
                                      <p:tavLst>
                                        <p:tav tm="0">
                                          <p:val>
                                            <p:fltVal val="0"/>
                                          </p:val>
                                        </p:tav>
                                        <p:tav tm="100000">
                                          <p:val>
                                            <p:strVal val="#ppt_h"/>
                                          </p:val>
                                        </p:tav>
                                      </p:tavLst>
                                    </p:anim>
                                    <p:anim calcmode="lin" valueType="num">
                                      <p:cBhvr>
                                        <p:cTn id="63" dur="3250" fill="hold"/>
                                        <p:tgtEl>
                                          <p:spTgt spid="15"/>
                                        </p:tgtEl>
                                        <p:attrNameLst>
                                          <p:attrName>ppt_x</p:attrName>
                                        </p:attrNameLst>
                                      </p:cBhvr>
                                      <p:tavLst>
                                        <p:tav tm="0">
                                          <p:val>
                                            <p:fltVal val="0.5"/>
                                          </p:val>
                                        </p:tav>
                                        <p:tav tm="100000">
                                          <p:val>
                                            <p:strVal val="#ppt_x"/>
                                          </p:val>
                                        </p:tav>
                                      </p:tavLst>
                                    </p:anim>
                                    <p:anim calcmode="lin" valueType="num">
                                      <p:cBhvr>
                                        <p:cTn id="64" dur="3250" fill="hold"/>
                                        <p:tgtEl>
                                          <p:spTgt spid="1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250" fill="hold"/>
                                        <p:tgtEl>
                                          <p:spTgt spid="16"/>
                                        </p:tgtEl>
                                        <p:attrNameLst>
                                          <p:attrName>ppt_w</p:attrName>
                                        </p:attrNameLst>
                                      </p:cBhvr>
                                      <p:tavLst>
                                        <p:tav tm="0">
                                          <p:val>
                                            <p:fltVal val="0"/>
                                          </p:val>
                                        </p:tav>
                                        <p:tav tm="100000">
                                          <p:val>
                                            <p:strVal val="#ppt_w"/>
                                          </p:val>
                                        </p:tav>
                                      </p:tavLst>
                                    </p:anim>
                                    <p:anim calcmode="lin" valueType="num">
                                      <p:cBhvr>
                                        <p:cTn id="68" dur="3250" fill="hold"/>
                                        <p:tgtEl>
                                          <p:spTgt spid="16"/>
                                        </p:tgtEl>
                                        <p:attrNameLst>
                                          <p:attrName>ppt_h</p:attrName>
                                        </p:attrNameLst>
                                      </p:cBhvr>
                                      <p:tavLst>
                                        <p:tav tm="0">
                                          <p:val>
                                            <p:fltVal val="0"/>
                                          </p:val>
                                        </p:tav>
                                        <p:tav tm="100000">
                                          <p:val>
                                            <p:strVal val="#ppt_h"/>
                                          </p:val>
                                        </p:tav>
                                      </p:tavLst>
                                    </p:anim>
                                    <p:anim calcmode="lin" valueType="num">
                                      <p:cBhvr>
                                        <p:cTn id="69" dur="3250" fill="hold"/>
                                        <p:tgtEl>
                                          <p:spTgt spid="16"/>
                                        </p:tgtEl>
                                        <p:attrNameLst>
                                          <p:attrName>ppt_x</p:attrName>
                                        </p:attrNameLst>
                                      </p:cBhvr>
                                      <p:tavLst>
                                        <p:tav tm="0">
                                          <p:val>
                                            <p:fltVal val="0.5"/>
                                          </p:val>
                                        </p:tav>
                                        <p:tav tm="100000">
                                          <p:val>
                                            <p:strVal val="#ppt_x"/>
                                          </p:val>
                                        </p:tav>
                                      </p:tavLst>
                                    </p:anim>
                                    <p:anim calcmode="lin" valueType="num">
                                      <p:cBhvr>
                                        <p:cTn id="70" dur="3250" fill="hold"/>
                                        <p:tgtEl>
                                          <p:spTgt spid="1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250" fill="hold"/>
                                        <p:tgtEl>
                                          <p:spTgt spid="17"/>
                                        </p:tgtEl>
                                        <p:attrNameLst>
                                          <p:attrName>ppt_w</p:attrName>
                                        </p:attrNameLst>
                                      </p:cBhvr>
                                      <p:tavLst>
                                        <p:tav tm="0">
                                          <p:val>
                                            <p:fltVal val="0"/>
                                          </p:val>
                                        </p:tav>
                                        <p:tav tm="100000">
                                          <p:val>
                                            <p:strVal val="#ppt_w"/>
                                          </p:val>
                                        </p:tav>
                                      </p:tavLst>
                                    </p:anim>
                                    <p:anim calcmode="lin" valueType="num">
                                      <p:cBhvr>
                                        <p:cTn id="74" dur="3250" fill="hold"/>
                                        <p:tgtEl>
                                          <p:spTgt spid="17"/>
                                        </p:tgtEl>
                                        <p:attrNameLst>
                                          <p:attrName>ppt_h</p:attrName>
                                        </p:attrNameLst>
                                      </p:cBhvr>
                                      <p:tavLst>
                                        <p:tav tm="0">
                                          <p:val>
                                            <p:fltVal val="0"/>
                                          </p:val>
                                        </p:tav>
                                        <p:tav tm="100000">
                                          <p:val>
                                            <p:strVal val="#ppt_h"/>
                                          </p:val>
                                        </p:tav>
                                      </p:tavLst>
                                    </p:anim>
                                    <p:anim calcmode="lin" valueType="num">
                                      <p:cBhvr>
                                        <p:cTn id="75" dur="3250" fill="hold"/>
                                        <p:tgtEl>
                                          <p:spTgt spid="17"/>
                                        </p:tgtEl>
                                        <p:attrNameLst>
                                          <p:attrName>ppt_x</p:attrName>
                                        </p:attrNameLst>
                                      </p:cBhvr>
                                      <p:tavLst>
                                        <p:tav tm="0">
                                          <p:val>
                                            <p:fltVal val="0.5"/>
                                          </p:val>
                                        </p:tav>
                                        <p:tav tm="100000">
                                          <p:val>
                                            <p:strVal val="#ppt_x"/>
                                          </p:val>
                                        </p:tav>
                                      </p:tavLst>
                                    </p:anim>
                                    <p:anim calcmode="lin" valueType="num">
                                      <p:cBhvr>
                                        <p:cTn id="76" dur="3250" fill="hold"/>
                                        <p:tgtEl>
                                          <p:spTgt spid="1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250" fill="hold"/>
                                        <p:tgtEl>
                                          <p:spTgt spid="21"/>
                                        </p:tgtEl>
                                        <p:attrNameLst>
                                          <p:attrName>ppt_w</p:attrName>
                                        </p:attrNameLst>
                                      </p:cBhvr>
                                      <p:tavLst>
                                        <p:tav tm="0">
                                          <p:val>
                                            <p:fltVal val="0"/>
                                          </p:val>
                                        </p:tav>
                                        <p:tav tm="100000">
                                          <p:val>
                                            <p:strVal val="#ppt_w"/>
                                          </p:val>
                                        </p:tav>
                                      </p:tavLst>
                                    </p:anim>
                                    <p:anim calcmode="lin" valueType="num">
                                      <p:cBhvr>
                                        <p:cTn id="80" dur="3250" fill="hold"/>
                                        <p:tgtEl>
                                          <p:spTgt spid="21"/>
                                        </p:tgtEl>
                                        <p:attrNameLst>
                                          <p:attrName>ppt_h</p:attrName>
                                        </p:attrNameLst>
                                      </p:cBhvr>
                                      <p:tavLst>
                                        <p:tav tm="0">
                                          <p:val>
                                            <p:fltVal val="0"/>
                                          </p:val>
                                        </p:tav>
                                        <p:tav tm="100000">
                                          <p:val>
                                            <p:strVal val="#ppt_h"/>
                                          </p:val>
                                        </p:tav>
                                      </p:tavLst>
                                    </p:anim>
                                    <p:anim calcmode="lin" valueType="num">
                                      <p:cBhvr>
                                        <p:cTn id="81" dur="3250" fill="hold"/>
                                        <p:tgtEl>
                                          <p:spTgt spid="21"/>
                                        </p:tgtEl>
                                        <p:attrNameLst>
                                          <p:attrName>ppt_x</p:attrName>
                                        </p:attrNameLst>
                                      </p:cBhvr>
                                      <p:tavLst>
                                        <p:tav tm="0">
                                          <p:val>
                                            <p:fltVal val="0.5"/>
                                          </p:val>
                                        </p:tav>
                                        <p:tav tm="100000">
                                          <p:val>
                                            <p:strVal val="#ppt_x"/>
                                          </p:val>
                                        </p:tav>
                                      </p:tavLst>
                                    </p:anim>
                                    <p:anim calcmode="lin" valueType="num">
                                      <p:cBhvr>
                                        <p:cTn id="82" dur="3250" fill="hold"/>
                                        <p:tgtEl>
                                          <p:spTgt spid="21"/>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250" fill="hold"/>
                                        <p:tgtEl>
                                          <p:spTgt spid="22"/>
                                        </p:tgtEl>
                                        <p:attrNameLst>
                                          <p:attrName>ppt_w</p:attrName>
                                        </p:attrNameLst>
                                      </p:cBhvr>
                                      <p:tavLst>
                                        <p:tav tm="0">
                                          <p:val>
                                            <p:fltVal val="0"/>
                                          </p:val>
                                        </p:tav>
                                        <p:tav tm="100000">
                                          <p:val>
                                            <p:strVal val="#ppt_w"/>
                                          </p:val>
                                        </p:tav>
                                      </p:tavLst>
                                    </p:anim>
                                    <p:anim calcmode="lin" valueType="num">
                                      <p:cBhvr>
                                        <p:cTn id="86" dur="3250" fill="hold"/>
                                        <p:tgtEl>
                                          <p:spTgt spid="22"/>
                                        </p:tgtEl>
                                        <p:attrNameLst>
                                          <p:attrName>ppt_h</p:attrName>
                                        </p:attrNameLst>
                                      </p:cBhvr>
                                      <p:tavLst>
                                        <p:tav tm="0">
                                          <p:val>
                                            <p:fltVal val="0"/>
                                          </p:val>
                                        </p:tav>
                                        <p:tav tm="100000">
                                          <p:val>
                                            <p:strVal val="#ppt_h"/>
                                          </p:val>
                                        </p:tav>
                                      </p:tavLst>
                                    </p:anim>
                                    <p:anim calcmode="lin" valueType="num">
                                      <p:cBhvr>
                                        <p:cTn id="87" dur="3250" fill="hold"/>
                                        <p:tgtEl>
                                          <p:spTgt spid="22"/>
                                        </p:tgtEl>
                                        <p:attrNameLst>
                                          <p:attrName>ppt_x</p:attrName>
                                        </p:attrNameLst>
                                      </p:cBhvr>
                                      <p:tavLst>
                                        <p:tav tm="0">
                                          <p:val>
                                            <p:fltVal val="0.5"/>
                                          </p:val>
                                        </p:tav>
                                        <p:tav tm="100000">
                                          <p:val>
                                            <p:strVal val="#ppt_x"/>
                                          </p:val>
                                        </p:tav>
                                      </p:tavLst>
                                    </p:anim>
                                    <p:anim calcmode="lin" valueType="num">
                                      <p:cBhvr>
                                        <p:cTn id="88" dur="3250" fill="hold"/>
                                        <p:tgtEl>
                                          <p:spTgt spid="22"/>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3250" fill="hold"/>
                                        <p:tgtEl>
                                          <p:spTgt spid="23"/>
                                        </p:tgtEl>
                                        <p:attrNameLst>
                                          <p:attrName>ppt_w</p:attrName>
                                        </p:attrNameLst>
                                      </p:cBhvr>
                                      <p:tavLst>
                                        <p:tav tm="0">
                                          <p:val>
                                            <p:fltVal val="0"/>
                                          </p:val>
                                        </p:tav>
                                        <p:tav tm="100000">
                                          <p:val>
                                            <p:strVal val="#ppt_w"/>
                                          </p:val>
                                        </p:tav>
                                      </p:tavLst>
                                    </p:anim>
                                    <p:anim calcmode="lin" valueType="num">
                                      <p:cBhvr>
                                        <p:cTn id="92" dur="3250" fill="hold"/>
                                        <p:tgtEl>
                                          <p:spTgt spid="23"/>
                                        </p:tgtEl>
                                        <p:attrNameLst>
                                          <p:attrName>ppt_h</p:attrName>
                                        </p:attrNameLst>
                                      </p:cBhvr>
                                      <p:tavLst>
                                        <p:tav tm="0">
                                          <p:val>
                                            <p:fltVal val="0"/>
                                          </p:val>
                                        </p:tav>
                                        <p:tav tm="100000">
                                          <p:val>
                                            <p:strVal val="#ppt_h"/>
                                          </p:val>
                                        </p:tav>
                                      </p:tavLst>
                                    </p:anim>
                                    <p:anim calcmode="lin" valueType="num">
                                      <p:cBhvr>
                                        <p:cTn id="93" dur="3250" fill="hold"/>
                                        <p:tgtEl>
                                          <p:spTgt spid="23"/>
                                        </p:tgtEl>
                                        <p:attrNameLst>
                                          <p:attrName>ppt_x</p:attrName>
                                        </p:attrNameLst>
                                      </p:cBhvr>
                                      <p:tavLst>
                                        <p:tav tm="0">
                                          <p:val>
                                            <p:fltVal val="0.5"/>
                                          </p:val>
                                        </p:tav>
                                        <p:tav tm="100000">
                                          <p:val>
                                            <p:strVal val="#ppt_x"/>
                                          </p:val>
                                        </p:tav>
                                      </p:tavLst>
                                    </p:anim>
                                    <p:anim calcmode="lin" valueType="num">
                                      <p:cBhvr>
                                        <p:cTn id="94" dur="3250" fill="hold"/>
                                        <p:tgtEl>
                                          <p:spTgt spid="23"/>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3250" fill="hold"/>
                                        <p:tgtEl>
                                          <p:spTgt spid="24"/>
                                        </p:tgtEl>
                                        <p:attrNameLst>
                                          <p:attrName>ppt_w</p:attrName>
                                        </p:attrNameLst>
                                      </p:cBhvr>
                                      <p:tavLst>
                                        <p:tav tm="0">
                                          <p:val>
                                            <p:fltVal val="0"/>
                                          </p:val>
                                        </p:tav>
                                        <p:tav tm="100000">
                                          <p:val>
                                            <p:strVal val="#ppt_w"/>
                                          </p:val>
                                        </p:tav>
                                      </p:tavLst>
                                    </p:anim>
                                    <p:anim calcmode="lin" valueType="num">
                                      <p:cBhvr>
                                        <p:cTn id="98" dur="3250" fill="hold"/>
                                        <p:tgtEl>
                                          <p:spTgt spid="24"/>
                                        </p:tgtEl>
                                        <p:attrNameLst>
                                          <p:attrName>ppt_h</p:attrName>
                                        </p:attrNameLst>
                                      </p:cBhvr>
                                      <p:tavLst>
                                        <p:tav tm="0">
                                          <p:val>
                                            <p:fltVal val="0"/>
                                          </p:val>
                                        </p:tav>
                                        <p:tav tm="100000">
                                          <p:val>
                                            <p:strVal val="#ppt_h"/>
                                          </p:val>
                                        </p:tav>
                                      </p:tavLst>
                                    </p:anim>
                                    <p:anim calcmode="lin" valueType="num">
                                      <p:cBhvr>
                                        <p:cTn id="99" dur="3250" fill="hold"/>
                                        <p:tgtEl>
                                          <p:spTgt spid="24"/>
                                        </p:tgtEl>
                                        <p:attrNameLst>
                                          <p:attrName>ppt_x</p:attrName>
                                        </p:attrNameLst>
                                      </p:cBhvr>
                                      <p:tavLst>
                                        <p:tav tm="0">
                                          <p:val>
                                            <p:fltVal val="0.5"/>
                                          </p:val>
                                        </p:tav>
                                        <p:tav tm="100000">
                                          <p:val>
                                            <p:strVal val="#ppt_x"/>
                                          </p:val>
                                        </p:tav>
                                      </p:tavLst>
                                    </p:anim>
                                    <p:anim calcmode="lin" valueType="num">
                                      <p:cBhvr>
                                        <p:cTn id="100" dur="3250" fill="hold"/>
                                        <p:tgtEl>
                                          <p:spTgt spid="24"/>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3250" fill="hold"/>
                                        <p:tgtEl>
                                          <p:spTgt spid="31"/>
                                        </p:tgtEl>
                                        <p:attrNameLst>
                                          <p:attrName>ppt_w</p:attrName>
                                        </p:attrNameLst>
                                      </p:cBhvr>
                                      <p:tavLst>
                                        <p:tav tm="0">
                                          <p:val>
                                            <p:fltVal val="0"/>
                                          </p:val>
                                        </p:tav>
                                        <p:tav tm="100000">
                                          <p:val>
                                            <p:strVal val="#ppt_w"/>
                                          </p:val>
                                        </p:tav>
                                      </p:tavLst>
                                    </p:anim>
                                    <p:anim calcmode="lin" valueType="num">
                                      <p:cBhvr>
                                        <p:cTn id="104" dur="3250" fill="hold"/>
                                        <p:tgtEl>
                                          <p:spTgt spid="31"/>
                                        </p:tgtEl>
                                        <p:attrNameLst>
                                          <p:attrName>ppt_h</p:attrName>
                                        </p:attrNameLst>
                                      </p:cBhvr>
                                      <p:tavLst>
                                        <p:tav tm="0">
                                          <p:val>
                                            <p:fltVal val="0"/>
                                          </p:val>
                                        </p:tav>
                                        <p:tav tm="100000">
                                          <p:val>
                                            <p:strVal val="#ppt_h"/>
                                          </p:val>
                                        </p:tav>
                                      </p:tavLst>
                                    </p:anim>
                                    <p:anim calcmode="lin" valueType="num">
                                      <p:cBhvr>
                                        <p:cTn id="105" dur="3250" fill="hold"/>
                                        <p:tgtEl>
                                          <p:spTgt spid="31"/>
                                        </p:tgtEl>
                                        <p:attrNameLst>
                                          <p:attrName>ppt_x</p:attrName>
                                        </p:attrNameLst>
                                      </p:cBhvr>
                                      <p:tavLst>
                                        <p:tav tm="0">
                                          <p:val>
                                            <p:fltVal val="0.5"/>
                                          </p:val>
                                        </p:tav>
                                        <p:tav tm="100000">
                                          <p:val>
                                            <p:strVal val="#ppt_x"/>
                                          </p:val>
                                        </p:tav>
                                      </p:tavLst>
                                    </p:anim>
                                    <p:anim calcmode="lin" valueType="num">
                                      <p:cBhvr>
                                        <p:cTn id="106" dur="3250" fill="hold"/>
                                        <p:tgtEl>
                                          <p:spTgt spid="31"/>
                                        </p:tgtEl>
                                        <p:attrNameLst>
                                          <p:attrName>ppt_y</p:attrName>
                                        </p:attrNameLst>
                                      </p:cBhvr>
                                      <p:tavLst>
                                        <p:tav tm="0">
                                          <p:val>
                                            <p:fltVal val="0.5"/>
                                          </p:val>
                                        </p:tav>
                                        <p:tav tm="100000">
                                          <p:val>
                                            <p:strVal val="#ppt_y"/>
                                          </p:val>
                                        </p:tav>
                                      </p:tavLst>
                                    </p:anim>
                                  </p:childTnLst>
                                </p:cTn>
                              </p:par>
                              <p:par>
                                <p:cTn id="107" presetID="23" presetClass="entr" presetSubtype="528" fill="hold" nodeType="withEffect">
                                  <p:stCondLst>
                                    <p:cond delay="0"/>
                                  </p:stCondLst>
                                  <p:childTnLst>
                                    <p:set>
                                      <p:cBhvr>
                                        <p:cTn id="108" dur="1" fill="hold">
                                          <p:stCondLst>
                                            <p:cond delay="0"/>
                                          </p:stCondLst>
                                        </p:cTn>
                                        <p:tgtEl>
                                          <p:spTgt spid="32"/>
                                        </p:tgtEl>
                                        <p:attrNameLst>
                                          <p:attrName>style.visibility</p:attrName>
                                        </p:attrNameLst>
                                      </p:cBhvr>
                                      <p:to>
                                        <p:strVal val="visible"/>
                                      </p:to>
                                    </p:set>
                                    <p:anim calcmode="lin" valueType="num">
                                      <p:cBhvr>
                                        <p:cTn id="109" dur="3250" fill="hold"/>
                                        <p:tgtEl>
                                          <p:spTgt spid="32"/>
                                        </p:tgtEl>
                                        <p:attrNameLst>
                                          <p:attrName>ppt_w</p:attrName>
                                        </p:attrNameLst>
                                      </p:cBhvr>
                                      <p:tavLst>
                                        <p:tav tm="0">
                                          <p:val>
                                            <p:fltVal val="0"/>
                                          </p:val>
                                        </p:tav>
                                        <p:tav tm="100000">
                                          <p:val>
                                            <p:strVal val="#ppt_w"/>
                                          </p:val>
                                        </p:tav>
                                      </p:tavLst>
                                    </p:anim>
                                    <p:anim calcmode="lin" valueType="num">
                                      <p:cBhvr>
                                        <p:cTn id="110" dur="3250" fill="hold"/>
                                        <p:tgtEl>
                                          <p:spTgt spid="32"/>
                                        </p:tgtEl>
                                        <p:attrNameLst>
                                          <p:attrName>ppt_h</p:attrName>
                                        </p:attrNameLst>
                                      </p:cBhvr>
                                      <p:tavLst>
                                        <p:tav tm="0">
                                          <p:val>
                                            <p:fltVal val="0"/>
                                          </p:val>
                                        </p:tav>
                                        <p:tav tm="100000">
                                          <p:val>
                                            <p:strVal val="#ppt_h"/>
                                          </p:val>
                                        </p:tav>
                                      </p:tavLst>
                                    </p:anim>
                                    <p:anim calcmode="lin" valueType="num">
                                      <p:cBhvr>
                                        <p:cTn id="111" dur="3250" fill="hold"/>
                                        <p:tgtEl>
                                          <p:spTgt spid="32"/>
                                        </p:tgtEl>
                                        <p:attrNameLst>
                                          <p:attrName>ppt_x</p:attrName>
                                        </p:attrNameLst>
                                      </p:cBhvr>
                                      <p:tavLst>
                                        <p:tav tm="0">
                                          <p:val>
                                            <p:fltVal val="0.5"/>
                                          </p:val>
                                        </p:tav>
                                        <p:tav tm="100000">
                                          <p:val>
                                            <p:strVal val="#ppt_x"/>
                                          </p:val>
                                        </p:tav>
                                      </p:tavLst>
                                    </p:anim>
                                    <p:anim calcmode="lin" valueType="num">
                                      <p:cBhvr>
                                        <p:cTn id="112" dur="3250" fill="hold"/>
                                        <p:tgtEl>
                                          <p:spTgt spid="32"/>
                                        </p:tgtEl>
                                        <p:attrNameLst>
                                          <p:attrName>ppt_y</p:attrName>
                                        </p:attrNameLst>
                                      </p:cBhvr>
                                      <p:tavLst>
                                        <p:tav tm="0">
                                          <p:val>
                                            <p:fltVal val="0.5"/>
                                          </p:val>
                                        </p:tav>
                                        <p:tav tm="100000">
                                          <p:val>
                                            <p:strVal val="#ppt_y"/>
                                          </p:val>
                                        </p:tav>
                                      </p:tavLst>
                                    </p:anim>
                                  </p:childTnLst>
                                </p:cTn>
                              </p:par>
                              <p:par>
                                <p:cTn id="113" presetID="23" presetClass="entr" presetSubtype="528"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p:cTn id="115" dur="3250" fill="hold"/>
                                        <p:tgtEl>
                                          <p:spTgt spid="33"/>
                                        </p:tgtEl>
                                        <p:attrNameLst>
                                          <p:attrName>ppt_w</p:attrName>
                                        </p:attrNameLst>
                                      </p:cBhvr>
                                      <p:tavLst>
                                        <p:tav tm="0">
                                          <p:val>
                                            <p:fltVal val="0"/>
                                          </p:val>
                                        </p:tav>
                                        <p:tav tm="100000">
                                          <p:val>
                                            <p:strVal val="#ppt_w"/>
                                          </p:val>
                                        </p:tav>
                                      </p:tavLst>
                                    </p:anim>
                                    <p:anim calcmode="lin" valueType="num">
                                      <p:cBhvr>
                                        <p:cTn id="116" dur="3250" fill="hold"/>
                                        <p:tgtEl>
                                          <p:spTgt spid="33"/>
                                        </p:tgtEl>
                                        <p:attrNameLst>
                                          <p:attrName>ppt_h</p:attrName>
                                        </p:attrNameLst>
                                      </p:cBhvr>
                                      <p:tavLst>
                                        <p:tav tm="0">
                                          <p:val>
                                            <p:fltVal val="0"/>
                                          </p:val>
                                        </p:tav>
                                        <p:tav tm="100000">
                                          <p:val>
                                            <p:strVal val="#ppt_h"/>
                                          </p:val>
                                        </p:tav>
                                      </p:tavLst>
                                    </p:anim>
                                    <p:anim calcmode="lin" valueType="num">
                                      <p:cBhvr>
                                        <p:cTn id="117" dur="3250" fill="hold"/>
                                        <p:tgtEl>
                                          <p:spTgt spid="33"/>
                                        </p:tgtEl>
                                        <p:attrNameLst>
                                          <p:attrName>ppt_x</p:attrName>
                                        </p:attrNameLst>
                                      </p:cBhvr>
                                      <p:tavLst>
                                        <p:tav tm="0">
                                          <p:val>
                                            <p:fltVal val="0.5"/>
                                          </p:val>
                                        </p:tav>
                                        <p:tav tm="100000">
                                          <p:val>
                                            <p:strVal val="#ppt_x"/>
                                          </p:val>
                                        </p:tav>
                                      </p:tavLst>
                                    </p:anim>
                                    <p:anim calcmode="lin" valueType="num">
                                      <p:cBhvr>
                                        <p:cTn id="118" dur="3250" fill="hold"/>
                                        <p:tgtEl>
                                          <p:spTgt spid="33"/>
                                        </p:tgtEl>
                                        <p:attrNameLst>
                                          <p:attrName>ppt_y</p:attrName>
                                        </p:attrNameLst>
                                      </p:cBhvr>
                                      <p:tavLst>
                                        <p:tav tm="0">
                                          <p:val>
                                            <p:fltVal val="0.5"/>
                                          </p:val>
                                        </p:tav>
                                        <p:tav tm="100000">
                                          <p:val>
                                            <p:strVal val="#ppt_y"/>
                                          </p:val>
                                        </p:tav>
                                      </p:tavLst>
                                    </p:anim>
                                  </p:childTnLst>
                                </p:cTn>
                              </p:par>
                              <p:par>
                                <p:cTn id="119" presetID="23" presetClass="entr" presetSubtype="528" fill="hold" nodeType="withEffect">
                                  <p:stCondLst>
                                    <p:cond delay="0"/>
                                  </p:stCondLst>
                                  <p:childTnLst>
                                    <p:set>
                                      <p:cBhvr>
                                        <p:cTn id="120" dur="1" fill="hold">
                                          <p:stCondLst>
                                            <p:cond delay="0"/>
                                          </p:stCondLst>
                                        </p:cTn>
                                        <p:tgtEl>
                                          <p:spTgt spid="34"/>
                                        </p:tgtEl>
                                        <p:attrNameLst>
                                          <p:attrName>style.visibility</p:attrName>
                                        </p:attrNameLst>
                                      </p:cBhvr>
                                      <p:to>
                                        <p:strVal val="visible"/>
                                      </p:to>
                                    </p:set>
                                    <p:anim calcmode="lin" valueType="num">
                                      <p:cBhvr>
                                        <p:cTn id="121" dur="3250" fill="hold"/>
                                        <p:tgtEl>
                                          <p:spTgt spid="34"/>
                                        </p:tgtEl>
                                        <p:attrNameLst>
                                          <p:attrName>ppt_w</p:attrName>
                                        </p:attrNameLst>
                                      </p:cBhvr>
                                      <p:tavLst>
                                        <p:tav tm="0">
                                          <p:val>
                                            <p:fltVal val="0"/>
                                          </p:val>
                                        </p:tav>
                                        <p:tav tm="100000">
                                          <p:val>
                                            <p:strVal val="#ppt_w"/>
                                          </p:val>
                                        </p:tav>
                                      </p:tavLst>
                                    </p:anim>
                                    <p:anim calcmode="lin" valueType="num">
                                      <p:cBhvr>
                                        <p:cTn id="122" dur="3250" fill="hold"/>
                                        <p:tgtEl>
                                          <p:spTgt spid="34"/>
                                        </p:tgtEl>
                                        <p:attrNameLst>
                                          <p:attrName>ppt_h</p:attrName>
                                        </p:attrNameLst>
                                      </p:cBhvr>
                                      <p:tavLst>
                                        <p:tav tm="0">
                                          <p:val>
                                            <p:fltVal val="0"/>
                                          </p:val>
                                        </p:tav>
                                        <p:tav tm="100000">
                                          <p:val>
                                            <p:strVal val="#ppt_h"/>
                                          </p:val>
                                        </p:tav>
                                      </p:tavLst>
                                    </p:anim>
                                    <p:anim calcmode="lin" valueType="num">
                                      <p:cBhvr>
                                        <p:cTn id="123" dur="3250" fill="hold"/>
                                        <p:tgtEl>
                                          <p:spTgt spid="34"/>
                                        </p:tgtEl>
                                        <p:attrNameLst>
                                          <p:attrName>ppt_x</p:attrName>
                                        </p:attrNameLst>
                                      </p:cBhvr>
                                      <p:tavLst>
                                        <p:tav tm="0">
                                          <p:val>
                                            <p:fltVal val="0.5"/>
                                          </p:val>
                                        </p:tav>
                                        <p:tav tm="100000">
                                          <p:val>
                                            <p:strVal val="#ppt_x"/>
                                          </p:val>
                                        </p:tav>
                                      </p:tavLst>
                                    </p:anim>
                                    <p:anim calcmode="lin" valueType="num">
                                      <p:cBhvr>
                                        <p:cTn id="124" dur="3250" fill="hold"/>
                                        <p:tgtEl>
                                          <p:spTgt spid="34"/>
                                        </p:tgtEl>
                                        <p:attrNameLst>
                                          <p:attrName>ppt_y</p:attrName>
                                        </p:attrNameLst>
                                      </p:cBhvr>
                                      <p:tavLst>
                                        <p:tav tm="0">
                                          <p:val>
                                            <p:fltVal val="0.5"/>
                                          </p:val>
                                        </p:tav>
                                        <p:tav tm="100000">
                                          <p:val>
                                            <p:strVal val="#ppt_y"/>
                                          </p:val>
                                        </p:tav>
                                      </p:tavLst>
                                    </p:anim>
                                  </p:childTnLst>
                                </p:cTn>
                              </p:par>
                              <p:par>
                                <p:cTn id="125" presetID="23" presetClass="entr" presetSubtype="528"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p:cTn id="127" dur="3250" fill="hold"/>
                                        <p:tgtEl>
                                          <p:spTgt spid="36"/>
                                        </p:tgtEl>
                                        <p:attrNameLst>
                                          <p:attrName>ppt_w</p:attrName>
                                        </p:attrNameLst>
                                      </p:cBhvr>
                                      <p:tavLst>
                                        <p:tav tm="0">
                                          <p:val>
                                            <p:fltVal val="0"/>
                                          </p:val>
                                        </p:tav>
                                        <p:tav tm="100000">
                                          <p:val>
                                            <p:strVal val="#ppt_w"/>
                                          </p:val>
                                        </p:tav>
                                      </p:tavLst>
                                    </p:anim>
                                    <p:anim calcmode="lin" valueType="num">
                                      <p:cBhvr>
                                        <p:cTn id="128" dur="3250" fill="hold"/>
                                        <p:tgtEl>
                                          <p:spTgt spid="36"/>
                                        </p:tgtEl>
                                        <p:attrNameLst>
                                          <p:attrName>ppt_h</p:attrName>
                                        </p:attrNameLst>
                                      </p:cBhvr>
                                      <p:tavLst>
                                        <p:tav tm="0">
                                          <p:val>
                                            <p:fltVal val="0"/>
                                          </p:val>
                                        </p:tav>
                                        <p:tav tm="100000">
                                          <p:val>
                                            <p:strVal val="#ppt_h"/>
                                          </p:val>
                                        </p:tav>
                                      </p:tavLst>
                                    </p:anim>
                                    <p:anim calcmode="lin" valueType="num">
                                      <p:cBhvr>
                                        <p:cTn id="129" dur="3250" fill="hold"/>
                                        <p:tgtEl>
                                          <p:spTgt spid="36"/>
                                        </p:tgtEl>
                                        <p:attrNameLst>
                                          <p:attrName>ppt_x</p:attrName>
                                        </p:attrNameLst>
                                      </p:cBhvr>
                                      <p:tavLst>
                                        <p:tav tm="0">
                                          <p:val>
                                            <p:fltVal val="0.5"/>
                                          </p:val>
                                        </p:tav>
                                        <p:tav tm="100000">
                                          <p:val>
                                            <p:strVal val="#ppt_x"/>
                                          </p:val>
                                        </p:tav>
                                      </p:tavLst>
                                    </p:anim>
                                    <p:anim calcmode="lin" valueType="num">
                                      <p:cBhvr>
                                        <p:cTn id="130" dur="3250" fill="hold"/>
                                        <p:tgtEl>
                                          <p:spTgt spid="36"/>
                                        </p:tgtEl>
                                        <p:attrNameLst>
                                          <p:attrName>ppt_y</p:attrName>
                                        </p:attrNameLst>
                                      </p:cBhvr>
                                      <p:tavLst>
                                        <p:tav tm="0">
                                          <p:val>
                                            <p:fltVal val="0.5"/>
                                          </p:val>
                                        </p:tav>
                                        <p:tav tm="100000">
                                          <p:val>
                                            <p:strVal val="#ppt_y"/>
                                          </p:val>
                                        </p:tav>
                                      </p:tavLst>
                                    </p:anim>
                                  </p:childTnLst>
                                </p:cTn>
                              </p:par>
                              <p:par>
                                <p:cTn id="131" presetID="23" presetClass="entr" presetSubtype="528" fill="hold" nodeType="withEffect">
                                  <p:stCondLst>
                                    <p:cond delay="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3250" fill="hold"/>
                                        <p:tgtEl>
                                          <p:spTgt spid="37"/>
                                        </p:tgtEl>
                                        <p:attrNameLst>
                                          <p:attrName>ppt_w</p:attrName>
                                        </p:attrNameLst>
                                      </p:cBhvr>
                                      <p:tavLst>
                                        <p:tav tm="0">
                                          <p:val>
                                            <p:fltVal val="0"/>
                                          </p:val>
                                        </p:tav>
                                        <p:tav tm="100000">
                                          <p:val>
                                            <p:strVal val="#ppt_w"/>
                                          </p:val>
                                        </p:tav>
                                      </p:tavLst>
                                    </p:anim>
                                    <p:anim calcmode="lin" valueType="num">
                                      <p:cBhvr>
                                        <p:cTn id="134" dur="3250" fill="hold"/>
                                        <p:tgtEl>
                                          <p:spTgt spid="37"/>
                                        </p:tgtEl>
                                        <p:attrNameLst>
                                          <p:attrName>ppt_h</p:attrName>
                                        </p:attrNameLst>
                                      </p:cBhvr>
                                      <p:tavLst>
                                        <p:tav tm="0">
                                          <p:val>
                                            <p:fltVal val="0"/>
                                          </p:val>
                                        </p:tav>
                                        <p:tav tm="100000">
                                          <p:val>
                                            <p:strVal val="#ppt_h"/>
                                          </p:val>
                                        </p:tav>
                                      </p:tavLst>
                                    </p:anim>
                                    <p:anim calcmode="lin" valueType="num">
                                      <p:cBhvr>
                                        <p:cTn id="135" dur="3250" fill="hold"/>
                                        <p:tgtEl>
                                          <p:spTgt spid="37"/>
                                        </p:tgtEl>
                                        <p:attrNameLst>
                                          <p:attrName>ppt_x</p:attrName>
                                        </p:attrNameLst>
                                      </p:cBhvr>
                                      <p:tavLst>
                                        <p:tav tm="0">
                                          <p:val>
                                            <p:fltVal val="0.5"/>
                                          </p:val>
                                        </p:tav>
                                        <p:tav tm="100000">
                                          <p:val>
                                            <p:strVal val="#ppt_x"/>
                                          </p:val>
                                        </p:tav>
                                      </p:tavLst>
                                    </p:anim>
                                    <p:anim calcmode="lin" valueType="num">
                                      <p:cBhvr>
                                        <p:cTn id="136" dur="3250" fill="hold"/>
                                        <p:tgtEl>
                                          <p:spTgt spid="37"/>
                                        </p:tgtEl>
                                        <p:attrNameLst>
                                          <p:attrName>ppt_y</p:attrName>
                                        </p:attrNameLst>
                                      </p:cBhvr>
                                      <p:tavLst>
                                        <p:tav tm="0">
                                          <p:val>
                                            <p:fltVal val="0.5"/>
                                          </p:val>
                                        </p:tav>
                                        <p:tav tm="100000">
                                          <p:val>
                                            <p:strVal val="#ppt_y"/>
                                          </p:val>
                                        </p:tav>
                                      </p:tavLst>
                                    </p:anim>
                                  </p:childTnLst>
                                </p:cTn>
                              </p:par>
                              <p:par>
                                <p:cTn id="137" presetID="23" presetClass="entr" presetSubtype="528" fill="hold"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3250" fill="hold"/>
                                        <p:tgtEl>
                                          <p:spTgt spid="38"/>
                                        </p:tgtEl>
                                        <p:attrNameLst>
                                          <p:attrName>ppt_w</p:attrName>
                                        </p:attrNameLst>
                                      </p:cBhvr>
                                      <p:tavLst>
                                        <p:tav tm="0">
                                          <p:val>
                                            <p:fltVal val="0"/>
                                          </p:val>
                                        </p:tav>
                                        <p:tav tm="100000">
                                          <p:val>
                                            <p:strVal val="#ppt_w"/>
                                          </p:val>
                                        </p:tav>
                                      </p:tavLst>
                                    </p:anim>
                                    <p:anim calcmode="lin" valueType="num">
                                      <p:cBhvr>
                                        <p:cTn id="140" dur="3250" fill="hold"/>
                                        <p:tgtEl>
                                          <p:spTgt spid="38"/>
                                        </p:tgtEl>
                                        <p:attrNameLst>
                                          <p:attrName>ppt_h</p:attrName>
                                        </p:attrNameLst>
                                      </p:cBhvr>
                                      <p:tavLst>
                                        <p:tav tm="0">
                                          <p:val>
                                            <p:fltVal val="0"/>
                                          </p:val>
                                        </p:tav>
                                        <p:tav tm="100000">
                                          <p:val>
                                            <p:strVal val="#ppt_h"/>
                                          </p:val>
                                        </p:tav>
                                      </p:tavLst>
                                    </p:anim>
                                    <p:anim calcmode="lin" valueType="num">
                                      <p:cBhvr>
                                        <p:cTn id="141" dur="3250" fill="hold"/>
                                        <p:tgtEl>
                                          <p:spTgt spid="38"/>
                                        </p:tgtEl>
                                        <p:attrNameLst>
                                          <p:attrName>ppt_x</p:attrName>
                                        </p:attrNameLst>
                                      </p:cBhvr>
                                      <p:tavLst>
                                        <p:tav tm="0">
                                          <p:val>
                                            <p:fltVal val="0.5"/>
                                          </p:val>
                                        </p:tav>
                                        <p:tav tm="100000">
                                          <p:val>
                                            <p:strVal val="#ppt_x"/>
                                          </p:val>
                                        </p:tav>
                                      </p:tavLst>
                                    </p:anim>
                                    <p:anim calcmode="lin" valueType="num">
                                      <p:cBhvr>
                                        <p:cTn id="142" dur="3250" fill="hold"/>
                                        <p:tgtEl>
                                          <p:spTgt spid="38"/>
                                        </p:tgtEl>
                                        <p:attrNameLst>
                                          <p:attrName>ppt_y</p:attrName>
                                        </p:attrNameLst>
                                      </p:cBhvr>
                                      <p:tavLst>
                                        <p:tav tm="0">
                                          <p:val>
                                            <p:fltVal val="0.5"/>
                                          </p:val>
                                        </p:tav>
                                        <p:tav tm="100000">
                                          <p:val>
                                            <p:strVal val="#ppt_y"/>
                                          </p:val>
                                        </p:tav>
                                      </p:tavLst>
                                    </p:anim>
                                  </p:childTnLst>
                                </p:cTn>
                              </p:par>
                              <p:par>
                                <p:cTn id="143" presetID="23" presetClass="entr" presetSubtype="528" fill="hold"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p:cTn id="145" dur="3250" fill="hold"/>
                                        <p:tgtEl>
                                          <p:spTgt spid="39"/>
                                        </p:tgtEl>
                                        <p:attrNameLst>
                                          <p:attrName>ppt_w</p:attrName>
                                        </p:attrNameLst>
                                      </p:cBhvr>
                                      <p:tavLst>
                                        <p:tav tm="0">
                                          <p:val>
                                            <p:fltVal val="0"/>
                                          </p:val>
                                        </p:tav>
                                        <p:tav tm="100000">
                                          <p:val>
                                            <p:strVal val="#ppt_w"/>
                                          </p:val>
                                        </p:tav>
                                      </p:tavLst>
                                    </p:anim>
                                    <p:anim calcmode="lin" valueType="num">
                                      <p:cBhvr>
                                        <p:cTn id="146" dur="3250" fill="hold"/>
                                        <p:tgtEl>
                                          <p:spTgt spid="39"/>
                                        </p:tgtEl>
                                        <p:attrNameLst>
                                          <p:attrName>ppt_h</p:attrName>
                                        </p:attrNameLst>
                                      </p:cBhvr>
                                      <p:tavLst>
                                        <p:tav tm="0">
                                          <p:val>
                                            <p:fltVal val="0"/>
                                          </p:val>
                                        </p:tav>
                                        <p:tav tm="100000">
                                          <p:val>
                                            <p:strVal val="#ppt_h"/>
                                          </p:val>
                                        </p:tav>
                                      </p:tavLst>
                                    </p:anim>
                                    <p:anim calcmode="lin" valueType="num">
                                      <p:cBhvr>
                                        <p:cTn id="147" dur="3250" fill="hold"/>
                                        <p:tgtEl>
                                          <p:spTgt spid="39"/>
                                        </p:tgtEl>
                                        <p:attrNameLst>
                                          <p:attrName>ppt_x</p:attrName>
                                        </p:attrNameLst>
                                      </p:cBhvr>
                                      <p:tavLst>
                                        <p:tav tm="0">
                                          <p:val>
                                            <p:fltVal val="0.5"/>
                                          </p:val>
                                        </p:tav>
                                        <p:tav tm="100000">
                                          <p:val>
                                            <p:strVal val="#ppt_x"/>
                                          </p:val>
                                        </p:tav>
                                      </p:tavLst>
                                    </p:anim>
                                    <p:anim calcmode="lin" valueType="num">
                                      <p:cBhvr>
                                        <p:cTn id="148" dur="3250" fill="hold"/>
                                        <p:tgtEl>
                                          <p:spTgt spid="39"/>
                                        </p:tgtEl>
                                        <p:attrNameLst>
                                          <p:attrName>ppt_y</p:attrName>
                                        </p:attrNameLst>
                                      </p:cBhvr>
                                      <p:tavLst>
                                        <p:tav tm="0">
                                          <p:val>
                                            <p:fltVal val="0.5"/>
                                          </p:val>
                                        </p:tav>
                                        <p:tav tm="100000">
                                          <p:val>
                                            <p:strVal val="#ppt_y"/>
                                          </p:val>
                                        </p:tav>
                                      </p:tavLst>
                                    </p:anim>
                                  </p:childTnLst>
                                </p:cTn>
                              </p:par>
                              <p:par>
                                <p:cTn id="149" presetID="8" presetClass="emph" presetSubtype="0" repeatCount="indefinite" fill="hold" nodeType="withEffect">
                                  <p:stCondLst>
                                    <p:cond delay="0"/>
                                  </p:stCondLst>
                                  <p:childTnLst>
                                    <p:animRot by="21600000">
                                      <p:cBhvr>
                                        <p:cTn id="150" dur="3250" fill="hold"/>
                                        <p:tgtEl>
                                          <p:spTgt spid="26"/>
                                        </p:tgtEl>
                                        <p:attrNameLst>
                                          <p:attrName>r</p:attrName>
                                        </p:attrNameLst>
                                      </p:cBhvr>
                                    </p:animRot>
                                  </p:childTnLst>
                                </p:cTn>
                              </p:par>
                              <p:par>
                                <p:cTn id="151" presetID="8" presetClass="emph" presetSubtype="0" repeatCount="indefinite" fill="hold" nodeType="withEffect">
                                  <p:stCondLst>
                                    <p:cond delay="0"/>
                                  </p:stCondLst>
                                  <p:childTnLst>
                                    <p:animRot by="21600000">
                                      <p:cBhvr>
                                        <p:cTn id="152" dur="3250" fill="hold"/>
                                        <p:tgtEl>
                                          <p:spTgt spid="27"/>
                                        </p:tgtEl>
                                        <p:attrNameLst>
                                          <p:attrName>r</p:attrName>
                                        </p:attrNameLst>
                                      </p:cBhvr>
                                    </p:animRot>
                                  </p:childTnLst>
                                </p:cTn>
                              </p:par>
                              <p:par>
                                <p:cTn id="153" presetID="8" presetClass="emph" presetSubtype="0" repeatCount="indefinite" fill="hold" nodeType="withEffect">
                                  <p:stCondLst>
                                    <p:cond delay="0"/>
                                  </p:stCondLst>
                                  <p:childTnLst>
                                    <p:animRot by="21600000">
                                      <p:cBhvr>
                                        <p:cTn id="154" dur="3250" fill="hold"/>
                                        <p:tgtEl>
                                          <p:spTgt spid="28"/>
                                        </p:tgtEl>
                                        <p:attrNameLst>
                                          <p:attrName>r</p:attrName>
                                        </p:attrNameLst>
                                      </p:cBhvr>
                                    </p:animRot>
                                  </p:childTnLst>
                                </p:cTn>
                              </p:par>
                              <p:par>
                                <p:cTn id="155" presetID="8" presetClass="emph" presetSubtype="0" repeatCount="indefinite" fill="hold" nodeType="withEffect">
                                  <p:stCondLst>
                                    <p:cond delay="0"/>
                                  </p:stCondLst>
                                  <p:childTnLst>
                                    <p:animRot by="21600000">
                                      <p:cBhvr>
                                        <p:cTn id="156" dur="3250" fill="hold"/>
                                        <p:tgtEl>
                                          <p:spTgt spid="29"/>
                                        </p:tgtEl>
                                        <p:attrNameLst>
                                          <p:attrName>r</p:attrName>
                                        </p:attrNameLst>
                                      </p:cBhvr>
                                    </p:animRot>
                                  </p:childTnLst>
                                </p:cTn>
                              </p:par>
                              <p:par>
                                <p:cTn id="157" presetID="8" presetClass="emph" presetSubtype="0" repeatCount="indefinite" fill="hold" nodeType="withEffect">
                                  <p:stCondLst>
                                    <p:cond delay="0"/>
                                  </p:stCondLst>
                                  <p:childTnLst>
                                    <p:animRot by="21600000">
                                      <p:cBhvr>
                                        <p:cTn id="158" dur="3250" fill="hold"/>
                                        <p:tgtEl>
                                          <p:spTgt spid="4098"/>
                                        </p:tgtEl>
                                        <p:attrNameLst>
                                          <p:attrName>r</p:attrName>
                                        </p:attrNameLst>
                                      </p:cBhvr>
                                    </p:animRot>
                                  </p:childTnLst>
                                </p:cTn>
                              </p:par>
                              <p:par>
                                <p:cTn id="159" presetID="8" presetClass="emph" presetSubtype="0" repeatCount="indefinite" fill="hold" nodeType="withEffect">
                                  <p:stCondLst>
                                    <p:cond delay="0"/>
                                  </p:stCondLst>
                                  <p:childTnLst>
                                    <p:animRot by="21600000">
                                      <p:cBhvr>
                                        <p:cTn id="160" dur="3250" fill="hold"/>
                                        <p:tgtEl>
                                          <p:spTgt spid="4099"/>
                                        </p:tgtEl>
                                        <p:attrNameLst>
                                          <p:attrName>r</p:attrName>
                                        </p:attrNameLst>
                                      </p:cBhvr>
                                    </p:animRot>
                                  </p:childTnLst>
                                </p:cTn>
                              </p:par>
                              <p:par>
                                <p:cTn id="161" presetID="8" presetClass="emph" presetSubtype="0" repeatCount="indefinite" fill="hold" nodeType="withEffect">
                                  <p:stCondLst>
                                    <p:cond delay="0"/>
                                  </p:stCondLst>
                                  <p:childTnLst>
                                    <p:animRot by="21600000">
                                      <p:cBhvr>
                                        <p:cTn id="162" dur="3250" fill="hold"/>
                                        <p:tgtEl>
                                          <p:spTgt spid="7"/>
                                        </p:tgtEl>
                                        <p:attrNameLst>
                                          <p:attrName>r</p:attrName>
                                        </p:attrNameLst>
                                      </p:cBhvr>
                                    </p:animRot>
                                  </p:childTnLst>
                                </p:cTn>
                              </p:par>
                              <p:par>
                                <p:cTn id="163" presetID="8" presetClass="emph" presetSubtype="0" repeatCount="indefinite" fill="hold" nodeType="withEffect">
                                  <p:stCondLst>
                                    <p:cond delay="0"/>
                                  </p:stCondLst>
                                  <p:childTnLst>
                                    <p:animRot by="21600000">
                                      <p:cBhvr>
                                        <p:cTn id="164" dur="3250" fill="hold"/>
                                        <p:tgtEl>
                                          <p:spTgt spid="8"/>
                                        </p:tgtEl>
                                        <p:attrNameLst>
                                          <p:attrName>r</p:attrName>
                                        </p:attrNameLst>
                                      </p:cBhvr>
                                    </p:animRot>
                                  </p:childTnLst>
                                </p:cTn>
                              </p:par>
                              <p:par>
                                <p:cTn id="165" presetID="8" presetClass="emph" presetSubtype="0" repeatCount="indefinite" fill="hold" nodeType="withEffect">
                                  <p:stCondLst>
                                    <p:cond delay="0"/>
                                  </p:stCondLst>
                                  <p:childTnLst>
                                    <p:animRot by="21600000">
                                      <p:cBhvr>
                                        <p:cTn id="166" dur="3250" fill="hold"/>
                                        <p:tgtEl>
                                          <p:spTgt spid="14"/>
                                        </p:tgtEl>
                                        <p:attrNameLst>
                                          <p:attrName>r</p:attrName>
                                        </p:attrNameLst>
                                      </p:cBhvr>
                                    </p:animRot>
                                  </p:childTnLst>
                                </p:cTn>
                              </p:par>
                              <p:par>
                                <p:cTn id="167" presetID="8" presetClass="emph" presetSubtype="0" repeatCount="indefinite" fill="hold" nodeType="withEffect">
                                  <p:stCondLst>
                                    <p:cond delay="0"/>
                                  </p:stCondLst>
                                  <p:childTnLst>
                                    <p:animRot by="21600000">
                                      <p:cBhvr>
                                        <p:cTn id="168" dur="3250" fill="hold"/>
                                        <p:tgtEl>
                                          <p:spTgt spid="15"/>
                                        </p:tgtEl>
                                        <p:attrNameLst>
                                          <p:attrName>r</p:attrName>
                                        </p:attrNameLst>
                                      </p:cBhvr>
                                    </p:animRot>
                                  </p:childTnLst>
                                </p:cTn>
                              </p:par>
                              <p:par>
                                <p:cTn id="169" presetID="8" presetClass="emph" presetSubtype="0" repeatCount="indefinite" fill="hold" nodeType="withEffect">
                                  <p:stCondLst>
                                    <p:cond delay="0"/>
                                  </p:stCondLst>
                                  <p:childTnLst>
                                    <p:animRot by="21600000">
                                      <p:cBhvr>
                                        <p:cTn id="170" dur="3250" fill="hold"/>
                                        <p:tgtEl>
                                          <p:spTgt spid="16"/>
                                        </p:tgtEl>
                                        <p:attrNameLst>
                                          <p:attrName>r</p:attrName>
                                        </p:attrNameLst>
                                      </p:cBhvr>
                                    </p:animRot>
                                  </p:childTnLst>
                                </p:cTn>
                              </p:par>
                              <p:par>
                                <p:cTn id="171" presetID="8" presetClass="emph" presetSubtype="0" repeatCount="indefinite" fill="hold" nodeType="withEffect">
                                  <p:stCondLst>
                                    <p:cond delay="0"/>
                                  </p:stCondLst>
                                  <p:childTnLst>
                                    <p:animRot by="21600000">
                                      <p:cBhvr>
                                        <p:cTn id="172" dur="3250" fill="hold"/>
                                        <p:tgtEl>
                                          <p:spTgt spid="17"/>
                                        </p:tgtEl>
                                        <p:attrNameLst>
                                          <p:attrName>r</p:attrName>
                                        </p:attrNameLst>
                                      </p:cBhvr>
                                    </p:animRot>
                                  </p:childTnLst>
                                </p:cTn>
                              </p:par>
                              <p:par>
                                <p:cTn id="173" presetID="8" presetClass="emph" presetSubtype="0" repeatCount="indefinite" fill="hold" nodeType="withEffect">
                                  <p:stCondLst>
                                    <p:cond delay="0"/>
                                  </p:stCondLst>
                                  <p:childTnLst>
                                    <p:animRot by="21600000">
                                      <p:cBhvr>
                                        <p:cTn id="174" dur="3250" fill="hold"/>
                                        <p:tgtEl>
                                          <p:spTgt spid="21"/>
                                        </p:tgtEl>
                                        <p:attrNameLst>
                                          <p:attrName>r</p:attrName>
                                        </p:attrNameLst>
                                      </p:cBhvr>
                                    </p:animRot>
                                  </p:childTnLst>
                                </p:cTn>
                              </p:par>
                              <p:par>
                                <p:cTn id="175" presetID="8" presetClass="emph" presetSubtype="0" repeatCount="indefinite" fill="hold" nodeType="withEffect">
                                  <p:stCondLst>
                                    <p:cond delay="0"/>
                                  </p:stCondLst>
                                  <p:childTnLst>
                                    <p:animRot by="21600000">
                                      <p:cBhvr>
                                        <p:cTn id="176" dur="3250" fill="hold"/>
                                        <p:tgtEl>
                                          <p:spTgt spid="22"/>
                                        </p:tgtEl>
                                        <p:attrNameLst>
                                          <p:attrName>r</p:attrName>
                                        </p:attrNameLst>
                                      </p:cBhvr>
                                    </p:animRot>
                                  </p:childTnLst>
                                </p:cTn>
                              </p:par>
                              <p:par>
                                <p:cTn id="177" presetID="8" presetClass="emph" presetSubtype="0" repeatCount="indefinite" fill="hold" nodeType="withEffect">
                                  <p:stCondLst>
                                    <p:cond delay="0"/>
                                  </p:stCondLst>
                                  <p:childTnLst>
                                    <p:animRot by="21600000">
                                      <p:cBhvr>
                                        <p:cTn id="178" dur="3250" fill="hold"/>
                                        <p:tgtEl>
                                          <p:spTgt spid="23"/>
                                        </p:tgtEl>
                                        <p:attrNameLst>
                                          <p:attrName>r</p:attrName>
                                        </p:attrNameLst>
                                      </p:cBhvr>
                                    </p:animRot>
                                  </p:childTnLst>
                                </p:cTn>
                              </p:par>
                              <p:par>
                                <p:cTn id="179" presetID="8" presetClass="emph" presetSubtype="0" repeatCount="indefinite" fill="hold" nodeType="withEffect">
                                  <p:stCondLst>
                                    <p:cond delay="0"/>
                                  </p:stCondLst>
                                  <p:childTnLst>
                                    <p:animRot by="21600000">
                                      <p:cBhvr>
                                        <p:cTn id="180" dur="3250" fill="hold"/>
                                        <p:tgtEl>
                                          <p:spTgt spid="24"/>
                                        </p:tgtEl>
                                        <p:attrNameLst>
                                          <p:attrName>r</p:attrName>
                                        </p:attrNameLst>
                                      </p:cBhvr>
                                    </p:animRot>
                                  </p:childTnLst>
                                </p:cTn>
                              </p:par>
                              <p:par>
                                <p:cTn id="181" presetID="8" presetClass="emph" presetSubtype="0" repeatCount="indefinite" fill="hold" nodeType="withEffect">
                                  <p:stCondLst>
                                    <p:cond delay="0"/>
                                  </p:stCondLst>
                                  <p:childTnLst>
                                    <p:animRot by="21600000">
                                      <p:cBhvr>
                                        <p:cTn id="182" dur="3250" fill="hold"/>
                                        <p:tgtEl>
                                          <p:spTgt spid="31"/>
                                        </p:tgtEl>
                                        <p:attrNameLst>
                                          <p:attrName>r</p:attrName>
                                        </p:attrNameLst>
                                      </p:cBhvr>
                                    </p:animRot>
                                  </p:childTnLst>
                                </p:cTn>
                              </p:par>
                              <p:par>
                                <p:cTn id="183" presetID="8" presetClass="emph" presetSubtype="0" repeatCount="indefinite" fill="hold" nodeType="withEffect">
                                  <p:stCondLst>
                                    <p:cond delay="0"/>
                                  </p:stCondLst>
                                  <p:childTnLst>
                                    <p:animRot by="21600000">
                                      <p:cBhvr>
                                        <p:cTn id="184" dur="3250" fill="hold"/>
                                        <p:tgtEl>
                                          <p:spTgt spid="32"/>
                                        </p:tgtEl>
                                        <p:attrNameLst>
                                          <p:attrName>r</p:attrName>
                                        </p:attrNameLst>
                                      </p:cBhvr>
                                    </p:animRot>
                                  </p:childTnLst>
                                </p:cTn>
                              </p:par>
                              <p:par>
                                <p:cTn id="185" presetID="8" presetClass="emph" presetSubtype="0" repeatCount="indefinite" fill="hold" nodeType="withEffect">
                                  <p:stCondLst>
                                    <p:cond delay="0"/>
                                  </p:stCondLst>
                                  <p:childTnLst>
                                    <p:animRot by="21600000">
                                      <p:cBhvr>
                                        <p:cTn id="186" dur="3250" fill="hold"/>
                                        <p:tgtEl>
                                          <p:spTgt spid="33"/>
                                        </p:tgtEl>
                                        <p:attrNameLst>
                                          <p:attrName>r</p:attrName>
                                        </p:attrNameLst>
                                      </p:cBhvr>
                                    </p:animRot>
                                  </p:childTnLst>
                                </p:cTn>
                              </p:par>
                              <p:par>
                                <p:cTn id="187" presetID="8" presetClass="emph" presetSubtype="0" repeatCount="indefinite" fill="hold" nodeType="withEffect">
                                  <p:stCondLst>
                                    <p:cond delay="0"/>
                                  </p:stCondLst>
                                  <p:childTnLst>
                                    <p:animRot by="21600000">
                                      <p:cBhvr>
                                        <p:cTn id="188" dur="3250" fill="hold"/>
                                        <p:tgtEl>
                                          <p:spTgt spid="34"/>
                                        </p:tgtEl>
                                        <p:attrNameLst>
                                          <p:attrName>r</p:attrName>
                                        </p:attrNameLst>
                                      </p:cBhvr>
                                    </p:animRot>
                                  </p:childTnLst>
                                </p:cTn>
                              </p:par>
                              <p:par>
                                <p:cTn id="189" presetID="8" presetClass="emph" presetSubtype="0" repeatCount="indefinite" fill="hold" nodeType="withEffect">
                                  <p:stCondLst>
                                    <p:cond delay="0"/>
                                  </p:stCondLst>
                                  <p:childTnLst>
                                    <p:animRot by="21600000">
                                      <p:cBhvr>
                                        <p:cTn id="190" dur="3250" fill="hold"/>
                                        <p:tgtEl>
                                          <p:spTgt spid="36"/>
                                        </p:tgtEl>
                                        <p:attrNameLst>
                                          <p:attrName>r</p:attrName>
                                        </p:attrNameLst>
                                      </p:cBhvr>
                                    </p:animRot>
                                  </p:childTnLst>
                                </p:cTn>
                              </p:par>
                              <p:par>
                                <p:cTn id="191" presetID="8" presetClass="emph" presetSubtype="0" repeatCount="indefinite" fill="hold" nodeType="withEffect">
                                  <p:stCondLst>
                                    <p:cond delay="0"/>
                                  </p:stCondLst>
                                  <p:childTnLst>
                                    <p:animRot by="21600000">
                                      <p:cBhvr>
                                        <p:cTn id="192" dur="3250" fill="hold"/>
                                        <p:tgtEl>
                                          <p:spTgt spid="37"/>
                                        </p:tgtEl>
                                        <p:attrNameLst>
                                          <p:attrName>r</p:attrName>
                                        </p:attrNameLst>
                                      </p:cBhvr>
                                    </p:animRot>
                                  </p:childTnLst>
                                </p:cTn>
                              </p:par>
                              <p:par>
                                <p:cTn id="193" presetID="8" presetClass="emph" presetSubtype="0" repeatCount="indefinite" fill="hold" nodeType="withEffect">
                                  <p:stCondLst>
                                    <p:cond delay="0"/>
                                  </p:stCondLst>
                                  <p:childTnLst>
                                    <p:animRot by="21600000">
                                      <p:cBhvr>
                                        <p:cTn id="194" dur="3250" fill="hold"/>
                                        <p:tgtEl>
                                          <p:spTgt spid="38"/>
                                        </p:tgtEl>
                                        <p:attrNameLst>
                                          <p:attrName>r</p:attrName>
                                        </p:attrNameLst>
                                      </p:cBhvr>
                                    </p:animRot>
                                  </p:childTnLst>
                                </p:cTn>
                              </p:par>
                              <p:par>
                                <p:cTn id="195" presetID="8" presetClass="emph" presetSubtype="0" repeatCount="indefinite" fill="hold" nodeType="withEffect">
                                  <p:stCondLst>
                                    <p:cond delay="0"/>
                                  </p:stCondLst>
                                  <p:childTnLst>
                                    <p:animRot by="21600000">
                                      <p:cBhvr>
                                        <p:cTn id="196" dur="3250" fill="hold"/>
                                        <p:tgtEl>
                                          <p:spTgt spid="39"/>
                                        </p:tgtEl>
                                        <p:attrNameLst>
                                          <p:attrName>r</p:attrName>
                                        </p:attrNameLst>
                                      </p:cBhvr>
                                    </p:animRot>
                                  </p:childTnLst>
                                </p:cTn>
                              </p:par>
                              <p:par>
                                <p:cTn id="197" presetID="23" presetClass="entr" presetSubtype="528" fill="hold" nodeType="withEffect">
                                  <p:stCondLst>
                                    <p:cond delay="0"/>
                                  </p:stCondLst>
                                  <p:childTnLst>
                                    <p:set>
                                      <p:cBhvr>
                                        <p:cTn id="198" dur="1" fill="hold">
                                          <p:stCondLst>
                                            <p:cond delay="0"/>
                                          </p:stCondLst>
                                        </p:cTn>
                                        <p:tgtEl>
                                          <p:spTgt spid="30"/>
                                        </p:tgtEl>
                                        <p:attrNameLst>
                                          <p:attrName>style.visibility</p:attrName>
                                        </p:attrNameLst>
                                      </p:cBhvr>
                                      <p:to>
                                        <p:strVal val="visible"/>
                                      </p:to>
                                    </p:set>
                                    <p:anim calcmode="lin" valueType="num">
                                      <p:cBhvr>
                                        <p:cTn id="199" dur="3250" fill="hold"/>
                                        <p:tgtEl>
                                          <p:spTgt spid="30"/>
                                        </p:tgtEl>
                                        <p:attrNameLst>
                                          <p:attrName>ppt_w</p:attrName>
                                        </p:attrNameLst>
                                      </p:cBhvr>
                                      <p:tavLst>
                                        <p:tav tm="0">
                                          <p:val>
                                            <p:fltVal val="0"/>
                                          </p:val>
                                        </p:tav>
                                        <p:tav tm="100000">
                                          <p:val>
                                            <p:strVal val="#ppt_w"/>
                                          </p:val>
                                        </p:tav>
                                      </p:tavLst>
                                    </p:anim>
                                    <p:anim calcmode="lin" valueType="num">
                                      <p:cBhvr>
                                        <p:cTn id="200" dur="3250" fill="hold"/>
                                        <p:tgtEl>
                                          <p:spTgt spid="30"/>
                                        </p:tgtEl>
                                        <p:attrNameLst>
                                          <p:attrName>ppt_h</p:attrName>
                                        </p:attrNameLst>
                                      </p:cBhvr>
                                      <p:tavLst>
                                        <p:tav tm="0">
                                          <p:val>
                                            <p:fltVal val="0"/>
                                          </p:val>
                                        </p:tav>
                                        <p:tav tm="100000">
                                          <p:val>
                                            <p:strVal val="#ppt_h"/>
                                          </p:val>
                                        </p:tav>
                                      </p:tavLst>
                                    </p:anim>
                                    <p:anim calcmode="lin" valueType="num">
                                      <p:cBhvr>
                                        <p:cTn id="201" dur="3250" fill="hold"/>
                                        <p:tgtEl>
                                          <p:spTgt spid="30"/>
                                        </p:tgtEl>
                                        <p:attrNameLst>
                                          <p:attrName>ppt_x</p:attrName>
                                        </p:attrNameLst>
                                      </p:cBhvr>
                                      <p:tavLst>
                                        <p:tav tm="0">
                                          <p:val>
                                            <p:fltVal val="0.5"/>
                                          </p:val>
                                        </p:tav>
                                        <p:tav tm="100000">
                                          <p:val>
                                            <p:strVal val="#ppt_x"/>
                                          </p:val>
                                        </p:tav>
                                      </p:tavLst>
                                    </p:anim>
                                    <p:anim calcmode="lin" valueType="num">
                                      <p:cBhvr>
                                        <p:cTn id="202" dur="3250" fill="hold"/>
                                        <p:tgtEl>
                                          <p:spTgt spid="30"/>
                                        </p:tgtEl>
                                        <p:attrNameLst>
                                          <p:attrName>ppt_y</p:attrName>
                                        </p:attrNameLst>
                                      </p:cBhvr>
                                      <p:tavLst>
                                        <p:tav tm="0">
                                          <p:val>
                                            <p:fltVal val="0.5"/>
                                          </p:val>
                                        </p:tav>
                                        <p:tav tm="100000">
                                          <p:val>
                                            <p:strVal val="#ppt_y"/>
                                          </p:val>
                                        </p:tav>
                                      </p:tavLst>
                                    </p:anim>
                                  </p:childTnLst>
                                </p:cTn>
                              </p:par>
                              <p:par>
                                <p:cTn id="203" presetID="23" presetClass="entr" presetSubtype="528" fill="hold" nodeType="withEffect">
                                  <p:stCondLst>
                                    <p:cond delay="0"/>
                                  </p:stCondLst>
                                  <p:childTnLst>
                                    <p:set>
                                      <p:cBhvr>
                                        <p:cTn id="204" dur="1" fill="hold">
                                          <p:stCondLst>
                                            <p:cond delay="0"/>
                                          </p:stCondLst>
                                        </p:cTn>
                                        <p:tgtEl>
                                          <p:spTgt spid="35"/>
                                        </p:tgtEl>
                                        <p:attrNameLst>
                                          <p:attrName>style.visibility</p:attrName>
                                        </p:attrNameLst>
                                      </p:cBhvr>
                                      <p:to>
                                        <p:strVal val="visible"/>
                                      </p:to>
                                    </p:set>
                                    <p:anim calcmode="lin" valueType="num">
                                      <p:cBhvr>
                                        <p:cTn id="205" dur="3250" fill="hold"/>
                                        <p:tgtEl>
                                          <p:spTgt spid="35"/>
                                        </p:tgtEl>
                                        <p:attrNameLst>
                                          <p:attrName>ppt_w</p:attrName>
                                        </p:attrNameLst>
                                      </p:cBhvr>
                                      <p:tavLst>
                                        <p:tav tm="0">
                                          <p:val>
                                            <p:fltVal val="0"/>
                                          </p:val>
                                        </p:tav>
                                        <p:tav tm="100000">
                                          <p:val>
                                            <p:strVal val="#ppt_w"/>
                                          </p:val>
                                        </p:tav>
                                      </p:tavLst>
                                    </p:anim>
                                    <p:anim calcmode="lin" valueType="num">
                                      <p:cBhvr>
                                        <p:cTn id="206" dur="3250" fill="hold"/>
                                        <p:tgtEl>
                                          <p:spTgt spid="35"/>
                                        </p:tgtEl>
                                        <p:attrNameLst>
                                          <p:attrName>ppt_h</p:attrName>
                                        </p:attrNameLst>
                                      </p:cBhvr>
                                      <p:tavLst>
                                        <p:tav tm="0">
                                          <p:val>
                                            <p:fltVal val="0"/>
                                          </p:val>
                                        </p:tav>
                                        <p:tav tm="100000">
                                          <p:val>
                                            <p:strVal val="#ppt_h"/>
                                          </p:val>
                                        </p:tav>
                                      </p:tavLst>
                                    </p:anim>
                                    <p:anim calcmode="lin" valueType="num">
                                      <p:cBhvr>
                                        <p:cTn id="207" dur="3250" fill="hold"/>
                                        <p:tgtEl>
                                          <p:spTgt spid="35"/>
                                        </p:tgtEl>
                                        <p:attrNameLst>
                                          <p:attrName>ppt_x</p:attrName>
                                        </p:attrNameLst>
                                      </p:cBhvr>
                                      <p:tavLst>
                                        <p:tav tm="0">
                                          <p:val>
                                            <p:fltVal val="0.5"/>
                                          </p:val>
                                        </p:tav>
                                        <p:tav tm="100000">
                                          <p:val>
                                            <p:strVal val="#ppt_x"/>
                                          </p:val>
                                        </p:tav>
                                      </p:tavLst>
                                    </p:anim>
                                    <p:anim calcmode="lin" valueType="num">
                                      <p:cBhvr>
                                        <p:cTn id="208" dur="3250" fill="hold"/>
                                        <p:tgtEl>
                                          <p:spTgt spid="35"/>
                                        </p:tgtEl>
                                        <p:attrNameLst>
                                          <p:attrName>ppt_y</p:attrName>
                                        </p:attrNameLst>
                                      </p:cBhvr>
                                      <p:tavLst>
                                        <p:tav tm="0">
                                          <p:val>
                                            <p:fltVal val="0.5"/>
                                          </p:val>
                                        </p:tav>
                                        <p:tav tm="100000">
                                          <p:val>
                                            <p:strVal val="#ppt_y"/>
                                          </p:val>
                                        </p:tav>
                                      </p:tavLst>
                                    </p:anim>
                                  </p:childTnLst>
                                </p:cTn>
                              </p:par>
                              <p:par>
                                <p:cTn id="209" presetID="23" presetClass="entr" presetSubtype="528" fill="hold" nodeType="withEffect">
                                  <p:stCondLst>
                                    <p:cond delay="0"/>
                                  </p:stCondLst>
                                  <p:childTnLst>
                                    <p:set>
                                      <p:cBhvr>
                                        <p:cTn id="210" dur="1" fill="hold">
                                          <p:stCondLst>
                                            <p:cond delay="0"/>
                                          </p:stCondLst>
                                        </p:cTn>
                                        <p:tgtEl>
                                          <p:spTgt spid="42"/>
                                        </p:tgtEl>
                                        <p:attrNameLst>
                                          <p:attrName>style.visibility</p:attrName>
                                        </p:attrNameLst>
                                      </p:cBhvr>
                                      <p:to>
                                        <p:strVal val="visible"/>
                                      </p:to>
                                    </p:set>
                                    <p:anim calcmode="lin" valueType="num">
                                      <p:cBhvr>
                                        <p:cTn id="211" dur="3250" fill="hold"/>
                                        <p:tgtEl>
                                          <p:spTgt spid="42"/>
                                        </p:tgtEl>
                                        <p:attrNameLst>
                                          <p:attrName>ppt_w</p:attrName>
                                        </p:attrNameLst>
                                      </p:cBhvr>
                                      <p:tavLst>
                                        <p:tav tm="0">
                                          <p:val>
                                            <p:fltVal val="0"/>
                                          </p:val>
                                        </p:tav>
                                        <p:tav tm="100000">
                                          <p:val>
                                            <p:strVal val="#ppt_w"/>
                                          </p:val>
                                        </p:tav>
                                      </p:tavLst>
                                    </p:anim>
                                    <p:anim calcmode="lin" valueType="num">
                                      <p:cBhvr>
                                        <p:cTn id="212" dur="3250" fill="hold"/>
                                        <p:tgtEl>
                                          <p:spTgt spid="42"/>
                                        </p:tgtEl>
                                        <p:attrNameLst>
                                          <p:attrName>ppt_h</p:attrName>
                                        </p:attrNameLst>
                                      </p:cBhvr>
                                      <p:tavLst>
                                        <p:tav tm="0">
                                          <p:val>
                                            <p:fltVal val="0"/>
                                          </p:val>
                                        </p:tav>
                                        <p:tav tm="100000">
                                          <p:val>
                                            <p:strVal val="#ppt_h"/>
                                          </p:val>
                                        </p:tav>
                                      </p:tavLst>
                                    </p:anim>
                                    <p:anim calcmode="lin" valueType="num">
                                      <p:cBhvr>
                                        <p:cTn id="213" dur="3250" fill="hold"/>
                                        <p:tgtEl>
                                          <p:spTgt spid="42"/>
                                        </p:tgtEl>
                                        <p:attrNameLst>
                                          <p:attrName>ppt_x</p:attrName>
                                        </p:attrNameLst>
                                      </p:cBhvr>
                                      <p:tavLst>
                                        <p:tav tm="0">
                                          <p:val>
                                            <p:fltVal val="0.5"/>
                                          </p:val>
                                        </p:tav>
                                        <p:tav tm="100000">
                                          <p:val>
                                            <p:strVal val="#ppt_x"/>
                                          </p:val>
                                        </p:tav>
                                      </p:tavLst>
                                    </p:anim>
                                    <p:anim calcmode="lin" valueType="num">
                                      <p:cBhvr>
                                        <p:cTn id="214" dur="3250" fill="hold"/>
                                        <p:tgtEl>
                                          <p:spTgt spid="42"/>
                                        </p:tgtEl>
                                        <p:attrNameLst>
                                          <p:attrName>ppt_y</p:attrName>
                                        </p:attrNameLst>
                                      </p:cBhvr>
                                      <p:tavLst>
                                        <p:tav tm="0">
                                          <p:val>
                                            <p:fltVal val="0.5"/>
                                          </p:val>
                                        </p:tav>
                                        <p:tav tm="100000">
                                          <p:val>
                                            <p:strVal val="#ppt_y"/>
                                          </p:val>
                                        </p:tav>
                                      </p:tavLst>
                                    </p:anim>
                                  </p:childTnLst>
                                </p:cTn>
                              </p:par>
                              <p:par>
                                <p:cTn id="215" presetID="23" presetClass="entr" presetSubtype="528" fill="hold" nodeType="withEffect">
                                  <p:stCondLst>
                                    <p:cond delay="0"/>
                                  </p:stCondLst>
                                  <p:childTnLst>
                                    <p:set>
                                      <p:cBhvr>
                                        <p:cTn id="216" dur="1" fill="hold">
                                          <p:stCondLst>
                                            <p:cond delay="0"/>
                                          </p:stCondLst>
                                        </p:cTn>
                                        <p:tgtEl>
                                          <p:spTgt spid="43"/>
                                        </p:tgtEl>
                                        <p:attrNameLst>
                                          <p:attrName>style.visibility</p:attrName>
                                        </p:attrNameLst>
                                      </p:cBhvr>
                                      <p:to>
                                        <p:strVal val="visible"/>
                                      </p:to>
                                    </p:set>
                                    <p:anim calcmode="lin" valueType="num">
                                      <p:cBhvr>
                                        <p:cTn id="217" dur="3250" fill="hold"/>
                                        <p:tgtEl>
                                          <p:spTgt spid="43"/>
                                        </p:tgtEl>
                                        <p:attrNameLst>
                                          <p:attrName>ppt_w</p:attrName>
                                        </p:attrNameLst>
                                      </p:cBhvr>
                                      <p:tavLst>
                                        <p:tav tm="0">
                                          <p:val>
                                            <p:fltVal val="0"/>
                                          </p:val>
                                        </p:tav>
                                        <p:tav tm="100000">
                                          <p:val>
                                            <p:strVal val="#ppt_w"/>
                                          </p:val>
                                        </p:tav>
                                      </p:tavLst>
                                    </p:anim>
                                    <p:anim calcmode="lin" valueType="num">
                                      <p:cBhvr>
                                        <p:cTn id="218" dur="3250" fill="hold"/>
                                        <p:tgtEl>
                                          <p:spTgt spid="43"/>
                                        </p:tgtEl>
                                        <p:attrNameLst>
                                          <p:attrName>ppt_h</p:attrName>
                                        </p:attrNameLst>
                                      </p:cBhvr>
                                      <p:tavLst>
                                        <p:tav tm="0">
                                          <p:val>
                                            <p:fltVal val="0"/>
                                          </p:val>
                                        </p:tav>
                                        <p:tav tm="100000">
                                          <p:val>
                                            <p:strVal val="#ppt_h"/>
                                          </p:val>
                                        </p:tav>
                                      </p:tavLst>
                                    </p:anim>
                                    <p:anim calcmode="lin" valueType="num">
                                      <p:cBhvr>
                                        <p:cTn id="219" dur="3250" fill="hold"/>
                                        <p:tgtEl>
                                          <p:spTgt spid="43"/>
                                        </p:tgtEl>
                                        <p:attrNameLst>
                                          <p:attrName>ppt_x</p:attrName>
                                        </p:attrNameLst>
                                      </p:cBhvr>
                                      <p:tavLst>
                                        <p:tav tm="0">
                                          <p:val>
                                            <p:fltVal val="0.5"/>
                                          </p:val>
                                        </p:tav>
                                        <p:tav tm="100000">
                                          <p:val>
                                            <p:strVal val="#ppt_x"/>
                                          </p:val>
                                        </p:tav>
                                      </p:tavLst>
                                    </p:anim>
                                    <p:anim calcmode="lin" valueType="num">
                                      <p:cBhvr>
                                        <p:cTn id="220" dur="3250" fill="hold"/>
                                        <p:tgtEl>
                                          <p:spTgt spid="43"/>
                                        </p:tgtEl>
                                        <p:attrNameLst>
                                          <p:attrName>ppt_y</p:attrName>
                                        </p:attrNameLst>
                                      </p:cBhvr>
                                      <p:tavLst>
                                        <p:tav tm="0">
                                          <p:val>
                                            <p:fltVal val="0.5"/>
                                          </p:val>
                                        </p:tav>
                                        <p:tav tm="100000">
                                          <p:val>
                                            <p:strVal val="#ppt_y"/>
                                          </p:val>
                                        </p:tav>
                                      </p:tavLst>
                                    </p:anim>
                                  </p:childTnLst>
                                </p:cTn>
                              </p:par>
                              <p:par>
                                <p:cTn id="221" presetID="23" presetClass="entr" presetSubtype="528" fill="hold" nodeType="withEffect">
                                  <p:stCondLst>
                                    <p:cond delay="0"/>
                                  </p:stCondLst>
                                  <p:childTnLst>
                                    <p:set>
                                      <p:cBhvr>
                                        <p:cTn id="222" dur="1" fill="hold">
                                          <p:stCondLst>
                                            <p:cond delay="0"/>
                                          </p:stCondLst>
                                        </p:cTn>
                                        <p:tgtEl>
                                          <p:spTgt spid="44"/>
                                        </p:tgtEl>
                                        <p:attrNameLst>
                                          <p:attrName>style.visibility</p:attrName>
                                        </p:attrNameLst>
                                      </p:cBhvr>
                                      <p:to>
                                        <p:strVal val="visible"/>
                                      </p:to>
                                    </p:set>
                                    <p:anim calcmode="lin" valueType="num">
                                      <p:cBhvr>
                                        <p:cTn id="223" dur="3250" fill="hold"/>
                                        <p:tgtEl>
                                          <p:spTgt spid="44"/>
                                        </p:tgtEl>
                                        <p:attrNameLst>
                                          <p:attrName>ppt_w</p:attrName>
                                        </p:attrNameLst>
                                      </p:cBhvr>
                                      <p:tavLst>
                                        <p:tav tm="0">
                                          <p:val>
                                            <p:fltVal val="0"/>
                                          </p:val>
                                        </p:tav>
                                        <p:tav tm="100000">
                                          <p:val>
                                            <p:strVal val="#ppt_w"/>
                                          </p:val>
                                        </p:tav>
                                      </p:tavLst>
                                    </p:anim>
                                    <p:anim calcmode="lin" valueType="num">
                                      <p:cBhvr>
                                        <p:cTn id="224" dur="3250" fill="hold"/>
                                        <p:tgtEl>
                                          <p:spTgt spid="44"/>
                                        </p:tgtEl>
                                        <p:attrNameLst>
                                          <p:attrName>ppt_h</p:attrName>
                                        </p:attrNameLst>
                                      </p:cBhvr>
                                      <p:tavLst>
                                        <p:tav tm="0">
                                          <p:val>
                                            <p:fltVal val="0"/>
                                          </p:val>
                                        </p:tav>
                                        <p:tav tm="100000">
                                          <p:val>
                                            <p:strVal val="#ppt_h"/>
                                          </p:val>
                                        </p:tav>
                                      </p:tavLst>
                                    </p:anim>
                                    <p:anim calcmode="lin" valueType="num">
                                      <p:cBhvr>
                                        <p:cTn id="225" dur="3250" fill="hold"/>
                                        <p:tgtEl>
                                          <p:spTgt spid="44"/>
                                        </p:tgtEl>
                                        <p:attrNameLst>
                                          <p:attrName>ppt_x</p:attrName>
                                        </p:attrNameLst>
                                      </p:cBhvr>
                                      <p:tavLst>
                                        <p:tav tm="0">
                                          <p:val>
                                            <p:fltVal val="0.5"/>
                                          </p:val>
                                        </p:tav>
                                        <p:tav tm="100000">
                                          <p:val>
                                            <p:strVal val="#ppt_x"/>
                                          </p:val>
                                        </p:tav>
                                      </p:tavLst>
                                    </p:anim>
                                    <p:anim calcmode="lin" valueType="num">
                                      <p:cBhvr>
                                        <p:cTn id="226" dur="3250" fill="hold"/>
                                        <p:tgtEl>
                                          <p:spTgt spid="44"/>
                                        </p:tgtEl>
                                        <p:attrNameLst>
                                          <p:attrName>ppt_y</p:attrName>
                                        </p:attrNameLst>
                                      </p:cBhvr>
                                      <p:tavLst>
                                        <p:tav tm="0">
                                          <p:val>
                                            <p:fltVal val="0.5"/>
                                          </p:val>
                                        </p:tav>
                                        <p:tav tm="100000">
                                          <p:val>
                                            <p:strVal val="#ppt_y"/>
                                          </p:val>
                                        </p:tav>
                                      </p:tavLst>
                                    </p:anim>
                                  </p:childTnLst>
                                </p:cTn>
                              </p:par>
                              <p:par>
                                <p:cTn id="227" presetID="23" presetClass="entr" presetSubtype="528" fill="hold" nodeType="withEffect">
                                  <p:stCondLst>
                                    <p:cond delay="0"/>
                                  </p:stCondLst>
                                  <p:childTnLst>
                                    <p:set>
                                      <p:cBhvr>
                                        <p:cTn id="228" dur="1" fill="hold">
                                          <p:stCondLst>
                                            <p:cond delay="0"/>
                                          </p:stCondLst>
                                        </p:cTn>
                                        <p:tgtEl>
                                          <p:spTgt spid="45"/>
                                        </p:tgtEl>
                                        <p:attrNameLst>
                                          <p:attrName>style.visibility</p:attrName>
                                        </p:attrNameLst>
                                      </p:cBhvr>
                                      <p:to>
                                        <p:strVal val="visible"/>
                                      </p:to>
                                    </p:set>
                                    <p:anim calcmode="lin" valueType="num">
                                      <p:cBhvr>
                                        <p:cTn id="229" dur="3250" fill="hold"/>
                                        <p:tgtEl>
                                          <p:spTgt spid="45"/>
                                        </p:tgtEl>
                                        <p:attrNameLst>
                                          <p:attrName>ppt_w</p:attrName>
                                        </p:attrNameLst>
                                      </p:cBhvr>
                                      <p:tavLst>
                                        <p:tav tm="0">
                                          <p:val>
                                            <p:fltVal val="0"/>
                                          </p:val>
                                        </p:tav>
                                        <p:tav tm="100000">
                                          <p:val>
                                            <p:strVal val="#ppt_w"/>
                                          </p:val>
                                        </p:tav>
                                      </p:tavLst>
                                    </p:anim>
                                    <p:anim calcmode="lin" valueType="num">
                                      <p:cBhvr>
                                        <p:cTn id="230" dur="3250" fill="hold"/>
                                        <p:tgtEl>
                                          <p:spTgt spid="45"/>
                                        </p:tgtEl>
                                        <p:attrNameLst>
                                          <p:attrName>ppt_h</p:attrName>
                                        </p:attrNameLst>
                                      </p:cBhvr>
                                      <p:tavLst>
                                        <p:tav tm="0">
                                          <p:val>
                                            <p:fltVal val="0"/>
                                          </p:val>
                                        </p:tav>
                                        <p:tav tm="100000">
                                          <p:val>
                                            <p:strVal val="#ppt_h"/>
                                          </p:val>
                                        </p:tav>
                                      </p:tavLst>
                                    </p:anim>
                                    <p:anim calcmode="lin" valueType="num">
                                      <p:cBhvr>
                                        <p:cTn id="231" dur="3250" fill="hold"/>
                                        <p:tgtEl>
                                          <p:spTgt spid="45"/>
                                        </p:tgtEl>
                                        <p:attrNameLst>
                                          <p:attrName>ppt_x</p:attrName>
                                        </p:attrNameLst>
                                      </p:cBhvr>
                                      <p:tavLst>
                                        <p:tav tm="0">
                                          <p:val>
                                            <p:fltVal val="0.5"/>
                                          </p:val>
                                        </p:tav>
                                        <p:tav tm="100000">
                                          <p:val>
                                            <p:strVal val="#ppt_x"/>
                                          </p:val>
                                        </p:tav>
                                      </p:tavLst>
                                    </p:anim>
                                    <p:anim calcmode="lin" valueType="num">
                                      <p:cBhvr>
                                        <p:cTn id="232" dur="3250" fill="hold"/>
                                        <p:tgtEl>
                                          <p:spTgt spid="45"/>
                                        </p:tgtEl>
                                        <p:attrNameLst>
                                          <p:attrName>ppt_y</p:attrName>
                                        </p:attrNameLst>
                                      </p:cBhvr>
                                      <p:tavLst>
                                        <p:tav tm="0">
                                          <p:val>
                                            <p:fltVal val="0.5"/>
                                          </p:val>
                                        </p:tav>
                                        <p:tav tm="100000">
                                          <p:val>
                                            <p:strVal val="#ppt_y"/>
                                          </p:val>
                                        </p:tav>
                                      </p:tavLst>
                                    </p:anim>
                                  </p:childTnLst>
                                </p:cTn>
                              </p:par>
                              <p:par>
                                <p:cTn id="233" presetID="23" presetClass="entr" presetSubtype="528" fill="hold" nodeType="withEffect">
                                  <p:stCondLst>
                                    <p:cond delay="0"/>
                                  </p:stCondLst>
                                  <p:childTnLst>
                                    <p:set>
                                      <p:cBhvr>
                                        <p:cTn id="234" dur="1" fill="hold">
                                          <p:stCondLst>
                                            <p:cond delay="0"/>
                                          </p:stCondLst>
                                        </p:cTn>
                                        <p:tgtEl>
                                          <p:spTgt spid="46"/>
                                        </p:tgtEl>
                                        <p:attrNameLst>
                                          <p:attrName>style.visibility</p:attrName>
                                        </p:attrNameLst>
                                      </p:cBhvr>
                                      <p:to>
                                        <p:strVal val="visible"/>
                                      </p:to>
                                    </p:set>
                                    <p:anim calcmode="lin" valueType="num">
                                      <p:cBhvr>
                                        <p:cTn id="235" dur="3250" fill="hold"/>
                                        <p:tgtEl>
                                          <p:spTgt spid="46"/>
                                        </p:tgtEl>
                                        <p:attrNameLst>
                                          <p:attrName>ppt_w</p:attrName>
                                        </p:attrNameLst>
                                      </p:cBhvr>
                                      <p:tavLst>
                                        <p:tav tm="0">
                                          <p:val>
                                            <p:fltVal val="0"/>
                                          </p:val>
                                        </p:tav>
                                        <p:tav tm="100000">
                                          <p:val>
                                            <p:strVal val="#ppt_w"/>
                                          </p:val>
                                        </p:tav>
                                      </p:tavLst>
                                    </p:anim>
                                    <p:anim calcmode="lin" valueType="num">
                                      <p:cBhvr>
                                        <p:cTn id="236" dur="3250" fill="hold"/>
                                        <p:tgtEl>
                                          <p:spTgt spid="46"/>
                                        </p:tgtEl>
                                        <p:attrNameLst>
                                          <p:attrName>ppt_h</p:attrName>
                                        </p:attrNameLst>
                                      </p:cBhvr>
                                      <p:tavLst>
                                        <p:tav tm="0">
                                          <p:val>
                                            <p:fltVal val="0"/>
                                          </p:val>
                                        </p:tav>
                                        <p:tav tm="100000">
                                          <p:val>
                                            <p:strVal val="#ppt_h"/>
                                          </p:val>
                                        </p:tav>
                                      </p:tavLst>
                                    </p:anim>
                                    <p:anim calcmode="lin" valueType="num">
                                      <p:cBhvr>
                                        <p:cTn id="237" dur="3250" fill="hold"/>
                                        <p:tgtEl>
                                          <p:spTgt spid="46"/>
                                        </p:tgtEl>
                                        <p:attrNameLst>
                                          <p:attrName>ppt_x</p:attrName>
                                        </p:attrNameLst>
                                      </p:cBhvr>
                                      <p:tavLst>
                                        <p:tav tm="0">
                                          <p:val>
                                            <p:fltVal val="0.5"/>
                                          </p:val>
                                        </p:tav>
                                        <p:tav tm="100000">
                                          <p:val>
                                            <p:strVal val="#ppt_x"/>
                                          </p:val>
                                        </p:tav>
                                      </p:tavLst>
                                    </p:anim>
                                    <p:anim calcmode="lin" valueType="num">
                                      <p:cBhvr>
                                        <p:cTn id="238" dur="3250" fill="hold"/>
                                        <p:tgtEl>
                                          <p:spTgt spid="46"/>
                                        </p:tgtEl>
                                        <p:attrNameLst>
                                          <p:attrName>ppt_y</p:attrName>
                                        </p:attrNameLst>
                                      </p:cBhvr>
                                      <p:tavLst>
                                        <p:tav tm="0">
                                          <p:val>
                                            <p:fltVal val="0.5"/>
                                          </p:val>
                                        </p:tav>
                                        <p:tav tm="100000">
                                          <p:val>
                                            <p:strVal val="#ppt_y"/>
                                          </p:val>
                                        </p:tav>
                                      </p:tavLst>
                                    </p:anim>
                                  </p:childTnLst>
                                </p:cTn>
                              </p:par>
                              <p:par>
                                <p:cTn id="239" presetID="23" presetClass="entr" presetSubtype="528" fill="hold" nodeType="withEffect">
                                  <p:stCondLst>
                                    <p:cond delay="0"/>
                                  </p:stCondLst>
                                  <p:childTnLst>
                                    <p:set>
                                      <p:cBhvr>
                                        <p:cTn id="240" dur="1" fill="hold">
                                          <p:stCondLst>
                                            <p:cond delay="0"/>
                                          </p:stCondLst>
                                        </p:cTn>
                                        <p:tgtEl>
                                          <p:spTgt spid="47"/>
                                        </p:tgtEl>
                                        <p:attrNameLst>
                                          <p:attrName>style.visibility</p:attrName>
                                        </p:attrNameLst>
                                      </p:cBhvr>
                                      <p:to>
                                        <p:strVal val="visible"/>
                                      </p:to>
                                    </p:set>
                                    <p:anim calcmode="lin" valueType="num">
                                      <p:cBhvr>
                                        <p:cTn id="241" dur="3250" fill="hold"/>
                                        <p:tgtEl>
                                          <p:spTgt spid="47"/>
                                        </p:tgtEl>
                                        <p:attrNameLst>
                                          <p:attrName>ppt_w</p:attrName>
                                        </p:attrNameLst>
                                      </p:cBhvr>
                                      <p:tavLst>
                                        <p:tav tm="0">
                                          <p:val>
                                            <p:fltVal val="0"/>
                                          </p:val>
                                        </p:tav>
                                        <p:tav tm="100000">
                                          <p:val>
                                            <p:strVal val="#ppt_w"/>
                                          </p:val>
                                        </p:tav>
                                      </p:tavLst>
                                    </p:anim>
                                    <p:anim calcmode="lin" valueType="num">
                                      <p:cBhvr>
                                        <p:cTn id="242" dur="3250" fill="hold"/>
                                        <p:tgtEl>
                                          <p:spTgt spid="47"/>
                                        </p:tgtEl>
                                        <p:attrNameLst>
                                          <p:attrName>ppt_h</p:attrName>
                                        </p:attrNameLst>
                                      </p:cBhvr>
                                      <p:tavLst>
                                        <p:tav tm="0">
                                          <p:val>
                                            <p:fltVal val="0"/>
                                          </p:val>
                                        </p:tav>
                                        <p:tav tm="100000">
                                          <p:val>
                                            <p:strVal val="#ppt_h"/>
                                          </p:val>
                                        </p:tav>
                                      </p:tavLst>
                                    </p:anim>
                                    <p:anim calcmode="lin" valueType="num">
                                      <p:cBhvr>
                                        <p:cTn id="243" dur="3250" fill="hold"/>
                                        <p:tgtEl>
                                          <p:spTgt spid="47"/>
                                        </p:tgtEl>
                                        <p:attrNameLst>
                                          <p:attrName>ppt_x</p:attrName>
                                        </p:attrNameLst>
                                      </p:cBhvr>
                                      <p:tavLst>
                                        <p:tav tm="0">
                                          <p:val>
                                            <p:fltVal val="0.5"/>
                                          </p:val>
                                        </p:tav>
                                        <p:tav tm="100000">
                                          <p:val>
                                            <p:strVal val="#ppt_x"/>
                                          </p:val>
                                        </p:tav>
                                      </p:tavLst>
                                    </p:anim>
                                    <p:anim calcmode="lin" valueType="num">
                                      <p:cBhvr>
                                        <p:cTn id="244" dur="3250" fill="hold"/>
                                        <p:tgtEl>
                                          <p:spTgt spid="47"/>
                                        </p:tgtEl>
                                        <p:attrNameLst>
                                          <p:attrName>ppt_y</p:attrName>
                                        </p:attrNameLst>
                                      </p:cBhvr>
                                      <p:tavLst>
                                        <p:tav tm="0">
                                          <p:val>
                                            <p:fltVal val="0.5"/>
                                          </p:val>
                                        </p:tav>
                                        <p:tav tm="100000">
                                          <p:val>
                                            <p:strVal val="#ppt_y"/>
                                          </p:val>
                                        </p:tav>
                                      </p:tavLst>
                                    </p:anim>
                                  </p:childTnLst>
                                </p:cTn>
                              </p:par>
                              <p:par>
                                <p:cTn id="245" presetID="23" presetClass="entr" presetSubtype="528" fill="hold" nodeType="withEffect">
                                  <p:stCondLst>
                                    <p:cond delay="0"/>
                                  </p:stCondLst>
                                  <p:childTnLst>
                                    <p:set>
                                      <p:cBhvr>
                                        <p:cTn id="246" dur="1" fill="hold">
                                          <p:stCondLst>
                                            <p:cond delay="0"/>
                                          </p:stCondLst>
                                        </p:cTn>
                                        <p:tgtEl>
                                          <p:spTgt spid="48"/>
                                        </p:tgtEl>
                                        <p:attrNameLst>
                                          <p:attrName>style.visibility</p:attrName>
                                        </p:attrNameLst>
                                      </p:cBhvr>
                                      <p:to>
                                        <p:strVal val="visible"/>
                                      </p:to>
                                    </p:set>
                                    <p:anim calcmode="lin" valueType="num">
                                      <p:cBhvr>
                                        <p:cTn id="247" dur="3250" fill="hold"/>
                                        <p:tgtEl>
                                          <p:spTgt spid="48"/>
                                        </p:tgtEl>
                                        <p:attrNameLst>
                                          <p:attrName>ppt_w</p:attrName>
                                        </p:attrNameLst>
                                      </p:cBhvr>
                                      <p:tavLst>
                                        <p:tav tm="0">
                                          <p:val>
                                            <p:fltVal val="0"/>
                                          </p:val>
                                        </p:tav>
                                        <p:tav tm="100000">
                                          <p:val>
                                            <p:strVal val="#ppt_w"/>
                                          </p:val>
                                        </p:tav>
                                      </p:tavLst>
                                    </p:anim>
                                    <p:anim calcmode="lin" valueType="num">
                                      <p:cBhvr>
                                        <p:cTn id="248" dur="3250" fill="hold"/>
                                        <p:tgtEl>
                                          <p:spTgt spid="48"/>
                                        </p:tgtEl>
                                        <p:attrNameLst>
                                          <p:attrName>ppt_h</p:attrName>
                                        </p:attrNameLst>
                                      </p:cBhvr>
                                      <p:tavLst>
                                        <p:tav tm="0">
                                          <p:val>
                                            <p:fltVal val="0"/>
                                          </p:val>
                                        </p:tav>
                                        <p:tav tm="100000">
                                          <p:val>
                                            <p:strVal val="#ppt_h"/>
                                          </p:val>
                                        </p:tav>
                                      </p:tavLst>
                                    </p:anim>
                                    <p:anim calcmode="lin" valueType="num">
                                      <p:cBhvr>
                                        <p:cTn id="249" dur="3250" fill="hold"/>
                                        <p:tgtEl>
                                          <p:spTgt spid="48"/>
                                        </p:tgtEl>
                                        <p:attrNameLst>
                                          <p:attrName>ppt_x</p:attrName>
                                        </p:attrNameLst>
                                      </p:cBhvr>
                                      <p:tavLst>
                                        <p:tav tm="0">
                                          <p:val>
                                            <p:fltVal val="0.5"/>
                                          </p:val>
                                        </p:tav>
                                        <p:tav tm="100000">
                                          <p:val>
                                            <p:strVal val="#ppt_x"/>
                                          </p:val>
                                        </p:tav>
                                      </p:tavLst>
                                    </p:anim>
                                    <p:anim calcmode="lin" valueType="num">
                                      <p:cBhvr>
                                        <p:cTn id="250" dur="3250" fill="hold"/>
                                        <p:tgtEl>
                                          <p:spTgt spid="48"/>
                                        </p:tgtEl>
                                        <p:attrNameLst>
                                          <p:attrName>ppt_y</p:attrName>
                                        </p:attrNameLst>
                                      </p:cBhvr>
                                      <p:tavLst>
                                        <p:tav tm="0">
                                          <p:val>
                                            <p:fltVal val="0.5"/>
                                          </p:val>
                                        </p:tav>
                                        <p:tav tm="100000">
                                          <p:val>
                                            <p:strVal val="#ppt_y"/>
                                          </p:val>
                                        </p:tav>
                                      </p:tavLst>
                                    </p:anim>
                                  </p:childTnLst>
                                </p:cTn>
                              </p:par>
                              <p:par>
                                <p:cTn id="251" presetID="23" presetClass="entr" presetSubtype="528" fill="hold" nodeType="withEffect">
                                  <p:stCondLst>
                                    <p:cond delay="0"/>
                                  </p:stCondLst>
                                  <p:childTnLst>
                                    <p:set>
                                      <p:cBhvr>
                                        <p:cTn id="252" dur="1" fill="hold">
                                          <p:stCondLst>
                                            <p:cond delay="0"/>
                                          </p:stCondLst>
                                        </p:cTn>
                                        <p:tgtEl>
                                          <p:spTgt spid="49"/>
                                        </p:tgtEl>
                                        <p:attrNameLst>
                                          <p:attrName>style.visibility</p:attrName>
                                        </p:attrNameLst>
                                      </p:cBhvr>
                                      <p:to>
                                        <p:strVal val="visible"/>
                                      </p:to>
                                    </p:set>
                                    <p:anim calcmode="lin" valueType="num">
                                      <p:cBhvr>
                                        <p:cTn id="253" dur="3250" fill="hold"/>
                                        <p:tgtEl>
                                          <p:spTgt spid="49"/>
                                        </p:tgtEl>
                                        <p:attrNameLst>
                                          <p:attrName>ppt_w</p:attrName>
                                        </p:attrNameLst>
                                      </p:cBhvr>
                                      <p:tavLst>
                                        <p:tav tm="0">
                                          <p:val>
                                            <p:fltVal val="0"/>
                                          </p:val>
                                        </p:tav>
                                        <p:tav tm="100000">
                                          <p:val>
                                            <p:strVal val="#ppt_w"/>
                                          </p:val>
                                        </p:tav>
                                      </p:tavLst>
                                    </p:anim>
                                    <p:anim calcmode="lin" valueType="num">
                                      <p:cBhvr>
                                        <p:cTn id="254" dur="3250" fill="hold"/>
                                        <p:tgtEl>
                                          <p:spTgt spid="49"/>
                                        </p:tgtEl>
                                        <p:attrNameLst>
                                          <p:attrName>ppt_h</p:attrName>
                                        </p:attrNameLst>
                                      </p:cBhvr>
                                      <p:tavLst>
                                        <p:tav tm="0">
                                          <p:val>
                                            <p:fltVal val="0"/>
                                          </p:val>
                                        </p:tav>
                                        <p:tav tm="100000">
                                          <p:val>
                                            <p:strVal val="#ppt_h"/>
                                          </p:val>
                                        </p:tav>
                                      </p:tavLst>
                                    </p:anim>
                                    <p:anim calcmode="lin" valueType="num">
                                      <p:cBhvr>
                                        <p:cTn id="255" dur="3250" fill="hold"/>
                                        <p:tgtEl>
                                          <p:spTgt spid="49"/>
                                        </p:tgtEl>
                                        <p:attrNameLst>
                                          <p:attrName>ppt_x</p:attrName>
                                        </p:attrNameLst>
                                      </p:cBhvr>
                                      <p:tavLst>
                                        <p:tav tm="0">
                                          <p:val>
                                            <p:fltVal val="0.5"/>
                                          </p:val>
                                        </p:tav>
                                        <p:tav tm="100000">
                                          <p:val>
                                            <p:strVal val="#ppt_x"/>
                                          </p:val>
                                        </p:tav>
                                      </p:tavLst>
                                    </p:anim>
                                    <p:anim calcmode="lin" valueType="num">
                                      <p:cBhvr>
                                        <p:cTn id="256" dur="3250" fill="hold"/>
                                        <p:tgtEl>
                                          <p:spTgt spid="49"/>
                                        </p:tgtEl>
                                        <p:attrNameLst>
                                          <p:attrName>ppt_y</p:attrName>
                                        </p:attrNameLst>
                                      </p:cBhvr>
                                      <p:tavLst>
                                        <p:tav tm="0">
                                          <p:val>
                                            <p:fltVal val="0.5"/>
                                          </p:val>
                                        </p:tav>
                                        <p:tav tm="100000">
                                          <p:val>
                                            <p:strVal val="#ppt_y"/>
                                          </p:val>
                                        </p:tav>
                                      </p:tavLst>
                                    </p:anim>
                                  </p:childTnLst>
                                </p:cTn>
                              </p:par>
                              <p:par>
                                <p:cTn id="257" presetID="23" presetClass="entr" presetSubtype="528" fill="hold" nodeType="withEffect">
                                  <p:stCondLst>
                                    <p:cond delay="0"/>
                                  </p:stCondLst>
                                  <p:childTnLst>
                                    <p:set>
                                      <p:cBhvr>
                                        <p:cTn id="258" dur="1" fill="hold">
                                          <p:stCondLst>
                                            <p:cond delay="0"/>
                                          </p:stCondLst>
                                        </p:cTn>
                                        <p:tgtEl>
                                          <p:spTgt spid="50"/>
                                        </p:tgtEl>
                                        <p:attrNameLst>
                                          <p:attrName>style.visibility</p:attrName>
                                        </p:attrNameLst>
                                      </p:cBhvr>
                                      <p:to>
                                        <p:strVal val="visible"/>
                                      </p:to>
                                    </p:set>
                                    <p:anim calcmode="lin" valueType="num">
                                      <p:cBhvr>
                                        <p:cTn id="259" dur="3250" fill="hold"/>
                                        <p:tgtEl>
                                          <p:spTgt spid="50"/>
                                        </p:tgtEl>
                                        <p:attrNameLst>
                                          <p:attrName>ppt_w</p:attrName>
                                        </p:attrNameLst>
                                      </p:cBhvr>
                                      <p:tavLst>
                                        <p:tav tm="0">
                                          <p:val>
                                            <p:fltVal val="0"/>
                                          </p:val>
                                        </p:tav>
                                        <p:tav tm="100000">
                                          <p:val>
                                            <p:strVal val="#ppt_w"/>
                                          </p:val>
                                        </p:tav>
                                      </p:tavLst>
                                    </p:anim>
                                    <p:anim calcmode="lin" valueType="num">
                                      <p:cBhvr>
                                        <p:cTn id="260" dur="3250" fill="hold"/>
                                        <p:tgtEl>
                                          <p:spTgt spid="50"/>
                                        </p:tgtEl>
                                        <p:attrNameLst>
                                          <p:attrName>ppt_h</p:attrName>
                                        </p:attrNameLst>
                                      </p:cBhvr>
                                      <p:tavLst>
                                        <p:tav tm="0">
                                          <p:val>
                                            <p:fltVal val="0"/>
                                          </p:val>
                                        </p:tav>
                                        <p:tav tm="100000">
                                          <p:val>
                                            <p:strVal val="#ppt_h"/>
                                          </p:val>
                                        </p:tav>
                                      </p:tavLst>
                                    </p:anim>
                                    <p:anim calcmode="lin" valueType="num">
                                      <p:cBhvr>
                                        <p:cTn id="261" dur="3250" fill="hold"/>
                                        <p:tgtEl>
                                          <p:spTgt spid="50"/>
                                        </p:tgtEl>
                                        <p:attrNameLst>
                                          <p:attrName>ppt_x</p:attrName>
                                        </p:attrNameLst>
                                      </p:cBhvr>
                                      <p:tavLst>
                                        <p:tav tm="0">
                                          <p:val>
                                            <p:fltVal val="0.5"/>
                                          </p:val>
                                        </p:tav>
                                        <p:tav tm="100000">
                                          <p:val>
                                            <p:strVal val="#ppt_x"/>
                                          </p:val>
                                        </p:tav>
                                      </p:tavLst>
                                    </p:anim>
                                    <p:anim calcmode="lin" valueType="num">
                                      <p:cBhvr>
                                        <p:cTn id="262" dur="3250" fill="hold"/>
                                        <p:tgtEl>
                                          <p:spTgt spid="50"/>
                                        </p:tgtEl>
                                        <p:attrNameLst>
                                          <p:attrName>ppt_y</p:attrName>
                                        </p:attrNameLst>
                                      </p:cBhvr>
                                      <p:tavLst>
                                        <p:tav tm="0">
                                          <p:val>
                                            <p:fltVal val="0.5"/>
                                          </p:val>
                                        </p:tav>
                                        <p:tav tm="100000">
                                          <p:val>
                                            <p:strVal val="#ppt_y"/>
                                          </p:val>
                                        </p:tav>
                                      </p:tavLst>
                                    </p:anim>
                                  </p:childTnLst>
                                </p:cTn>
                              </p:par>
                              <p:par>
                                <p:cTn id="263" presetID="23" presetClass="entr" presetSubtype="528" fill="hold" nodeType="withEffect">
                                  <p:stCondLst>
                                    <p:cond delay="0"/>
                                  </p:stCondLst>
                                  <p:childTnLst>
                                    <p:set>
                                      <p:cBhvr>
                                        <p:cTn id="264" dur="1" fill="hold">
                                          <p:stCondLst>
                                            <p:cond delay="0"/>
                                          </p:stCondLst>
                                        </p:cTn>
                                        <p:tgtEl>
                                          <p:spTgt spid="51"/>
                                        </p:tgtEl>
                                        <p:attrNameLst>
                                          <p:attrName>style.visibility</p:attrName>
                                        </p:attrNameLst>
                                      </p:cBhvr>
                                      <p:to>
                                        <p:strVal val="visible"/>
                                      </p:to>
                                    </p:set>
                                    <p:anim calcmode="lin" valueType="num">
                                      <p:cBhvr>
                                        <p:cTn id="265" dur="3250" fill="hold"/>
                                        <p:tgtEl>
                                          <p:spTgt spid="51"/>
                                        </p:tgtEl>
                                        <p:attrNameLst>
                                          <p:attrName>ppt_w</p:attrName>
                                        </p:attrNameLst>
                                      </p:cBhvr>
                                      <p:tavLst>
                                        <p:tav tm="0">
                                          <p:val>
                                            <p:fltVal val="0"/>
                                          </p:val>
                                        </p:tav>
                                        <p:tav tm="100000">
                                          <p:val>
                                            <p:strVal val="#ppt_w"/>
                                          </p:val>
                                        </p:tav>
                                      </p:tavLst>
                                    </p:anim>
                                    <p:anim calcmode="lin" valueType="num">
                                      <p:cBhvr>
                                        <p:cTn id="266" dur="3250" fill="hold"/>
                                        <p:tgtEl>
                                          <p:spTgt spid="51"/>
                                        </p:tgtEl>
                                        <p:attrNameLst>
                                          <p:attrName>ppt_h</p:attrName>
                                        </p:attrNameLst>
                                      </p:cBhvr>
                                      <p:tavLst>
                                        <p:tav tm="0">
                                          <p:val>
                                            <p:fltVal val="0"/>
                                          </p:val>
                                        </p:tav>
                                        <p:tav tm="100000">
                                          <p:val>
                                            <p:strVal val="#ppt_h"/>
                                          </p:val>
                                        </p:tav>
                                      </p:tavLst>
                                    </p:anim>
                                    <p:anim calcmode="lin" valueType="num">
                                      <p:cBhvr>
                                        <p:cTn id="267" dur="3250" fill="hold"/>
                                        <p:tgtEl>
                                          <p:spTgt spid="51"/>
                                        </p:tgtEl>
                                        <p:attrNameLst>
                                          <p:attrName>ppt_x</p:attrName>
                                        </p:attrNameLst>
                                      </p:cBhvr>
                                      <p:tavLst>
                                        <p:tav tm="0">
                                          <p:val>
                                            <p:fltVal val="0.5"/>
                                          </p:val>
                                        </p:tav>
                                        <p:tav tm="100000">
                                          <p:val>
                                            <p:strVal val="#ppt_x"/>
                                          </p:val>
                                        </p:tav>
                                      </p:tavLst>
                                    </p:anim>
                                    <p:anim calcmode="lin" valueType="num">
                                      <p:cBhvr>
                                        <p:cTn id="268" dur="3250" fill="hold"/>
                                        <p:tgtEl>
                                          <p:spTgt spid="51"/>
                                        </p:tgtEl>
                                        <p:attrNameLst>
                                          <p:attrName>ppt_y</p:attrName>
                                        </p:attrNameLst>
                                      </p:cBhvr>
                                      <p:tavLst>
                                        <p:tav tm="0">
                                          <p:val>
                                            <p:fltVal val="0.5"/>
                                          </p:val>
                                        </p:tav>
                                        <p:tav tm="100000">
                                          <p:val>
                                            <p:strVal val="#ppt_y"/>
                                          </p:val>
                                        </p:tav>
                                      </p:tavLst>
                                    </p:anim>
                                  </p:childTnLst>
                                </p:cTn>
                              </p:par>
                              <p:par>
                                <p:cTn id="269" presetID="23" presetClass="entr" presetSubtype="528" fill="hold" nodeType="withEffect">
                                  <p:stCondLst>
                                    <p:cond delay="0"/>
                                  </p:stCondLst>
                                  <p:childTnLst>
                                    <p:set>
                                      <p:cBhvr>
                                        <p:cTn id="270" dur="1" fill="hold">
                                          <p:stCondLst>
                                            <p:cond delay="0"/>
                                          </p:stCondLst>
                                        </p:cTn>
                                        <p:tgtEl>
                                          <p:spTgt spid="52"/>
                                        </p:tgtEl>
                                        <p:attrNameLst>
                                          <p:attrName>style.visibility</p:attrName>
                                        </p:attrNameLst>
                                      </p:cBhvr>
                                      <p:to>
                                        <p:strVal val="visible"/>
                                      </p:to>
                                    </p:set>
                                    <p:anim calcmode="lin" valueType="num">
                                      <p:cBhvr>
                                        <p:cTn id="271" dur="3250" fill="hold"/>
                                        <p:tgtEl>
                                          <p:spTgt spid="52"/>
                                        </p:tgtEl>
                                        <p:attrNameLst>
                                          <p:attrName>ppt_w</p:attrName>
                                        </p:attrNameLst>
                                      </p:cBhvr>
                                      <p:tavLst>
                                        <p:tav tm="0">
                                          <p:val>
                                            <p:fltVal val="0"/>
                                          </p:val>
                                        </p:tav>
                                        <p:tav tm="100000">
                                          <p:val>
                                            <p:strVal val="#ppt_w"/>
                                          </p:val>
                                        </p:tav>
                                      </p:tavLst>
                                    </p:anim>
                                    <p:anim calcmode="lin" valueType="num">
                                      <p:cBhvr>
                                        <p:cTn id="272" dur="3250" fill="hold"/>
                                        <p:tgtEl>
                                          <p:spTgt spid="52"/>
                                        </p:tgtEl>
                                        <p:attrNameLst>
                                          <p:attrName>ppt_h</p:attrName>
                                        </p:attrNameLst>
                                      </p:cBhvr>
                                      <p:tavLst>
                                        <p:tav tm="0">
                                          <p:val>
                                            <p:fltVal val="0"/>
                                          </p:val>
                                        </p:tav>
                                        <p:tav tm="100000">
                                          <p:val>
                                            <p:strVal val="#ppt_h"/>
                                          </p:val>
                                        </p:tav>
                                      </p:tavLst>
                                    </p:anim>
                                    <p:anim calcmode="lin" valueType="num">
                                      <p:cBhvr>
                                        <p:cTn id="273" dur="3250" fill="hold"/>
                                        <p:tgtEl>
                                          <p:spTgt spid="52"/>
                                        </p:tgtEl>
                                        <p:attrNameLst>
                                          <p:attrName>ppt_x</p:attrName>
                                        </p:attrNameLst>
                                      </p:cBhvr>
                                      <p:tavLst>
                                        <p:tav tm="0">
                                          <p:val>
                                            <p:fltVal val="0.5"/>
                                          </p:val>
                                        </p:tav>
                                        <p:tav tm="100000">
                                          <p:val>
                                            <p:strVal val="#ppt_x"/>
                                          </p:val>
                                        </p:tav>
                                      </p:tavLst>
                                    </p:anim>
                                    <p:anim calcmode="lin" valueType="num">
                                      <p:cBhvr>
                                        <p:cTn id="274" dur="3250" fill="hold"/>
                                        <p:tgtEl>
                                          <p:spTgt spid="52"/>
                                        </p:tgtEl>
                                        <p:attrNameLst>
                                          <p:attrName>ppt_y</p:attrName>
                                        </p:attrNameLst>
                                      </p:cBhvr>
                                      <p:tavLst>
                                        <p:tav tm="0">
                                          <p:val>
                                            <p:fltVal val="0.5"/>
                                          </p:val>
                                        </p:tav>
                                        <p:tav tm="100000">
                                          <p:val>
                                            <p:strVal val="#ppt_y"/>
                                          </p:val>
                                        </p:tav>
                                      </p:tavLst>
                                    </p:anim>
                                  </p:childTnLst>
                                </p:cTn>
                              </p:par>
                              <p:par>
                                <p:cTn id="275" presetID="23" presetClass="entr" presetSubtype="528" fill="hold" nodeType="withEffect">
                                  <p:stCondLst>
                                    <p:cond delay="0"/>
                                  </p:stCondLst>
                                  <p:childTnLst>
                                    <p:set>
                                      <p:cBhvr>
                                        <p:cTn id="276" dur="1" fill="hold">
                                          <p:stCondLst>
                                            <p:cond delay="0"/>
                                          </p:stCondLst>
                                        </p:cTn>
                                        <p:tgtEl>
                                          <p:spTgt spid="53"/>
                                        </p:tgtEl>
                                        <p:attrNameLst>
                                          <p:attrName>style.visibility</p:attrName>
                                        </p:attrNameLst>
                                      </p:cBhvr>
                                      <p:to>
                                        <p:strVal val="visible"/>
                                      </p:to>
                                    </p:set>
                                    <p:anim calcmode="lin" valueType="num">
                                      <p:cBhvr>
                                        <p:cTn id="277" dur="3250" fill="hold"/>
                                        <p:tgtEl>
                                          <p:spTgt spid="53"/>
                                        </p:tgtEl>
                                        <p:attrNameLst>
                                          <p:attrName>ppt_w</p:attrName>
                                        </p:attrNameLst>
                                      </p:cBhvr>
                                      <p:tavLst>
                                        <p:tav tm="0">
                                          <p:val>
                                            <p:fltVal val="0"/>
                                          </p:val>
                                        </p:tav>
                                        <p:tav tm="100000">
                                          <p:val>
                                            <p:strVal val="#ppt_w"/>
                                          </p:val>
                                        </p:tav>
                                      </p:tavLst>
                                    </p:anim>
                                    <p:anim calcmode="lin" valueType="num">
                                      <p:cBhvr>
                                        <p:cTn id="278" dur="3250" fill="hold"/>
                                        <p:tgtEl>
                                          <p:spTgt spid="53"/>
                                        </p:tgtEl>
                                        <p:attrNameLst>
                                          <p:attrName>ppt_h</p:attrName>
                                        </p:attrNameLst>
                                      </p:cBhvr>
                                      <p:tavLst>
                                        <p:tav tm="0">
                                          <p:val>
                                            <p:fltVal val="0"/>
                                          </p:val>
                                        </p:tav>
                                        <p:tav tm="100000">
                                          <p:val>
                                            <p:strVal val="#ppt_h"/>
                                          </p:val>
                                        </p:tav>
                                      </p:tavLst>
                                    </p:anim>
                                    <p:anim calcmode="lin" valueType="num">
                                      <p:cBhvr>
                                        <p:cTn id="279" dur="3250" fill="hold"/>
                                        <p:tgtEl>
                                          <p:spTgt spid="53"/>
                                        </p:tgtEl>
                                        <p:attrNameLst>
                                          <p:attrName>ppt_x</p:attrName>
                                        </p:attrNameLst>
                                      </p:cBhvr>
                                      <p:tavLst>
                                        <p:tav tm="0">
                                          <p:val>
                                            <p:fltVal val="0.5"/>
                                          </p:val>
                                        </p:tav>
                                        <p:tav tm="100000">
                                          <p:val>
                                            <p:strVal val="#ppt_x"/>
                                          </p:val>
                                        </p:tav>
                                      </p:tavLst>
                                    </p:anim>
                                    <p:anim calcmode="lin" valueType="num">
                                      <p:cBhvr>
                                        <p:cTn id="280" dur="3250" fill="hold"/>
                                        <p:tgtEl>
                                          <p:spTgt spid="53"/>
                                        </p:tgtEl>
                                        <p:attrNameLst>
                                          <p:attrName>ppt_y</p:attrName>
                                        </p:attrNameLst>
                                      </p:cBhvr>
                                      <p:tavLst>
                                        <p:tav tm="0">
                                          <p:val>
                                            <p:fltVal val="0.5"/>
                                          </p:val>
                                        </p:tav>
                                        <p:tav tm="100000">
                                          <p:val>
                                            <p:strVal val="#ppt_y"/>
                                          </p:val>
                                        </p:tav>
                                      </p:tavLst>
                                    </p:anim>
                                  </p:childTnLst>
                                </p:cTn>
                              </p:par>
                              <p:par>
                                <p:cTn id="281" presetID="23" presetClass="entr" presetSubtype="528" fill="hold" nodeType="withEffect">
                                  <p:stCondLst>
                                    <p:cond delay="0"/>
                                  </p:stCondLst>
                                  <p:childTnLst>
                                    <p:set>
                                      <p:cBhvr>
                                        <p:cTn id="282" dur="1" fill="hold">
                                          <p:stCondLst>
                                            <p:cond delay="0"/>
                                          </p:stCondLst>
                                        </p:cTn>
                                        <p:tgtEl>
                                          <p:spTgt spid="54"/>
                                        </p:tgtEl>
                                        <p:attrNameLst>
                                          <p:attrName>style.visibility</p:attrName>
                                        </p:attrNameLst>
                                      </p:cBhvr>
                                      <p:to>
                                        <p:strVal val="visible"/>
                                      </p:to>
                                    </p:set>
                                    <p:anim calcmode="lin" valueType="num">
                                      <p:cBhvr>
                                        <p:cTn id="283" dur="3250" fill="hold"/>
                                        <p:tgtEl>
                                          <p:spTgt spid="54"/>
                                        </p:tgtEl>
                                        <p:attrNameLst>
                                          <p:attrName>ppt_w</p:attrName>
                                        </p:attrNameLst>
                                      </p:cBhvr>
                                      <p:tavLst>
                                        <p:tav tm="0">
                                          <p:val>
                                            <p:fltVal val="0"/>
                                          </p:val>
                                        </p:tav>
                                        <p:tav tm="100000">
                                          <p:val>
                                            <p:strVal val="#ppt_w"/>
                                          </p:val>
                                        </p:tav>
                                      </p:tavLst>
                                    </p:anim>
                                    <p:anim calcmode="lin" valueType="num">
                                      <p:cBhvr>
                                        <p:cTn id="284" dur="3250" fill="hold"/>
                                        <p:tgtEl>
                                          <p:spTgt spid="54"/>
                                        </p:tgtEl>
                                        <p:attrNameLst>
                                          <p:attrName>ppt_h</p:attrName>
                                        </p:attrNameLst>
                                      </p:cBhvr>
                                      <p:tavLst>
                                        <p:tav tm="0">
                                          <p:val>
                                            <p:fltVal val="0"/>
                                          </p:val>
                                        </p:tav>
                                        <p:tav tm="100000">
                                          <p:val>
                                            <p:strVal val="#ppt_h"/>
                                          </p:val>
                                        </p:tav>
                                      </p:tavLst>
                                    </p:anim>
                                    <p:anim calcmode="lin" valueType="num">
                                      <p:cBhvr>
                                        <p:cTn id="285" dur="3250" fill="hold"/>
                                        <p:tgtEl>
                                          <p:spTgt spid="54"/>
                                        </p:tgtEl>
                                        <p:attrNameLst>
                                          <p:attrName>ppt_x</p:attrName>
                                        </p:attrNameLst>
                                      </p:cBhvr>
                                      <p:tavLst>
                                        <p:tav tm="0">
                                          <p:val>
                                            <p:fltVal val="0.5"/>
                                          </p:val>
                                        </p:tav>
                                        <p:tav tm="100000">
                                          <p:val>
                                            <p:strVal val="#ppt_x"/>
                                          </p:val>
                                        </p:tav>
                                      </p:tavLst>
                                    </p:anim>
                                    <p:anim calcmode="lin" valueType="num">
                                      <p:cBhvr>
                                        <p:cTn id="286" dur="3250" fill="hold"/>
                                        <p:tgtEl>
                                          <p:spTgt spid="54"/>
                                        </p:tgtEl>
                                        <p:attrNameLst>
                                          <p:attrName>ppt_y</p:attrName>
                                        </p:attrNameLst>
                                      </p:cBhvr>
                                      <p:tavLst>
                                        <p:tav tm="0">
                                          <p:val>
                                            <p:fltVal val="0.5"/>
                                          </p:val>
                                        </p:tav>
                                        <p:tav tm="100000">
                                          <p:val>
                                            <p:strVal val="#ppt_y"/>
                                          </p:val>
                                        </p:tav>
                                      </p:tavLst>
                                    </p:anim>
                                  </p:childTnLst>
                                </p:cTn>
                              </p:par>
                              <p:par>
                                <p:cTn id="287" presetID="23" presetClass="entr" presetSubtype="528" fill="hold" nodeType="withEffect">
                                  <p:stCondLst>
                                    <p:cond delay="0"/>
                                  </p:stCondLst>
                                  <p:childTnLst>
                                    <p:set>
                                      <p:cBhvr>
                                        <p:cTn id="288" dur="1" fill="hold">
                                          <p:stCondLst>
                                            <p:cond delay="0"/>
                                          </p:stCondLst>
                                        </p:cTn>
                                        <p:tgtEl>
                                          <p:spTgt spid="55"/>
                                        </p:tgtEl>
                                        <p:attrNameLst>
                                          <p:attrName>style.visibility</p:attrName>
                                        </p:attrNameLst>
                                      </p:cBhvr>
                                      <p:to>
                                        <p:strVal val="visible"/>
                                      </p:to>
                                    </p:set>
                                    <p:anim calcmode="lin" valueType="num">
                                      <p:cBhvr>
                                        <p:cTn id="289" dur="3250" fill="hold"/>
                                        <p:tgtEl>
                                          <p:spTgt spid="55"/>
                                        </p:tgtEl>
                                        <p:attrNameLst>
                                          <p:attrName>ppt_w</p:attrName>
                                        </p:attrNameLst>
                                      </p:cBhvr>
                                      <p:tavLst>
                                        <p:tav tm="0">
                                          <p:val>
                                            <p:fltVal val="0"/>
                                          </p:val>
                                        </p:tav>
                                        <p:tav tm="100000">
                                          <p:val>
                                            <p:strVal val="#ppt_w"/>
                                          </p:val>
                                        </p:tav>
                                      </p:tavLst>
                                    </p:anim>
                                    <p:anim calcmode="lin" valueType="num">
                                      <p:cBhvr>
                                        <p:cTn id="290" dur="3250" fill="hold"/>
                                        <p:tgtEl>
                                          <p:spTgt spid="55"/>
                                        </p:tgtEl>
                                        <p:attrNameLst>
                                          <p:attrName>ppt_h</p:attrName>
                                        </p:attrNameLst>
                                      </p:cBhvr>
                                      <p:tavLst>
                                        <p:tav tm="0">
                                          <p:val>
                                            <p:fltVal val="0"/>
                                          </p:val>
                                        </p:tav>
                                        <p:tav tm="100000">
                                          <p:val>
                                            <p:strVal val="#ppt_h"/>
                                          </p:val>
                                        </p:tav>
                                      </p:tavLst>
                                    </p:anim>
                                    <p:anim calcmode="lin" valueType="num">
                                      <p:cBhvr>
                                        <p:cTn id="291" dur="3250" fill="hold"/>
                                        <p:tgtEl>
                                          <p:spTgt spid="55"/>
                                        </p:tgtEl>
                                        <p:attrNameLst>
                                          <p:attrName>ppt_x</p:attrName>
                                        </p:attrNameLst>
                                      </p:cBhvr>
                                      <p:tavLst>
                                        <p:tav tm="0">
                                          <p:val>
                                            <p:fltVal val="0.5"/>
                                          </p:val>
                                        </p:tav>
                                        <p:tav tm="100000">
                                          <p:val>
                                            <p:strVal val="#ppt_x"/>
                                          </p:val>
                                        </p:tav>
                                      </p:tavLst>
                                    </p:anim>
                                    <p:anim calcmode="lin" valueType="num">
                                      <p:cBhvr>
                                        <p:cTn id="292" dur="3250" fill="hold"/>
                                        <p:tgtEl>
                                          <p:spTgt spid="55"/>
                                        </p:tgtEl>
                                        <p:attrNameLst>
                                          <p:attrName>ppt_y</p:attrName>
                                        </p:attrNameLst>
                                      </p:cBhvr>
                                      <p:tavLst>
                                        <p:tav tm="0">
                                          <p:val>
                                            <p:fltVal val="0.5"/>
                                          </p:val>
                                        </p:tav>
                                        <p:tav tm="100000">
                                          <p:val>
                                            <p:strVal val="#ppt_y"/>
                                          </p:val>
                                        </p:tav>
                                      </p:tavLst>
                                    </p:anim>
                                  </p:childTnLst>
                                </p:cTn>
                              </p:par>
                              <p:par>
                                <p:cTn id="293" presetID="23" presetClass="entr" presetSubtype="528" fill="hold" nodeType="withEffect">
                                  <p:stCondLst>
                                    <p:cond delay="0"/>
                                  </p:stCondLst>
                                  <p:childTnLst>
                                    <p:set>
                                      <p:cBhvr>
                                        <p:cTn id="294" dur="1" fill="hold">
                                          <p:stCondLst>
                                            <p:cond delay="0"/>
                                          </p:stCondLst>
                                        </p:cTn>
                                        <p:tgtEl>
                                          <p:spTgt spid="56"/>
                                        </p:tgtEl>
                                        <p:attrNameLst>
                                          <p:attrName>style.visibility</p:attrName>
                                        </p:attrNameLst>
                                      </p:cBhvr>
                                      <p:to>
                                        <p:strVal val="visible"/>
                                      </p:to>
                                    </p:set>
                                    <p:anim calcmode="lin" valueType="num">
                                      <p:cBhvr>
                                        <p:cTn id="295" dur="3250" fill="hold"/>
                                        <p:tgtEl>
                                          <p:spTgt spid="56"/>
                                        </p:tgtEl>
                                        <p:attrNameLst>
                                          <p:attrName>ppt_w</p:attrName>
                                        </p:attrNameLst>
                                      </p:cBhvr>
                                      <p:tavLst>
                                        <p:tav tm="0">
                                          <p:val>
                                            <p:fltVal val="0"/>
                                          </p:val>
                                        </p:tav>
                                        <p:tav tm="100000">
                                          <p:val>
                                            <p:strVal val="#ppt_w"/>
                                          </p:val>
                                        </p:tav>
                                      </p:tavLst>
                                    </p:anim>
                                    <p:anim calcmode="lin" valueType="num">
                                      <p:cBhvr>
                                        <p:cTn id="296" dur="3250" fill="hold"/>
                                        <p:tgtEl>
                                          <p:spTgt spid="56"/>
                                        </p:tgtEl>
                                        <p:attrNameLst>
                                          <p:attrName>ppt_h</p:attrName>
                                        </p:attrNameLst>
                                      </p:cBhvr>
                                      <p:tavLst>
                                        <p:tav tm="0">
                                          <p:val>
                                            <p:fltVal val="0"/>
                                          </p:val>
                                        </p:tav>
                                        <p:tav tm="100000">
                                          <p:val>
                                            <p:strVal val="#ppt_h"/>
                                          </p:val>
                                        </p:tav>
                                      </p:tavLst>
                                    </p:anim>
                                    <p:anim calcmode="lin" valueType="num">
                                      <p:cBhvr>
                                        <p:cTn id="297" dur="3250" fill="hold"/>
                                        <p:tgtEl>
                                          <p:spTgt spid="56"/>
                                        </p:tgtEl>
                                        <p:attrNameLst>
                                          <p:attrName>ppt_x</p:attrName>
                                        </p:attrNameLst>
                                      </p:cBhvr>
                                      <p:tavLst>
                                        <p:tav tm="0">
                                          <p:val>
                                            <p:fltVal val="0.5"/>
                                          </p:val>
                                        </p:tav>
                                        <p:tav tm="100000">
                                          <p:val>
                                            <p:strVal val="#ppt_x"/>
                                          </p:val>
                                        </p:tav>
                                      </p:tavLst>
                                    </p:anim>
                                    <p:anim calcmode="lin" valueType="num">
                                      <p:cBhvr>
                                        <p:cTn id="298" dur="3250" fill="hold"/>
                                        <p:tgtEl>
                                          <p:spTgt spid="56"/>
                                        </p:tgtEl>
                                        <p:attrNameLst>
                                          <p:attrName>ppt_y</p:attrName>
                                        </p:attrNameLst>
                                      </p:cBhvr>
                                      <p:tavLst>
                                        <p:tav tm="0">
                                          <p:val>
                                            <p:fltVal val="0.5"/>
                                          </p:val>
                                        </p:tav>
                                        <p:tav tm="100000">
                                          <p:val>
                                            <p:strVal val="#ppt_y"/>
                                          </p:val>
                                        </p:tav>
                                      </p:tavLst>
                                    </p:anim>
                                  </p:childTnLst>
                                </p:cTn>
                              </p:par>
                              <p:par>
                                <p:cTn id="299" presetID="23" presetClass="entr" presetSubtype="528" fill="hold" nodeType="withEffect">
                                  <p:stCondLst>
                                    <p:cond delay="0"/>
                                  </p:stCondLst>
                                  <p:childTnLst>
                                    <p:set>
                                      <p:cBhvr>
                                        <p:cTn id="300" dur="1" fill="hold">
                                          <p:stCondLst>
                                            <p:cond delay="0"/>
                                          </p:stCondLst>
                                        </p:cTn>
                                        <p:tgtEl>
                                          <p:spTgt spid="57"/>
                                        </p:tgtEl>
                                        <p:attrNameLst>
                                          <p:attrName>style.visibility</p:attrName>
                                        </p:attrNameLst>
                                      </p:cBhvr>
                                      <p:to>
                                        <p:strVal val="visible"/>
                                      </p:to>
                                    </p:set>
                                    <p:anim calcmode="lin" valueType="num">
                                      <p:cBhvr>
                                        <p:cTn id="301" dur="3250" fill="hold"/>
                                        <p:tgtEl>
                                          <p:spTgt spid="57"/>
                                        </p:tgtEl>
                                        <p:attrNameLst>
                                          <p:attrName>ppt_w</p:attrName>
                                        </p:attrNameLst>
                                      </p:cBhvr>
                                      <p:tavLst>
                                        <p:tav tm="0">
                                          <p:val>
                                            <p:fltVal val="0"/>
                                          </p:val>
                                        </p:tav>
                                        <p:tav tm="100000">
                                          <p:val>
                                            <p:strVal val="#ppt_w"/>
                                          </p:val>
                                        </p:tav>
                                      </p:tavLst>
                                    </p:anim>
                                    <p:anim calcmode="lin" valueType="num">
                                      <p:cBhvr>
                                        <p:cTn id="302" dur="3250" fill="hold"/>
                                        <p:tgtEl>
                                          <p:spTgt spid="57"/>
                                        </p:tgtEl>
                                        <p:attrNameLst>
                                          <p:attrName>ppt_h</p:attrName>
                                        </p:attrNameLst>
                                      </p:cBhvr>
                                      <p:tavLst>
                                        <p:tav tm="0">
                                          <p:val>
                                            <p:fltVal val="0"/>
                                          </p:val>
                                        </p:tav>
                                        <p:tav tm="100000">
                                          <p:val>
                                            <p:strVal val="#ppt_h"/>
                                          </p:val>
                                        </p:tav>
                                      </p:tavLst>
                                    </p:anim>
                                    <p:anim calcmode="lin" valueType="num">
                                      <p:cBhvr>
                                        <p:cTn id="303" dur="3250" fill="hold"/>
                                        <p:tgtEl>
                                          <p:spTgt spid="57"/>
                                        </p:tgtEl>
                                        <p:attrNameLst>
                                          <p:attrName>ppt_x</p:attrName>
                                        </p:attrNameLst>
                                      </p:cBhvr>
                                      <p:tavLst>
                                        <p:tav tm="0">
                                          <p:val>
                                            <p:fltVal val="0.5"/>
                                          </p:val>
                                        </p:tav>
                                        <p:tav tm="100000">
                                          <p:val>
                                            <p:strVal val="#ppt_x"/>
                                          </p:val>
                                        </p:tav>
                                      </p:tavLst>
                                    </p:anim>
                                    <p:anim calcmode="lin" valueType="num">
                                      <p:cBhvr>
                                        <p:cTn id="304" dur="3250" fill="hold"/>
                                        <p:tgtEl>
                                          <p:spTgt spid="57"/>
                                        </p:tgtEl>
                                        <p:attrNameLst>
                                          <p:attrName>ppt_y</p:attrName>
                                        </p:attrNameLst>
                                      </p:cBhvr>
                                      <p:tavLst>
                                        <p:tav tm="0">
                                          <p:val>
                                            <p:fltVal val="0.5"/>
                                          </p:val>
                                        </p:tav>
                                        <p:tav tm="100000">
                                          <p:val>
                                            <p:strVal val="#ppt_y"/>
                                          </p:val>
                                        </p:tav>
                                      </p:tavLst>
                                    </p:anim>
                                  </p:childTnLst>
                                </p:cTn>
                              </p:par>
                              <p:par>
                                <p:cTn id="305" presetID="23" presetClass="entr" presetSubtype="528" fill="hold" nodeType="withEffect">
                                  <p:stCondLst>
                                    <p:cond delay="0"/>
                                  </p:stCondLst>
                                  <p:childTnLst>
                                    <p:set>
                                      <p:cBhvr>
                                        <p:cTn id="306" dur="1" fill="hold">
                                          <p:stCondLst>
                                            <p:cond delay="0"/>
                                          </p:stCondLst>
                                        </p:cTn>
                                        <p:tgtEl>
                                          <p:spTgt spid="58"/>
                                        </p:tgtEl>
                                        <p:attrNameLst>
                                          <p:attrName>style.visibility</p:attrName>
                                        </p:attrNameLst>
                                      </p:cBhvr>
                                      <p:to>
                                        <p:strVal val="visible"/>
                                      </p:to>
                                    </p:set>
                                    <p:anim calcmode="lin" valueType="num">
                                      <p:cBhvr>
                                        <p:cTn id="307" dur="3250" fill="hold"/>
                                        <p:tgtEl>
                                          <p:spTgt spid="58"/>
                                        </p:tgtEl>
                                        <p:attrNameLst>
                                          <p:attrName>ppt_w</p:attrName>
                                        </p:attrNameLst>
                                      </p:cBhvr>
                                      <p:tavLst>
                                        <p:tav tm="0">
                                          <p:val>
                                            <p:fltVal val="0"/>
                                          </p:val>
                                        </p:tav>
                                        <p:tav tm="100000">
                                          <p:val>
                                            <p:strVal val="#ppt_w"/>
                                          </p:val>
                                        </p:tav>
                                      </p:tavLst>
                                    </p:anim>
                                    <p:anim calcmode="lin" valueType="num">
                                      <p:cBhvr>
                                        <p:cTn id="308" dur="3250" fill="hold"/>
                                        <p:tgtEl>
                                          <p:spTgt spid="58"/>
                                        </p:tgtEl>
                                        <p:attrNameLst>
                                          <p:attrName>ppt_h</p:attrName>
                                        </p:attrNameLst>
                                      </p:cBhvr>
                                      <p:tavLst>
                                        <p:tav tm="0">
                                          <p:val>
                                            <p:fltVal val="0"/>
                                          </p:val>
                                        </p:tav>
                                        <p:tav tm="100000">
                                          <p:val>
                                            <p:strVal val="#ppt_h"/>
                                          </p:val>
                                        </p:tav>
                                      </p:tavLst>
                                    </p:anim>
                                    <p:anim calcmode="lin" valueType="num">
                                      <p:cBhvr>
                                        <p:cTn id="309" dur="3250" fill="hold"/>
                                        <p:tgtEl>
                                          <p:spTgt spid="58"/>
                                        </p:tgtEl>
                                        <p:attrNameLst>
                                          <p:attrName>ppt_x</p:attrName>
                                        </p:attrNameLst>
                                      </p:cBhvr>
                                      <p:tavLst>
                                        <p:tav tm="0">
                                          <p:val>
                                            <p:fltVal val="0.5"/>
                                          </p:val>
                                        </p:tav>
                                        <p:tav tm="100000">
                                          <p:val>
                                            <p:strVal val="#ppt_x"/>
                                          </p:val>
                                        </p:tav>
                                      </p:tavLst>
                                    </p:anim>
                                    <p:anim calcmode="lin" valueType="num">
                                      <p:cBhvr>
                                        <p:cTn id="310" dur="3250" fill="hold"/>
                                        <p:tgtEl>
                                          <p:spTgt spid="58"/>
                                        </p:tgtEl>
                                        <p:attrNameLst>
                                          <p:attrName>ppt_y</p:attrName>
                                        </p:attrNameLst>
                                      </p:cBhvr>
                                      <p:tavLst>
                                        <p:tav tm="0">
                                          <p:val>
                                            <p:fltVal val="0.5"/>
                                          </p:val>
                                        </p:tav>
                                        <p:tav tm="100000">
                                          <p:val>
                                            <p:strVal val="#ppt_y"/>
                                          </p:val>
                                        </p:tav>
                                      </p:tavLst>
                                    </p:anim>
                                  </p:childTnLst>
                                </p:cTn>
                              </p:par>
                              <p:par>
                                <p:cTn id="311" presetID="23" presetClass="entr" presetSubtype="528" fill="hold" nodeType="withEffect">
                                  <p:stCondLst>
                                    <p:cond delay="0"/>
                                  </p:stCondLst>
                                  <p:childTnLst>
                                    <p:set>
                                      <p:cBhvr>
                                        <p:cTn id="312" dur="1" fill="hold">
                                          <p:stCondLst>
                                            <p:cond delay="0"/>
                                          </p:stCondLst>
                                        </p:cTn>
                                        <p:tgtEl>
                                          <p:spTgt spid="59"/>
                                        </p:tgtEl>
                                        <p:attrNameLst>
                                          <p:attrName>style.visibility</p:attrName>
                                        </p:attrNameLst>
                                      </p:cBhvr>
                                      <p:to>
                                        <p:strVal val="visible"/>
                                      </p:to>
                                    </p:set>
                                    <p:anim calcmode="lin" valueType="num">
                                      <p:cBhvr>
                                        <p:cTn id="313" dur="3250" fill="hold"/>
                                        <p:tgtEl>
                                          <p:spTgt spid="59"/>
                                        </p:tgtEl>
                                        <p:attrNameLst>
                                          <p:attrName>ppt_w</p:attrName>
                                        </p:attrNameLst>
                                      </p:cBhvr>
                                      <p:tavLst>
                                        <p:tav tm="0">
                                          <p:val>
                                            <p:fltVal val="0"/>
                                          </p:val>
                                        </p:tav>
                                        <p:tav tm="100000">
                                          <p:val>
                                            <p:strVal val="#ppt_w"/>
                                          </p:val>
                                        </p:tav>
                                      </p:tavLst>
                                    </p:anim>
                                    <p:anim calcmode="lin" valueType="num">
                                      <p:cBhvr>
                                        <p:cTn id="314" dur="3250" fill="hold"/>
                                        <p:tgtEl>
                                          <p:spTgt spid="59"/>
                                        </p:tgtEl>
                                        <p:attrNameLst>
                                          <p:attrName>ppt_h</p:attrName>
                                        </p:attrNameLst>
                                      </p:cBhvr>
                                      <p:tavLst>
                                        <p:tav tm="0">
                                          <p:val>
                                            <p:fltVal val="0"/>
                                          </p:val>
                                        </p:tav>
                                        <p:tav tm="100000">
                                          <p:val>
                                            <p:strVal val="#ppt_h"/>
                                          </p:val>
                                        </p:tav>
                                      </p:tavLst>
                                    </p:anim>
                                    <p:anim calcmode="lin" valueType="num">
                                      <p:cBhvr>
                                        <p:cTn id="315" dur="3250" fill="hold"/>
                                        <p:tgtEl>
                                          <p:spTgt spid="59"/>
                                        </p:tgtEl>
                                        <p:attrNameLst>
                                          <p:attrName>ppt_x</p:attrName>
                                        </p:attrNameLst>
                                      </p:cBhvr>
                                      <p:tavLst>
                                        <p:tav tm="0">
                                          <p:val>
                                            <p:fltVal val="0.5"/>
                                          </p:val>
                                        </p:tav>
                                        <p:tav tm="100000">
                                          <p:val>
                                            <p:strVal val="#ppt_x"/>
                                          </p:val>
                                        </p:tav>
                                      </p:tavLst>
                                    </p:anim>
                                    <p:anim calcmode="lin" valueType="num">
                                      <p:cBhvr>
                                        <p:cTn id="316" dur="3250" fill="hold"/>
                                        <p:tgtEl>
                                          <p:spTgt spid="59"/>
                                        </p:tgtEl>
                                        <p:attrNameLst>
                                          <p:attrName>ppt_y</p:attrName>
                                        </p:attrNameLst>
                                      </p:cBhvr>
                                      <p:tavLst>
                                        <p:tav tm="0">
                                          <p:val>
                                            <p:fltVal val="0.5"/>
                                          </p:val>
                                        </p:tav>
                                        <p:tav tm="100000">
                                          <p:val>
                                            <p:strVal val="#ppt_y"/>
                                          </p:val>
                                        </p:tav>
                                      </p:tavLst>
                                    </p:anim>
                                  </p:childTnLst>
                                </p:cTn>
                              </p:par>
                              <p:par>
                                <p:cTn id="317" presetID="23" presetClass="entr" presetSubtype="528" fill="hold" nodeType="withEffect">
                                  <p:stCondLst>
                                    <p:cond delay="0"/>
                                  </p:stCondLst>
                                  <p:childTnLst>
                                    <p:set>
                                      <p:cBhvr>
                                        <p:cTn id="318" dur="1" fill="hold">
                                          <p:stCondLst>
                                            <p:cond delay="0"/>
                                          </p:stCondLst>
                                        </p:cTn>
                                        <p:tgtEl>
                                          <p:spTgt spid="60"/>
                                        </p:tgtEl>
                                        <p:attrNameLst>
                                          <p:attrName>style.visibility</p:attrName>
                                        </p:attrNameLst>
                                      </p:cBhvr>
                                      <p:to>
                                        <p:strVal val="visible"/>
                                      </p:to>
                                    </p:set>
                                    <p:anim calcmode="lin" valueType="num">
                                      <p:cBhvr>
                                        <p:cTn id="319" dur="3250" fill="hold"/>
                                        <p:tgtEl>
                                          <p:spTgt spid="60"/>
                                        </p:tgtEl>
                                        <p:attrNameLst>
                                          <p:attrName>ppt_w</p:attrName>
                                        </p:attrNameLst>
                                      </p:cBhvr>
                                      <p:tavLst>
                                        <p:tav tm="0">
                                          <p:val>
                                            <p:fltVal val="0"/>
                                          </p:val>
                                        </p:tav>
                                        <p:tav tm="100000">
                                          <p:val>
                                            <p:strVal val="#ppt_w"/>
                                          </p:val>
                                        </p:tav>
                                      </p:tavLst>
                                    </p:anim>
                                    <p:anim calcmode="lin" valueType="num">
                                      <p:cBhvr>
                                        <p:cTn id="320" dur="3250" fill="hold"/>
                                        <p:tgtEl>
                                          <p:spTgt spid="60"/>
                                        </p:tgtEl>
                                        <p:attrNameLst>
                                          <p:attrName>ppt_h</p:attrName>
                                        </p:attrNameLst>
                                      </p:cBhvr>
                                      <p:tavLst>
                                        <p:tav tm="0">
                                          <p:val>
                                            <p:fltVal val="0"/>
                                          </p:val>
                                        </p:tav>
                                        <p:tav tm="100000">
                                          <p:val>
                                            <p:strVal val="#ppt_h"/>
                                          </p:val>
                                        </p:tav>
                                      </p:tavLst>
                                    </p:anim>
                                    <p:anim calcmode="lin" valueType="num">
                                      <p:cBhvr>
                                        <p:cTn id="321" dur="3250" fill="hold"/>
                                        <p:tgtEl>
                                          <p:spTgt spid="60"/>
                                        </p:tgtEl>
                                        <p:attrNameLst>
                                          <p:attrName>ppt_x</p:attrName>
                                        </p:attrNameLst>
                                      </p:cBhvr>
                                      <p:tavLst>
                                        <p:tav tm="0">
                                          <p:val>
                                            <p:fltVal val="0.5"/>
                                          </p:val>
                                        </p:tav>
                                        <p:tav tm="100000">
                                          <p:val>
                                            <p:strVal val="#ppt_x"/>
                                          </p:val>
                                        </p:tav>
                                      </p:tavLst>
                                    </p:anim>
                                    <p:anim calcmode="lin" valueType="num">
                                      <p:cBhvr>
                                        <p:cTn id="322" dur="3250" fill="hold"/>
                                        <p:tgtEl>
                                          <p:spTgt spid="60"/>
                                        </p:tgtEl>
                                        <p:attrNameLst>
                                          <p:attrName>ppt_y</p:attrName>
                                        </p:attrNameLst>
                                      </p:cBhvr>
                                      <p:tavLst>
                                        <p:tav tm="0">
                                          <p:val>
                                            <p:fltVal val="0.5"/>
                                          </p:val>
                                        </p:tav>
                                        <p:tav tm="100000">
                                          <p:val>
                                            <p:strVal val="#ppt_y"/>
                                          </p:val>
                                        </p:tav>
                                      </p:tavLst>
                                    </p:anim>
                                  </p:childTnLst>
                                </p:cTn>
                              </p:par>
                              <p:par>
                                <p:cTn id="323" presetID="23" presetClass="entr" presetSubtype="528" fill="hold" nodeType="withEffect">
                                  <p:stCondLst>
                                    <p:cond delay="0"/>
                                  </p:stCondLst>
                                  <p:childTnLst>
                                    <p:set>
                                      <p:cBhvr>
                                        <p:cTn id="324" dur="1" fill="hold">
                                          <p:stCondLst>
                                            <p:cond delay="0"/>
                                          </p:stCondLst>
                                        </p:cTn>
                                        <p:tgtEl>
                                          <p:spTgt spid="61"/>
                                        </p:tgtEl>
                                        <p:attrNameLst>
                                          <p:attrName>style.visibility</p:attrName>
                                        </p:attrNameLst>
                                      </p:cBhvr>
                                      <p:to>
                                        <p:strVal val="visible"/>
                                      </p:to>
                                    </p:set>
                                    <p:anim calcmode="lin" valueType="num">
                                      <p:cBhvr>
                                        <p:cTn id="325" dur="3250" fill="hold"/>
                                        <p:tgtEl>
                                          <p:spTgt spid="61"/>
                                        </p:tgtEl>
                                        <p:attrNameLst>
                                          <p:attrName>ppt_w</p:attrName>
                                        </p:attrNameLst>
                                      </p:cBhvr>
                                      <p:tavLst>
                                        <p:tav tm="0">
                                          <p:val>
                                            <p:fltVal val="0"/>
                                          </p:val>
                                        </p:tav>
                                        <p:tav tm="100000">
                                          <p:val>
                                            <p:strVal val="#ppt_w"/>
                                          </p:val>
                                        </p:tav>
                                      </p:tavLst>
                                    </p:anim>
                                    <p:anim calcmode="lin" valueType="num">
                                      <p:cBhvr>
                                        <p:cTn id="326" dur="3250" fill="hold"/>
                                        <p:tgtEl>
                                          <p:spTgt spid="61"/>
                                        </p:tgtEl>
                                        <p:attrNameLst>
                                          <p:attrName>ppt_h</p:attrName>
                                        </p:attrNameLst>
                                      </p:cBhvr>
                                      <p:tavLst>
                                        <p:tav tm="0">
                                          <p:val>
                                            <p:fltVal val="0"/>
                                          </p:val>
                                        </p:tav>
                                        <p:tav tm="100000">
                                          <p:val>
                                            <p:strVal val="#ppt_h"/>
                                          </p:val>
                                        </p:tav>
                                      </p:tavLst>
                                    </p:anim>
                                    <p:anim calcmode="lin" valueType="num">
                                      <p:cBhvr>
                                        <p:cTn id="327" dur="3250" fill="hold"/>
                                        <p:tgtEl>
                                          <p:spTgt spid="61"/>
                                        </p:tgtEl>
                                        <p:attrNameLst>
                                          <p:attrName>ppt_x</p:attrName>
                                        </p:attrNameLst>
                                      </p:cBhvr>
                                      <p:tavLst>
                                        <p:tav tm="0">
                                          <p:val>
                                            <p:fltVal val="0.5"/>
                                          </p:val>
                                        </p:tav>
                                        <p:tav tm="100000">
                                          <p:val>
                                            <p:strVal val="#ppt_x"/>
                                          </p:val>
                                        </p:tav>
                                      </p:tavLst>
                                    </p:anim>
                                    <p:anim calcmode="lin" valueType="num">
                                      <p:cBhvr>
                                        <p:cTn id="328" dur="3250" fill="hold"/>
                                        <p:tgtEl>
                                          <p:spTgt spid="61"/>
                                        </p:tgtEl>
                                        <p:attrNameLst>
                                          <p:attrName>ppt_y</p:attrName>
                                        </p:attrNameLst>
                                      </p:cBhvr>
                                      <p:tavLst>
                                        <p:tav tm="0">
                                          <p:val>
                                            <p:fltVal val="0.5"/>
                                          </p:val>
                                        </p:tav>
                                        <p:tav tm="100000">
                                          <p:val>
                                            <p:strVal val="#ppt_y"/>
                                          </p:val>
                                        </p:tav>
                                      </p:tavLst>
                                    </p:anim>
                                  </p:childTnLst>
                                </p:cTn>
                              </p:par>
                              <p:par>
                                <p:cTn id="329" presetID="23" presetClass="entr" presetSubtype="528" fill="hold" nodeType="withEffect">
                                  <p:stCondLst>
                                    <p:cond delay="0"/>
                                  </p:stCondLst>
                                  <p:childTnLst>
                                    <p:set>
                                      <p:cBhvr>
                                        <p:cTn id="330" dur="1" fill="hold">
                                          <p:stCondLst>
                                            <p:cond delay="0"/>
                                          </p:stCondLst>
                                        </p:cTn>
                                        <p:tgtEl>
                                          <p:spTgt spid="62"/>
                                        </p:tgtEl>
                                        <p:attrNameLst>
                                          <p:attrName>style.visibility</p:attrName>
                                        </p:attrNameLst>
                                      </p:cBhvr>
                                      <p:to>
                                        <p:strVal val="visible"/>
                                      </p:to>
                                    </p:set>
                                    <p:anim calcmode="lin" valueType="num">
                                      <p:cBhvr>
                                        <p:cTn id="331" dur="3250" fill="hold"/>
                                        <p:tgtEl>
                                          <p:spTgt spid="62"/>
                                        </p:tgtEl>
                                        <p:attrNameLst>
                                          <p:attrName>ppt_w</p:attrName>
                                        </p:attrNameLst>
                                      </p:cBhvr>
                                      <p:tavLst>
                                        <p:tav tm="0">
                                          <p:val>
                                            <p:fltVal val="0"/>
                                          </p:val>
                                        </p:tav>
                                        <p:tav tm="100000">
                                          <p:val>
                                            <p:strVal val="#ppt_w"/>
                                          </p:val>
                                        </p:tav>
                                      </p:tavLst>
                                    </p:anim>
                                    <p:anim calcmode="lin" valueType="num">
                                      <p:cBhvr>
                                        <p:cTn id="332" dur="3250" fill="hold"/>
                                        <p:tgtEl>
                                          <p:spTgt spid="62"/>
                                        </p:tgtEl>
                                        <p:attrNameLst>
                                          <p:attrName>ppt_h</p:attrName>
                                        </p:attrNameLst>
                                      </p:cBhvr>
                                      <p:tavLst>
                                        <p:tav tm="0">
                                          <p:val>
                                            <p:fltVal val="0"/>
                                          </p:val>
                                        </p:tav>
                                        <p:tav tm="100000">
                                          <p:val>
                                            <p:strVal val="#ppt_h"/>
                                          </p:val>
                                        </p:tav>
                                      </p:tavLst>
                                    </p:anim>
                                    <p:anim calcmode="lin" valueType="num">
                                      <p:cBhvr>
                                        <p:cTn id="333" dur="3250" fill="hold"/>
                                        <p:tgtEl>
                                          <p:spTgt spid="62"/>
                                        </p:tgtEl>
                                        <p:attrNameLst>
                                          <p:attrName>ppt_x</p:attrName>
                                        </p:attrNameLst>
                                      </p:cBhvr>
                                      <p:tavLst>
                                        <p:tav tm="0">
                                          <p:val>
                                            <p:fltVal val="0.5"/>
                                          </p:val>
                                        </p:tav>
                                        <p:tav tm="100000">
                                          <p:val>
                                            <p:strVal val="#ppt_x"/>
                                          </p:val>
                                        </p:tav>
                                      </p:tavLst>
                                    </p:anim>
                                    <p:anim calcmode="lin" valueType="num">
                                      <p:cBhvr>
                                        <p:cTn id="334" dur="3250" fill="hold"/>
                                        <p:tgtEl>
                                          <p:spTgt spid="62"/>
                                        </p:tgtEl>
                                        <p:attrNameLst>
                                          <p:attrName>ppt_y</p:attrName>
                                        </p:attrNameLst>
                                      </p:cBhvr>
                                      <p:tavLst>
                                        <p:tav tm="0">
                                          <p:val>
                                            <p:fltVal val="0.5"/>
                                          </p:val>
                                        </p:tav>
                                        <p:tav tm="100000">
                                          <p:val>
                                            <p:strVal val="#ppt_y"/>
                                          </p:val>
                                        </p:tav>
                                      </p:tavLst>
                                    </p:anim>
                                  </p:childTnLst>
                                </p:cTn>
                              </p:par>
                              <p:par>
                                <p:cTn id="335" presetID="23" presetClass="entr" presetSubtype="528" fill="hold" nodeType="withEffect">
                                  <p:stCondLst>
                                    <p:cond delay="0"/>
                                  </p:stCondLst>
                                  <p:childTnLst>
                                    <p:set>
                                      <p:cBhvr>
                                        <p:cTn id="336" dur="1" fill="hold">
                                          <p:stCondLst>
                                            <p:cond delay="0"/>
                                          </p:stCondLst>
                                        </p:cTn>
                                        <p:tgtEl>
                                          <p:spTgt spid="63"/>
                                        </p:tgtEl>
                                        <p:attrNameLst>
                                          <p:attrName>style.visibility</p:attrName>
                                        </p:attrNameLst>
                                      </p:cBhvr>
                                      <p:to>
                                        <p:strVal val="visible"/>
                                      </p:to>
                                    </p:set>
                                    <p:anim calcmode="lin" valueType="num">
                                      <p:cBhvr>
                                        <p:cTn id="337" dur="3250" fill="hold"/>
                                        <p:tgtEl>
                                          <p:spTgt spid="63"/>
                                        </p:tgtEl>
                                        <p:attrNameLst>
                                          <p:attrName>ppt_w</p:attrName>
                                        </p:attrNameLst>
                                      </p:cBhvr>
                                      <p:tavLst>
                                        <p:tav tm="0">
                                          <p:val>
                                            <p:fltVal val="0"/>
                                          </p:val>
                                        </p:tav>
                                        <p:tav tm="100000">
                                          <p:val>
                                            <p:strVal val="#ppt_w"/>
                                          </p:val>
                                        </p:tav>
                                      </p:tavLst>
                                    </p:anim>
                                    <p:anim calcmode="lin" valueType="num">
                                      <p:cBhvr>
                                        <p:cTn id="338" dur="3250" fill="hold"/>
                                        <p:tgtEl>
                                          <p:spTgt spid="63"/>
                                        </p:tgtEl>
                                        <p:attrNameLst>
                                          <p:attrName>ppt_h</p:attrName>
                                        </p:attrNameLst>
                                      </p:cBhvr>
                                      <p:tavLst>
                                        <p:tav tm="0">
                                          <p:val>
                                            <p:fltVal val="0"/>
                                          </p:val>
                                        </p:tav>
                                        <p:tav tm="100000">
                                          <p:val>
                                            <p:strVal val="#ppt_h"/>
                                          </p:val>
                                        </p:tav>
                                      </p:tavLst>
                                    </p:anim>
                                    <p:anim calcmode="lin" valueType="num">
                                      <p:cBhvr>
                                        <p:cTn id="339" dur="3250" fill="hold"/>
                                        <p:tgtEl>
                                          <p:spTgt spid="63"/>
                                        </p:tgtEl>
                                        <p:attrNameLst>
                                          <p:attrName>ppt_x</p:attrName>
                                        </p:attrNameLst>
                                      </p:cBhvr>
                                      <p:tavLst>
                                        <p:tav tm="0">
                                          <p:val>
                                            <p:fltVal val="0.5"/>
                                          </p:val>
                                        </p:tav>
                                        <p:tav tm="100000">
                                          <p:val>
                                            <p:strVal val="#ppt_x"/>
                                          </p:val>
                                        </p:tav>
                                      </p:tavLst>
                                    </p:anim>
                                    <p:anim calcmode="lin" valueType="num">
                                      <p:cBhvr>
                                        <p:cTn id="340" dur="3250" fill="hold"/>
                                        <p:tgtEl>
                                          <p:spTgt spid="63"/>
                                        </p:tgtEl>
                                        <p:attrNameLst>
                                          <p:attrName>ppt_y</p:attrName>
                                        </p:attrNameLst>
                                      </p:cBhvr>
                                      <p:tavLst>
                                        <p:tav tm="0">
                                          <p:val>
                                            <p:fltVal val="0.5"/>
                                          </p:val>
                                        </p:tav>
                                        <p:tav tm="100000">
                                          <p:val>
                                            <p:strVal val="#ppt_y"/>
                                          </p:val>
                                        </p:tav>
                                      </p:tavLst>
                                    </p:anim>
                                  </p:childTnLst>
                                </p:cTn>
                              </p:par>
                              <p:par>
                                <p:cTn id="341" presetID="8" presetClass="emph" presetSubtype="0" repeatCount="indefinite" fill="hold" nodeType="withEffect">
                                  <p:stCondLst>
                                    <p:cond delay="0"/>
                                  </p:stCondLst>
                                  <p:childTnLst>
                                    <p:animRot by="21600000">
                                      <p:cBhvr>
                                        <p:cTn id="342" dur="3250" fill="hold"/>
                                        <p:tgtEl>
                                          <p:spTgt spid="30"/>
                                        </p:tgtEl>
                                        <p:attrNameLst>
                                          <p:attrName>r</p:attrName>
                                        </p:attrNameLst>
                                      </p:cBhvr>
                                    </p:animRot>
                                  </p:childTnLst>
                                </p:cTn>
                              </p:par>
                              <p:par>
                                <p:cTn id="343" presetID="8" presetClass="emph" presetSubtype="0" repeatCount="indefinite" fill="hold" nodeType="withEffect">
                                  <p:stCondLst>
                                    <p:cond delay="0"/>
                                  </p:stCondLst>
                                  <p:childTnLst>
                                    <p:animRot by="21600000">
                                      <p:cBhvr>
                                        <p:cTn id="344" dur="3250" fill="hold"/>
                                        <p:tgtEl>
                                          <p:spTgt spid="35"/>
                                        </p:tgtEl>
                                        <p:attrNameLst>
                                          <p:attrName>r</p:attrName>
                                        </p:attrNameLst>
                                      </p:cBhvr>
                                    </p:animRot>
                                  </p:childTnLst>
                                </p:cTn>
                              </p:par>
                              <p:par>
                                <p:cTn id="345" presetID="8" presetClass="emph" presetSubtype="0" repeatCount="indefinite" fill="hold" nodeType="withEffect">
                                  <p:stCondLst>
                                    <p:cond delay="0"/>
                                  </p:stCondLst>
                                  <p:childTnLst>
                                    <p:animRot by="21600000">
                                      <p:cBhvr>
                                        <p:cTn id="346" dur="3250" fill="hold"/>
                                        <p:tgtEl>
                                          <p:spTgt spid="42"/>
                                        </p:tgtEl>
                                        <p:attrNameLst>
                                          <p:attrName>r</p:attrName>
                                        </p:attrNameLst>
                                      </p:cBhvr>
                                    </p:animRot>
                                  </p:childTnLst>
                                </p:cTn>
                              </p:par>
                              <p:par>
                                <p:cTn id="347" presetID="8" presetClass="emph" presetSubtype="0" repeatCount="indefinite" fill="hold" nodeType="withEffect">
                                  <p:stCondLst>
                                    <p:cond delay="0"/>
                                  </p:stCondLst>
                                  <p:childTnLst>
                                    <p:animRot by="21600000">
                                      <p:cBhvr>
                                        <p:cTn id="348" dur="3250" fill="hold"/>
                                        <p:tgtEl>
                                          <p:spTgt spid="43"/>
                                        </p:tgtEl>
                                        <p:attrNameLst>
                                          <p:attrName>r</p:attrName>
                                        </p:attrNameLst>
                                      </p:cBhvr>
                                    </p:animRot>
                                  </p:childTnLst>
                                </p:cTn>
                              </p:par>
                              <p:par>
                                <p:cTn id="349" presetID="8" presetClass="emph" presetSubtype="0" repeatCount="indefinite" fill="hold" nodeType="withEffect">
                                  <p:stCondLst>
                                    <p:cond delay="0"/>
                                  </p:stCondLst>
                                  <p:childTnLst>
                                    <p:animRot by="21600000">
                                      <p:cBhvr>
                                        <p:cTn id="350" dur="3250" fill="hold"/>
                                        <p:tgtEl>
                                          <p:spTgt spid="44"/>
                                        </p:tgtEl>
                                        <p:attrNameLst>
                                          <p:attrName>r</p:attrName>
                                        </p:attrNameLst>
                                      </p:cBhvr>
                                    </p:animRot>
                                  </p:childTnLst>
                                </p:cTn>
                              </p:par>
                              <p:par>
                                <p:cTn id="351" presetID="8" presetClass="emph" presetSubtype="0" repeatCount="indefinite" fill="hold" nodeType="withEffect">
                                  <p:stCondLst>
                                    <p:cond delay="0"/>
                                  </p:stCondLst>
                                  <p:childTnLst>
                                    <p:animRot by="21600000">
                                      <p:cBhvr>
                                        <p:cTn id="352" dur="3250" fill="hold"/>
                                        <p:tgtEl>
                                          <p:spTgt spid="45"/>
                                        </p:tgtEl>
                                        <p:attrNameLst>
                                          <p:attrName>r</p:attrName>
                                        </p:attrNameLst>
                                      </p:cBhvr>
                                    </p:animRot>
                                  </p:childTnLst>
                                </p:cTn>
                              </p:par>
                              <p:par>
                                <p:cTn id="353" presetID="8" presetClass="emph" presetSubtype="0" repeatCount="indefinite" fill="hold" nodeType="withEffect">
                                  <p:stCondLst>
                                    <p:cond delay="0"/>
                                  </p:stCondLst>
                                  <p:childTnLst>
                                    <p:animRot by="21600000">
                                      <p:cBhvr>
                                        <p:cTn id="354" dur="3250" fill="hold"/>
                                        <p:tgtEl>
                                          <p:spTgt spid="46"/>
                                        </p:tgtEl>
                                        <p:attrNameLst>
                                          <p:attrName>r</p:attrName>
                                        </p:attrNameLst>
                                      </p:cBhvr>
                                    </p:animRot>
                                  </p:childTnLst>
                                </p:cTn>
                              </p:par>
                              <p:par>
                                <p:cTn id="355" presetID="8" presetClass="emph" presetSubtype="0" repeatCount="indefinite" fill="hold" nodeType="withEffect">
                                  <p:stCondLst>
                                    <p:cond delay="0"/>
                                  </p:stCondLst>
                                  <p:childTnLst>
                                    <p:animRot by="21600000">
                                      <p:cBhvr>
                                        <p:cTn id="356" dur="3250" fill="hold"/>
                                        <p:tgtEl>
                                          <p:spTgt spid="47"/>
                                        </p:tgtEl>
                                        <p:attrNameLst>
                                          <p:attrName>r</p:attrName>
                                        </p:attrNameLst>
                                      </p:cBhvr>
                                    </p:animRot>
                                  </p:childTnLst>
                                </p:cTn>
                              </p:par>
                              <p:par>
                                <p:cTn id="357" presetID="8" presetClass="emph" presetSubtype="0" repeatCount="indefinite" fill="hold" nodeType="withEffect">
                                  <p:stCondLst>
                                    <p:cond delay="0"/>
                                  </p:stCondLst>
                                  <p:childTnLst>
                                    <p:animRot by="21600000">
                                      <p:cBhvr>
                                        <p:cTn id="358" dur="3250" fill="hold"/>
                                        <p:tgtEl>
                                          <p:spTgt spid="48"/>
                                        </p:tgtEl>
                                        <p:attrNameLst>
                                          <p:attrName>r</p:attrName>
                                        </p:attrNameLst>
                                      </p:cBhvr>
                                    </p:animRot>
                                  </p:childTnLst>
                                </p:cTn>
                              </p:par>
                              <p:par>
                                <p:cTn id="359" presetID="8" presetClass="emph" presetSubtype="0" repeatCount="indefinite" fill="hold" nodeType="withEffect">
                                  <p:stCondLst>
                                    <p:cond delay="0"/>
                                  </p:stCondLst>
                                  <p:childTnLst>
                                    <p:animRot by="21600000">
                                      <p:cBhvr>
                                        <p:cTn id="360" dur="3250" fill="hold"/>
                                        <p:tgtEl>
                                          <p:spTgt spid="49"/>
                                        </p:tgtEl>
                                        <p:attrNameLst>
                                          <p:attrName>r</p:attrName>
                                        </p:attrNameLst>
                                      </p:cBhvr>
                                    </p:animRot>
                                  </p:childTnLst>
                                </p:cTn>
                              </p:par>
                              <p:par>
                                <p:cTn id="361" presetID="8" presetClass="emph" presetSubtype="0" repeatCount="indefinite" fill="hold" nodeType="withEffect">
                                  <p:stCondLst>
                                    <p:cond delay="0"/>
                                  </p:stCondLst>
                                  <p:childTnLst>
                                    <p:animRot by="21600000">
                                      <p:cBhvr>
                                        <p:cTn id="362" dur="3250" fill="hold"/>
                                        <p:tgtEl>
                                          <p:spTgt spid="50"/>
                                        </p:tgtEl>
                                        <p:attrNameLst>
                                          <p:attrName>r</p:attrName>
                                        </p:attrNameLst>
                                      </p:cBhvr>
                                    </p:animRot>
                                  </p:childTnLst>
                                </p:cTn>
                              </p:par>
                              <p:par>
                                <p:cTn id="363" presetID="8" presetClass="emph" presetSubtype="0" repeatCount="indefinite" fill="hold" nodeType="withEffect">
                                  <p:stCondLst>
                                    <p:cond delay="0"/>
                                  </p:stCondLst>
                                  <p:childTnLst>
                                    <p:animRot by="21600000">
                                      <p:cBhvr>
                                        <p:cTn id="364" dur="3250" fill="hold"/>
                                        <p:tgtEl>
                                          <p:spTgt spid="51"/>
                                        </p:tgtEl>
                                        <p:attrNameLst>
                                          <p:attrName>r</p:attrName>
                                        </p:attrNameLst>
                                      </p:cBhvr>
                                    </p:animRot>
                                  </p:childTnLst>
                                </p:cTn>
                              </p:par>
                              <p:par>
                                <p:cTn id="365" presetID="8" presetClass="emph" presetSubtype="0" repeatCount="indefinite" fill="hold" nodeType="withEffect">
                                  <p:stCondLst>
                                    <p:cond delay="0"/>
                                  </p:stCondLst>
                                  <p:childTnLst>
                                    <p:animRot by="21600000">
                                      <p:cBhvr>
                                        <p:cTn id="366" dur="3250" fill="hold"/>
                                        <p:tgtEl>
                                          <p:spTgt spid="52"/>
                                        </p:tgtEl>
                                        <p:attrNameLst>
                                          <p:attrName>r</p:attrName>
                                        </p:attrNameLst>
                                      </p:cBhvr>
                                    </p:animRot>
                                  </p:childTnLst>
                                </p:cTn>
                              </p:par>
                              <p:par>
                                <p:cTn id="367" presetID="8" presetClass="emph" presetSubtype="0" repeatCount="indefinite" fill="hold" nodeType="withEffect">
                                  <p:stCondLst>
                                    <p:cond delay="0"/>
                                  </p:stCondLst>
                                  <p:childTnLst>
                                    <p:animRot by="21600000">
                                      <p:cBhvr>
                                        <p:cTn id="368" dur="3250" fill="hold"/>
                                        <p:tgtEl>
                                          <p:spTgt spid="53"/>
                                        </p:tgtEl>
                                        <p:attrNameLst>
                                          <p:attrName>r</p:attrName>
                                        </p:attrNameLst>
                                      </p:cBhvr>
                                    </p:animRot>
                                  </p:childTnLst>
                                </p:cTn>
                              </p:par>
                              <p:par>
                                <p:cTn id="369" presetID="8" presetClass="emph" presetSubtype="0" repeatCount="indefinite" fill="hold" nodeType="withEffect">
                                  <p:stCondLst>
                                    <p:cond delay="0"/>
                                  </p:stCondLst>
                                  <p:childTnLst>
                                    <p:animRot by="21600000">
                                      <p:cBhvr>
                                        <p:cTn id="370" dur="3250" fill="hold"/>
                                        <p:tgtEl>
                                          <p:spTgt spid="54"/>
                                        </p:tgtEl>
                                        <p:attrNameLst>
                                          <p:attrName>r</p:attrName>
                                        </p:attrNameLst>
                                      </p:cBhvr>
                                    </p:animRot>
                                  </p:childTnLst>
                                </p:cTn>
                              </p:par>
                              <p:par>
                                <p:cTn id="371" presetID="8" presetClass="emph" presetSubtype="0" repeatCount="indefinite" fill="hold" nodeType="withEffect">
                                  <p:stCondLst>
                                    <p:cond delay="0"/>
                                  </p:stCondLst>
                                  <p:childTnLst>
                                    <p:animRot by="21600000">
                                      <p:cBhvr>
                                        <p:cTn id="372" dur="3250" fill="hold"/>
                                        <p:tgtEl>
                                          <p:spTgt spid="55"/>
                                        </p:tgtEl>
                                        <p:attrNameLst>
                                          <p:attrName>r</p:attrName>
                                        </p:attrNameLst>
                                      </p:cBhvr>
                                    </p:animRot>
                                  </p:childTnLst>
                                </p:cTn>
                              </p:par>
                              <p:par>
                                <p:cTn id="373" presetID="8" presetClass="emph" presetSubtype="0" repeatCount="indefinite" fill="hold" nodeType="withEffect">
                                  <p:stCondLst>
                                    <p:cond delay="0"/>
                                  </p:stCondLst>
                                  <p:childTnLst>
                                    <p:animRot by="21600000">
                                      <p:cBhvr>
                                        <p:cTn id="374" dur="3250" fill="hold"/>
                                        <p:tgtEl>
                                          <p:spTgt spid="56"/>
                                        </p:tgtEl>
                                        <p:attrNameLst>
                                          <p:attrName>r</p:attrName>
                                        </p:attrNameLst>
                                      </p:cBhvr>
                                    </p:animRot>
                                  </p:childTnLst>
                                </p:cTn>
                              </p:par>
                              <p:par>
                                <p:cTn id="375" presetID="8" presetClass="emph" presetSubtype="0" repeatCount="indefinite" fill="hold" nodeType="withEffect">
                                  <p:stCondLst>
                                    <p:cond delay="0"/>
                                  </p:stCondLst>
                                  <p:childTnLst>
                                    <p:animRot by="21600000">
                                      <p:cBhvr>
                                        <p:cTn id="376" dur="3250" fill="hold"/>
                                        <p:tgtEl>
                                          <p:spTgt spid="57"/>
                                        </p:tgtEl>
                                        <p:attrNameLst>
                                          <p:attrName>r</p:attrName>
                                        </p:attrNameLst>
                                      </p:cBhvr>
                                    </p:animRot>
                                  </p:childTnLst>
                                </p:cTn>
                              </p:par>
                              <p:par>
                                <p:cTn id="377" presetID="8" presetClass="emph" presetSubtype="0" repeatCount="indefinite" fill="hold" nodeType="withEffect">
                                  <p:stCondLst>
                                    <p:cond delay="0"/>
                                  </p:stCondLst>
                                  <p:childTnLst>
                                    <p:animRot by="21600000">
                                      <p:cBhvr>
                                        <p:cTn id="378" dur="3250" fill="hold"/>
                                        <p:tgtEl>
                                          <p:spTgt spid="58"/>
                                        </p:tgtEl>
                                        <p:attrNameLst>
                                          <p:attrName>r</p:attrName>
                                        </p:attrNameLst>
                                      </p:cBhvr>
                                    </p:animRot>
                                  </p:childTnLst>
                                </p:cTn>
                              </p:par>
                              <p:par>
                                <p:cTn id="379" presetID="8" presetClass="emph" presetSubtype="0" repeatCount="indefinite" fill="hold" nodeType="withEffect">
                                  <p:stCondLst>
                                    <p:cond delay="0"/>
                                  </p:stCondLst>
                                  <p:childTnLst>
                                    <p:animRot by="21600000">
                                      <p:cBhvr>
                                        <p:cTn id="380" dur="3250" fill="hold"/>
                                        <p:tgtEl>
                                          <p:spTgt spid="59"/>
                                        </p:tgtEl>
                                        <p:attrNameLst>
                                          <p:attrName>r</p:attrName>
                                        </p:attrNameLst>
                                      </p:cBhvr>
                                    </p:animRot>
                                  </p:childTnLst>
                                </p:cTn>
                              </p:par>
                              <p:par>
                                <p:cTn id="381" presetID="8" presetClass="emph" presetSubtype="0" repeatCount="indefinite" fill="hold" nodeType="withEffect">
                                  <p:stCondLst>
                                    <p:cond delay="0"/>
                                  </p:stCondLst>
                                  <p:childTnLst>
                                    <p:animRot by="21600000">
                                      <p:cBhvr>
                                        <p:cTn id="382" dur="3250" fill="hold"/>
                                        <p:tgtEl>
                                          <p:spTgt spid="60"/>
                                        </p:tgtEl>
                                        <p:attrNameLst>
                                          <p:attrName>r</p:attrName>
                                        </p:attrNameLst>
                                      </p:cBhvr>
                                    </p:animRot>
                                  </p:childTnLst>
                                </p:cTn>
                              </p:par>
                              <p:par>
                                <p:cTn id="383" presetID="8" presetClass="emph" presetSubtype="0" repeatCount="indefinite" fill="hold" nodeType="withEffect">
                                  <p:stCondLst>
                                    <p:cond delay="0"/>
                                  </p:stCondLst>
                                  <p:childTnLst>
                                    <p:animRot by="21600000">
                                      <p:cBhvr>
                                        <p:cTn id="384" dur="3250" fill="hold"/>
                                        <p:tgtEl>
                                          <p:spTgt spid="61"/>
                                        </p:tgtEl>
                                        <p:attrNameLst>
                                          <p:attrName>r</p:attrName>
                                        </p:attrNameLst>
                                      </p:cBhvr>
                                    </p:animRot>
                                  </p:childTnLst>
                                </p:cTn>
                              </p:par>
                              <p:par>
                                <p:cTn id="385" presetID="8" presetClass="emph" presetSubtype="0" repeatCount="indefinite" fill="hold" nodeType="withEffect">
                                  <p:stCondLst>
                                    <p:cond delay="0"/>
                                  </p:stCondLst>
                                  <p:childTnLst>
                                    <p:animRot by="21600000">
                                      <p:cBhvr>
                                        <p:cTn id="386" dur="3250" fill="hold"/>
                                        <p:tgtEl>
                                          <p:spTgt spid="62"/>
                                        </p:tgtEl>
                                        <p:attrNameLst>
                                          <p:attrName>r</p:attrName>
                                        </p:attrNameLst>
                                      </p:cBhvr>
                                    </p:animRot>
                                  </p:childTnLst>
                                </p:cTn>
                              </p:par>
                              <p:par>
                                <p:cTn id="387" presetID="8" presetClass="emph" presetSubtype="0" repeatCount="indefinite" fill="hold" nodeType="withEffect">
                                  <p:stCondLst>
                                    <p:cond delay="0"/>
                                  </p:stCondLst>
                                  <p:childTnLst>
                                    <p:animRot by="21600000">
                                      <p:cBhvr>
                                        <p:cTn id="388" dur="3250" fill="hold"/>
                                        <p:tgtEl>
                                          <p:spTgt spid="63"/>
                                        </p:tgtEl>
                                        <p:attrNameLst>
                                          <p:attrName>r</p:attrName>
                                        </p:attrNameLst>
                                      </p:cBhvr>
                                    </p:animRot>
                                  </p:childTnLst>
                                </p:cTn>
                              </p:par>
                              <p:par>
                                <p:cTn id="389" presetID="23" presetClass="entr" presetSubtype="528" fill="hold" nodeType="withEffect">
                                  <p:stCondLst>
                                    <p:cond delay="0"/>
                                  </p:stCondLst>
                                  <p:childTnLst>
                                    <p:set>
                                      <p:cBhvr>
                                        <p:cTn id="390" dur="1" fill="hold">
                                          <p:stCondLst>
                                            <p:cond delay="0"/>
                                          </p:stCondLst>
                                        </p:cTn>
                                        <p:tgtEl>
                                          <p:spTgt spid="70"/>
                                        </p:tgtEl>
                                        <p:attrNameLst>
                                          <p:attrName>style.visibility</p:attrName>
                                        </p:attrNameLst>
                                      </p:cBhvr>
                                      <p:to>
                                        <p:strVal val="visible"/>
                                      </p:to>
                                    </p:set>
                                    <p:anim calcmode="lin" valueType="num">
                                      <p:cBhvr>
                                        <p:cTn id="391" dur="3250" fill="hold"/>
                                        <p:tgtEl>
                                          <p:spTgt spid="70"/>
                                        </p:tgtEl>
                                        <p:attrNameLst>
                                          <p:attrName>ppt_w</p:attrName>
                                        </p:attrNameLst>
                                      </p:cBhvr>
                                      <p:tavLst>
                                        <p:tav tm="0">
                                          <p:val>
                                            <p:fltVal val="0"/>
                                          </p:val>
                                        </p:tav>
                                        <p:tav tm="100000">
                                          <p:val>
                                            <p:strVal val="#ppt_w"/>
                                          </p:val>
                                        </p:tav>
                                      </p:tavLst>
                                    </p:anim>
                                    <p:anim calcmode="lin" valueType="num">
                                      <p:cBhvr>
                                        <p:cTn id="392" dur="3250" fill="hold"/>
                                        <p:tgtEl>
                                          <p:spTgt spid="70"/>
                                        </p:tgtEl>
                                        <p:attrNameLst>
                                          <p:attrName>ppt_h</p:attrName>
                                        </p:attrNameLst>
                                      </p:cBhvr>
                                      <p:tavLst>
                                        <p:tav tm="0">
                                          <p:val>
                                            <p:fltVal val="0"/>
                                          </p:val>
                                        </p:tav>
                                        <p:tav tm="100000">
                                          <p:val>
                                            <p:strVal val="#ppt_h"/>
                                          </p:val>
                                        </p:tav>
                                      </p:tavLst>
                                    </p:anim>
                                    <p:anim calcmode="lin" valueType="num">
                                      <p:cBhvr>
                                        <p:cTn id="393" dur="3250" fill="hold"/>
                                        <p:tgtEl>
                                          <p:spTgt spid="70"/>
                                        </p:tgtEl>
                                        <p:attrNameLst>
                                          <p:attrName>ppt_x</p:attrName>
                                        </p:attrNameLst>
                                      </p:cBhvr>
                                      <p:tavLst>
                                        <p:tav tm="0">
                                          <p:val>
                                            <p:fltVal val="0.5"/>
                                          </p:val>
                                        </p:tav>
                                        <p:tav tm="100000">
                                          <p:val>
                                            <p:strVal val="#ppt_x"/>
                                          </p:val>
                                        </p:tav>
                                      </p:tavLst>
                                    </p:anim>
                                    <p:anim calcmode="lin" valueType="num">
                                      <p:cBhvr>
                                        <p:cTn id="394" dur="3250" fill="hold"/>
                                        <p:tgtEl>
                                          <p:spTgt spid="70"/>
                                        </p:tgtEl>
                                        <p:attrNameLst>
                                          <p:attrName>ppt_y</p:attrName>
                                        </p:attrNameLst>
                                      </p:cBhvr>
                                      <p:tavLst>
                                        <p:tav tm="0">
                                          <p:val>
                                            <p:fltVal val="0.5"/>
                                          </p:val>
                                        </p:tav>
                                        <p:tav tm="100000">
                                          <p:val>
                                            <p:strVal val="#ppt_y"/>
                                          </p:val>
                                        </p:tav>
                                      </p:tavLst>
                                    </p:anim>
                                  </p:childTnLst>
                                </p:cTn>
                              </p:par>
                              <p:par>
                                <p:cTn id="395" presetID="23" presetClass="entr" presetSubtype="528" fill="hold" nodeType="withEffect">
                                  <p:stCondLst>
                                    <p:cond delay="0"/>
                                  </p:stCondLst>
                                  <p:childTnLst>
                                    <p:set>
                                      <p:cBhvr>
                                        <p:cTn id="396" dur="1" fill="hold">
                                          <p:stCondLst>
                                            <p:cond delay="0"/>
                                          </p:stCondLst>
                                        </p:cTn>
                                        <p:tgtEl>
                                          <p:spTgt spid="71"/>
                                        </p:tgtEl>
                                        <p:attrNameLst>
                                          <p:attrName>style.visibility</p:attrName>
                                        </p:attrNameLst>
                                      </p:cBhvr>
                                      <p:to>
                                        <p:strVal val="visible"/>
                                      </p:to>
                                    </p:set>
                                    <p:anim calcmode="lin" valueType="num">
                                      <p:cBhvr>
                                        <p:cTn id="397" dur="3250" fill="hold"/>
                                        <p:tgtEl>
                                          <p:spTgt spid="71"/>
                                        </p:tgtEl>
                                        <p:attrNameLst>
                                          <p:attrName>ppt_w</p:attrName>
                                        </p:attrNameLst>
                                      </p:cBhvr>
                                      <p:tavLst>
                                        <p:tav tm="0">
                                          <p:val>
                                            <p:fltVal val="0"/>
                                          </p:val>
                                        </p:tav>
                                        <p:tav tm="100000">
                                          <p:val>
                                            <p:strVal val="#ppt_w"/>
                                          </p:val>
                                        </p:tav>
                                      </p:tavLst>
                                    </p:anim>
                                    <p:anim calcmode="lin" valueType="num">
                                      <p:cBhvr>
                                        <p:cTn id="398" dur="3250" fill="hold"/>
                                        <p:tgtEl>
                                          <p:spTgt spid="71"/>
                                        </p:tgtEl>
                                        <p:attrNameLst>
                                          <p:attrName>ppt_h</p:attrName>
                                        </p:attrNameLst>
                                      </p:cBhvr>
                                      <p:tavLst>
                                        <p:tav tm="0">
                                          <p:val>
                                            <p:fltVal val="0"/>
                                          </p:val>
                                        </p:tav>
                                        <p:tav tm="100000">
                                          <p:val>
                                            <p:strVal val="#ppt_h"/>
                                          </p:val>
                                        </p:tav>
                                      </p:tavLst>
                                    </p:anim>
                                    <p:anim calcmode="lin" valueType="num">
                                      <p:cBhvr>
                                        <p:cTn id="399" dur="3250" fill="hold"/>
                                        <p:tgtEl>
                                          <p:spTgt spid="71"/>
                                        </p:tgtEl>
                                        <p:attrNameLst>
                                          <p:attrName>ppt_x</p:attrName>
                                        </p:attrNameLst>
                                      </p:cBhvr>
                                      <p:tavLst>
                                        <p:tav tm="0">
                                          <p:val>
                                            <p:fltVal val="0.5"/>
                                          </p:val>
                                        </p:tav>
                                        <p:tav tm="100000">
                                          <p:val>
                                            <p:strVal val="#ppt_x"/>
                                          </p:val>
                                        </p:tav>
                                      </p:tavLst>
                                    </p:anim>
                                    <p:anim calcmode="lin" valueType="num">
                                      <p:cBhvr>
                                        <p:cTn id="400" dur="3250" fill="hold"/>
                                        <p:tgtEl>
                                          <p:spTgt spid="71"/>
                                        </p:tgtEl>
                                        <p:attrNameLst>
                                          <p:attrName>ppt_y</p:attrName>
                                        </p:attrNameLst>
                                      </p:cBhvr>
                                      <p:tavLst>
                                        <p:tav tm="0">
                                          <p:val>
                                            <p:fltVal val="0.5"/>
                                          </p:val>
                                        </p:tav>
                                        <p:tav tm="100000">
                                          <p:val>
                                            <p:strVal val="#ppt_y"/>
                                          </p:val>
                                        </p:tav>
                                      </p:tavLst>
                                    </p:anim>
                                  </p:childTnLst>
                                </p:cTn>
                              </p:par>
                              <p:par>
                                <p:cTn id="401" presetID="23" presetClass="entr" presetSubtype="528" fill="hold" nodeType="withEffect">
                                  <p:stCondLst>
                                    <p:cond delay="0"/>
                                  </p:stCondLst>
                                  <p:childTnLst>
                                    <p:set>
                                      <p:cBhvr>
                                        <p:cTn id="402" dur="1" fill="hold">
                                          <p:stCondLst>
                                            <p:cond delay="0"/>
                                          </p:stCondLst>
                                        </p:cTn>
                                        <p:tgtEl>
                                          <p:spTgt spid="72"/>
                                        </p:tgtEl>
                                        <p:attrNameLst>
                                          <p:attrName>style.visibility</p:attrName>
                                        </p:attrNameLst>
                                      </p:cBhvr>
                                      <p:to>
                                        <p:strVal val="visible"/>
                                      </p:to>
                                    </p:set>
                                    <p:anim calcmode="lin" valueType="num">
                                      <p:cBhvr>
                                        <p:cTn id="403" dur="3250" fill="hold"/>
                                        <p:tgtEl>
                                          <p:spTgt spid="72"/>
                                        </p:tgtEl>
                                        <p:attrNameLst>
                                          <p:attrName>ppt_w</p:attrName>
                                        </p:attrNameLst>
                                      </p:cBhvr>
                                      <p:tavLst>
                                        <p:tav tm="0">
                                          <p:val>
                                            <p:fltVal val="0"/>
                                          </p:val>
                                        </p:tav>
                                        <p:tav tm="100000">
                                          <p:val>
                                            <p:strVal val="#ppt_w"/>
                                          </p:val>
                                        </p:tav>
                                      </p:tavLst>
                                    </p:anim>
                                    <p:anim calcmode="lin" valueType="num">
                                      <p:cBhvr>
                                        <p:cTn id="404" dur="3250" fill="hold"/>
                                        <p:tgtEl>
                                          <p:spTgt spid="72"/>
                                        </p:tgtEl>
                                        <p:attrNameLst>
                                          <p:attrName>ppt_h</p:attrName>
                                        </p:attrNameLst>
                                      </p:cBhvr>
                                      <p:tavLst>
                                        <p:tav tm="0">
                                          <p:val>
                                            <p:fltVal val="0"/>
                                          </p:val>
                                        </p:tav>
                                        <p:tav tm="100000">
                                          <p:val>
                                            <p:strVal val="#ppt_h"/>
                                          </p:val>
                                        </p:tav>
                                      </p:tavLst>
                                    </p:anim>
                                    <p:anim calcmode="lin" valueType="num">
                                      <p:cBhvr>
                                        <p:cTn id="405" dur="3250" fill="hold"/>
                                        <p:tgtEl>
                                          <p:spTgt spid="72"/>
                                        </p:tgtEl>
                                        <p:attrNameLst>
                                          <p:attrName>ppt_x</p:attrName>
                                        </p:attrNameLst>
                                      </p:cBhvr>
                                      <p:tavLst>
                                        <p:tav tm="0">
                                          <p:val>
                                            <p:fltVal val="0.5"/>
                                          </p:val>
                                        </p:tav>
                                        <p:tav tm="100000">
                                          <p:val>
                                            <p:strVal val="#ppt_x"/>
                                          </p:val>
                                        </p:tav>
                                      </p:tavLst>
                                    </p:anim>
                                    <p:anim calcmode="lin" valueType="num">
                                      <p:cBhvr>
                                        <p:cTn id="406" dur="3250" fill="hold"/>
                                        <p:tgtEl>
                                          <p:spTgt spid="72"/>
                                        </p:tgtEl>
                                        <p:attrNameLst>
                                          <p:attrName>ppt_y</p:attrName>
                                        </p:attrNameLst>
                                      </p:cBhvr>
                                      <p:tavLst>
                                        <p:tav tm="0">
                                          <p:val>
                                            <p:fltVal val="0.5"/>
                                          </p:val>
                                        </p:tav>
                                        <p:tav tm="100000">
                                          <p:val>
                                            <p:strVal val="#ppt_y"/>
                                          </p:val>
                                        </p:tav>
                                      </p:tavLst>
                                    </p:anim>
                                  </p:childTnLst>
                                </p:cTn>
                              </p:par>
                              <p:par>
                                <p:cTn id="407" presetID="23" presetClass="entr" presetSubtype="528" fill="hold" nodeType="withEffect">
                                  <p:stCondLst>
                                    <p:cond delay="0"/>
                                  </p:stCondLst>
                                  <p:childTnLst>
                                    <p:set>
                                      <p:cBhvr>
                                        <p:cTn id="408" dur="1" fill="hold">
                                          <p:stCondLst>
                                            <p:cond delay="0"/>
                                          </p:stCondLst>
                                        </p:cTn>
                                        <p:tgtEl>
                                          <p:spTgt spid="73"/>
                                        </p:tgtEl>
                                        <p:attrNameLst>
                                          <p:attrName>style.visibility</p:attrName>
                                        </p:attrNameLst>
                                      </p:cBhvr>
                                      <p:to>
                                        <p:strVal val="visible"/>
                                      </p:to>
                                    </p:set>
                                    <p:anim calcmode="lin" valueType="num">
                                      <p:cBhvr>
                                        <p:cTn id="409" dur="3250" fill="hold"/>
                                        <p:tgtEl>
                                          <p:spTgt spid="73"/>
                                        </p:tgtEl>
                                        <p:attrNameLst>
                                          <p:attrName>ppt_w</p:attrName>
                                        </p:attrNameLst>
                                      </p:cBhvr>
                                      <p:tavLst>
                                        <p:tav tm="0">
                                          <p:val>
                                            <p:fltVal val="0"/>
                                          </p:val>
                                        </p:tav>
                                        <p:tav tm="100000">
                                          <p:val>
                                            <p:strVal val="#ppt_w"/>
                                          </p:val>
                                        </p:tav>
                                      </p:tavLst>
                                    </p:anim>
                                    <p:anim calcmode="lin" valueType="num">
                                      <p:cBhvr>
                                        <p:cTn id="410" dur="3250" fill="hold"/>
                                        <p:tgtEl>
                                          <p:spTgt spid="73"/>
                                        </p:tgtEl>
                                        <p:attrNameLst>
                                          <p:attrName>ppt_h</p:attrName>
                                        </p:attrNameLst>
                                      </p:cBhvr>
                                      <p:tavLst>
                                        <p:tav tm="0">
                                          <p:val>
                                            <p:fltVal val="0"/>
                                          </p:val>
                                        </p:tav>
                                        <p:tav tm="100000">
                                          <p:val>
                                            <p:strVal val="#ppt_h"/>
                                          </p:val>
                                        </p:tav>
                                      </p:tavLst>
                                    </p:anim>
                                    <p:anim calcmode="lin" valueType="num">
                                      <p:cBhvr>
                                        <p:cTn id="411" dur="3250" fill="hold"/>
                                        <p:tgtEl>
                                          <p:spTgt spid="73"/>
                                        </p:tgtEl>
                                        <p:attrNameLst>
                                          <p:attrName>ppt_x</p:attrName>
                                        </p:attrNameLst>
                                      </p:cBhvr>
                                      <p:tavLst>
                                        <p:tav tm="0">
                                          <p:val>
                                            <p:fltVal val="0.5"/>
                                          </p:val>
                                        </p:tav>
                                        <p:tav tm="100000">
                                          <p:val>
                                            <p:strVal val="#ppt_x"/>
                                          </p:val>
                                        </p:tav>
                                      </p:tavLst>
                                    </p:anim>
                                    <p:anim calcmode="lin" valueType="num">
                                      <p:cBhvr>
                                        <p:cTn id="412" dur="3250" fill="hold"/>
                                        <p:tgtEl>
                                          <p:spTgt spid="73"/>
                                        </p:tgtEl>
                                        <p:attrNameLst>
                                          <p:attrName>ppt_y</p:attrName>
                                        </p:attrNameLst>
                                      </p:cBhvr>
                                      <p:tavLst>
                                        <p:tav tm="0">
                                          <p:val>
                                            <p:fltVal val="0.5"/>
                                          </p:val>
                                        </p:tav>
                                        <p:tav tm="100000">
                                          <p:val>
                                            <p:strVal val="#ppt_y"/>
                                          </p:val>
                                        </p:tav>
                                      </p:tavLst>
                                    </p:anim>
                                  </p:childTnLst>
                                </p:cTn>
                              </p:par>
                              <p:par>
                                <p:cTn id="413" presetID="23" presetClass="entr" presetSubtype="528" fill="hold" nodeType="withEffect">
                                  <p:stCondLst>
                                    <p:cond delay="0"/>
                                  </p:stCondLst>
                                  <p:childTnLst>
                                    <p:set>
                                      <p:cBhvr>
                                        <p:cTn id="414" dur="1" fill="hold">
                                          <p:stCondLst>
                                            <p:cond delay="0"/>
                                          </p:stCondLst>
                                        </p:cTn>
                                        <p:tgtEl>
                                          <p:spTgt spid="74"/>
                                        </p:tgtEl>
                                        <p:attrNameLst>
                                          <p:attrName>style.visibility</p:attrName>
                                        </p:attrNameLst>
                                      </p:cBhvr>
                                      <p:to>
                                        <p:strVal val="visible"/>
                                      </p:to>
                                    </p:set>
                                    <p:anim calcmode="lin" valueType="num">
                                      <p:cBhvr>
                                        <p:cTn id="415" dur="3250" fill="hold"/>
                                        <p:tgtEl>
                                          <p:spTgt spid="74"/>
                                        </p:tgtEl>
                                        <p:attrNameLst>
                                          <p:attrName>ppt_w</p:attrName>
                                        </p:attrNameLst>
                                      </p:cBhvr>
                                      <p:tavLst>
                                        <p:tav tm="0">
                                          <p:val>
                                            <p:fltVal val="0"/>
                                          </p:val>
                                        </p:tav>
                                        <p:tav tm="100000">
                                          <p:val>
                                            <p:strVal val="#ppt_w"/>
                                          </p:val>
                                        </p:tav>
                                      </p:tavLst>
                                    </p:anim>
                                    <p:anim calcmode="lin" valueType="num">
                                      <p:cBhvr>
                                        <p:cTn id="416" dur="3250" fill="hold"/>
                                        <p:tgtEl>
                                          <p:spTgt spid="74"/>
                                        </p:tgtEl>
                                        <p:attrNameLst>
                                          <p:attrName>ppt_h</p:attrName>
                                        </p:attrNameLst>
                                      </p:cBhvr>
                                      <p:tavLst>
                                        <p:tav tm="0">
                                          <p:val>
                                            <p:fltVal val="0"/>
                                          </p:val>
                                        </p:tav>
                                        <p:tav tm="100000">
                                          <p:val>
                                            <p:strVal val="#ppt_h"/>
                                          </p:val>
                                        </p:tav>
                                      </p:tavLst>
                                    </p:anim>
                                    <p:anim calcmode="lin" valueType="num">
                                      <p:cBhvr>
                                        <p:cTn id="417" dur="3250" fill="hold"/>
                                        <p:tgtEl>
                                          <p:spTgt spid="74"/>
                                        </p:tgtEl>
                                        <p:attrNameLst>
                                          <p:attrName>ppt_x</p:attrName>
                                        </p:attrNameLst>
                                      </p:cBhvr>
                                      <p:tavLst>
                                        <p:tav tm="0">
                                          <p:val>
                                            <p:fltVal val="0.5"/>
                                          </p:val>
                                        </p:tav>
                                        <p:tav tm="100000">
                                          <p:val>
                                            <p:strVal val="#ppt_x"/>
                                          </p:val>
                                        </p:tav>
                                      </p:tavLst>
                                    </p:anim>
                                    <p:anim calcmode="lin" valueType="num">
                                      <p:cBhvr>
                                        <p:cTn id="418" dur="3250" fill="hold"/>
                                        <p:tgtEl>
                                          <p:spTgt spid="74"/>
                                        </p:tgtEl>
                                        <p:attrNameLst>
                                          <p:attrName>ppt_y</p:attrName>
                                        </p:attrNameLst>
                                      </p:cBhvr>
                                      <p:tavLst>
                                        <p:tav tm="0">
                                          <p:val>
                                            <p:fltVal val="0.5"/>
                                          </p:val>
                                        </p:tav>
                                        <p:tav tm="100000">
                                          <p:val>
                                            <p:strVal val="#ppt_y"/>
                                          </p:val>
                                        </p:tav>
                                      </p:tavLst>
                                    </p:anim>
                                  </p:childTnLst>
                                </p:cTn>
                              </p:par>
                              <p:par>
                                <p:cTn id="419" presetID="23" presetClass="entr" presetSubtype="528" fill="hold" nodeType="withEffect">
                                  <p:stCondLst>
                                    <p:cond delay="0"/>
                                  </p:stCondLst>
                                  <p:childTnLst>
                                    <p:set>
                                      <p:cBhvr>
                                        <p:cTn id="420" dur="1" fill="hold">
                                          <p:stCondLst>
                                            <p:cond delay="0"/>
                                          </p:stCondLst>
                                        </p:cTn>
                                        <p:tgtEl>
                                          <p:spTgt spid="75"/>
                                        </p:tgtEl>
                                        <p:attrNameLst>
                                          <p:attrName>style.visibility</p:attrName>
                                        </p:attrNameLst>
                                      </p:cBhvr>
                                      <p:to>
                                        <p:strVal val="visible"/>
                                      </p:to>
                                    </p:set>
                                    <p:anim calcmode="lin" valueType="num">
                                      <p:cBhvr>
                                        <p:cTn id="421" dur="3250" fill="hold"/>
                                        <p:tgtEl>
                                          <p:spTgt spid="75"/>
                                        </p:tgtEl>
                                        <p:attrNameLst>
                                          <p:attrName>ppt_w</p:attrName>
                                        </p:attrNameLst>
                                      </p:cBhvr>
                                      <p:tavLst>
                                        <p:tav tm="0">
                                          <p:val>
                                            <p:fltVal val="0"/>
                                          </p:val>
                                        </p:tav>
                                        <p:tav tm="100000">
                                          <p:val>
                                            <p:strVal val="#ppt_w"/>
                                          </p:val>
                                        </p:tav>
                                      </p:tavLst>
                                    </p:anim>
                                    <p:anim calcmode="lin" valueType="num">
                                      <p:cBhvr>
                                        <p:cTn id="422" dur="3250" fill="hold"/>
                                        <p:tgtEl>
                                          <p:spTgt spid="75"/>
                                        </p:tgtEl>
                                        <p:attrNameLst>
                                          <p:attrName>ppt_h</p:attrName>
                                        </p:attrNameLst>
                                      </p:cBhvr>
                                      <p:tavLst>
                                        <p:tav tm="0">
                                          <p:val>
                                            <p:fltVal val="0"/>
                                          </p:val>
                                        </p:tav>
                                        <p:tav tm="100000">
                                          <p:val>
                                            <p:strVal val="#ppt_h"/>
                                          </p:val>
                                        </p:tav>
                                      </p:tavLst>
                                    </p:anim>
                                    <p:anim calcmode="lin" valueType="num">
                                      <p:cBhvr>
                                        <p:cTn id="423" dur="3250" fill="hold"/>
                                        <p:tgtEl>
                                          <p:spTgt spid="75"/>
                                        </p:tgtEl>
                                        <p:attrNameLst>
                                          <p:attrName>ppt_x</p:attrName>
                                        </p:attrNameLst>
                                      </p:cBhvr>
                                      <p:tavLst>
                                        <p:tav tm="0">
                                          <p:val>
                                            <p:fltVal val="0.5"/>
                                          </p:val>
                                        </p:tav>
                                        <p:tav tm="100000">
                                          <p:val>
                                            <p:strVal val="#ppt_x"/>
                                          </p:val>
                                        </p:tav>
                                      </p:tavLst>
                                    </p:anim>
                                    <p:anim calcmode="lin" valueType="num">
                                      <p:cBhvr>
                                        <p:cTn id="424" dur="3250" fill="hold"/>
                                        <p:tgtEl>
                                          <p:spTgt spid="75"/>
                                        </p:tgtEl>
                                        <p:attrNameLst>
                                          <p:attrName>ppt_y</p:attrName>
                                        </p:attrNameLst>
                                      </p:cBhvr>
                                      <p:tavLst>
                                        <p:tav tm="0">
                                          <p:val>
                                            <p:fltVal val="0.5"/>
                                          </p:val>
                                        </p:tav>
                                        <p:tav tm="100000">
                                          <p:val>
                                            <p:strVal val="#ppt_y"/>
                                          </p:val>
                                        </p:tav>
                                      </p:tavLst>
                                    </p:anim>
                                  </p:childTnLst>
                                </p:cTn>
                              </p:par>
                              <p:par>
                                <p:cTn id="425" presetID="23" presetClass="entr" presetSubtype="528" fill="hold" nodeType="withEffect">
                                  <p:stCondLst>
                                    <p:cond delay="0"/>
                                  </p:stCondLst>
                                  <p:childTnLst>
                                    <p:set>
                                      <p:cBhvr>
                                        <p:cTn id="426" dur="1" fill="hold">
                                          <p:stCondLst>
                                            <p:cond delay="0"/>
                                          </p:stCondLst>
                                        </p:cTn>
                                        <p:tgtEl>
                                          <p:spTgt spid="76"/>
                                        </p:tgtEl>
                                        <p:attrNameLst>
                                          <p:attrName>style.visibility</p:attrName>
                                        </p:attrNameLst>
                                      </p:cBhvr>
                                      <p:to>
                                        <p:strVal val="visible"/>
                                      </p:to>
                                    </p:set>
                                    <p:anim calcmode="lin" valueType="num">
                                      <p:cBhvr>
                                        <p:cTn id="427" dur="3250" fill="hold"/>
                                        <p:tgtEl>
                                          <p:spTgt spid="76"/>
                                        </p:tgtEl>
                                        <p:attrNameLst>
                                          <p:attrName>ppt_w</p:attrName>
                                        </p:attrNameLst>
                                      </p:cBhvr>
                                      <p:tavLst>
                                        <p:tav tm="0">
                                          <p:val>
                                            <p:fltVal val="0"/>
                                          </p:val>
                                        </p:tav>
                                        <p:tav tm="100000">
                                          <p:val>
                                            <p:strVal val="#ppt_w"/>
                                          </p:val>
                                        </p:tav>
                                      </p:tavLst>
                                    </p:anim>
                                    <p:anim calcmode="lin" valueType="num">
                                      <p:cBhvr>
                                        <p:cTn id="428" dur="3250" fill="hold"/>
                                        <p:tgtEl>
                                          <p:spTgt spid="76"/>
                                        </p:tgtEl>
                                        <p:attrNameLst>
                                          <p:attrName>ppt_h</p:attrName>
                                        </p:attrNameLst>
                                      </p:cBhvr>
                                      <p:tavLst>
                                        <p:tav tm="0">
                                          <p:val>
                                            <p:fltVal val="0"/>
                                          </p:val>
                                        </p:tav>
                                        <p:tav tm="100000">
                                          <p:val>
                                            <p:strVal val="#ppt_h"/>
                                          </p:val>
                                        </p:tav>
                                      </p:tavLst>
                                    </p:anim>
                                    <p:anim calcmode="lin" valueType="num">
                                      <p:cBhvr>
                                        <p:cTn id="429" dur="3250" fill="hold"/>
                                        <p:tgtEl>
                                          <p:spTgt spid="76"/>
                                        </p:tgtEl>
                                        <p:attrNameLst>
                                          <p:attrName>ppt_x</p:attrName>
                                        </p:attrNameLst>
                                      </p:cBhvr>
                                      <p:tavLst>
                                        <p:tav tm="0">
                                          <p:val>
                                            <p:fltVal val="0.5"/>
                                          </p:val>
                                        </p:tav>
                                        <p:tav tm="100000">
                                          <p:val>
                                            <p:strVal val="#ppt_x"/>
                                          </p:val>
                                        </p:tav>
                                      </p:tavLst>
                                    </p:anim>
                                    <p:anim calcmode="lin" valueType="num">
                                      <p:cBhvr>
                                        <p:cTn id="430" dur="3250" fill="hold"/>
                                        <p:tgtEl>
                                          <p:spTgt spid="76"/>
                                        </p:tgtEl>
                                        <p:attrNameLst>
                                          <p:attrName>ppt_y</p:attrName>
                                        </p:attrNameLst>
                                      </p:cBhvr>
                                      <p:tavLst>
                                        <p:tav tm="0">
                                          <p:val>
                                            <p:fltVal val="0.5"/>
                                          </p:val>
                                        </p:tav>
                                        <p:tav tm="100000">
                                          <p:val>
                                            <p:strVal val="#ppt_y"/>
                                          </p:val>
                                        </p:tav>
                                      </p:tavLst>
                                    </p:anim>
                                  </p:childTnLst>
                                </p:cTn>
                              </p:par>
                              <p:par>
                                <p:cTn id="431" presetID="23" presetClass="entr" presetSubtype="528" fill="hold" nodeType="withEffect">
                                  <p:stCondLst>
                                    <p:cond delay="0"/>
                                  </p:stCondLst>
                                  <p:childTnLst>
                                    <p:set>
                                      <p:cBhvr>
                                        <p:cTn id="432" dur="1" fill="hold">
                                          <p:stCondLst>
                                            <p:cond delay="0"/>
                                          </p:stCondLst>
                                        </p:cTn>
                                        <p:tgtEl>
                                          <p:spTgt spid="77"/>
                                        </p:tgtEl>
                                        <p:attrNameLst>
                                          <p:attrName>style.visibility</p:attrName>
                                        </p:attrNameLst>
                                      </p:cBhvr>
                                      <p:to>
                                        <p:strVal val="visible"/>
                                      </p:to>
                                    </p:set>
                                    <p:anim calcmode="lin" valueType="num">
                                      <p:cBhvr>
                                        <p:cTn id="433" dur="3250" fill="hold"/>
                                        <p:tgtEl>
                                          <p:spTgt spid="77"/>
                                        </p:tgtEl>
                                        <p:attrNameLst>
                                          <p:attrName>ppt_w</p:attrName>
                                        </p:attrNameLst>
                                      </p:cBhvr>
                                      <p:tavLst>
                                        <p:tav tm="0">
                                          <p:val>
                                            <p:fltVal val="0"/>
                                          </p:val>
                                        </p:tav>
                                        <p:tav tm="100000">
                                          <p:val>
                                            <p:strVal val="#ppt_w"/>
                                          </p:val>
                                        </p:tav>
                                      </p:tavLst>
                                    </p:anim>
                                    <p:anim calcmode="lin" valueType="num">
                                      <p:cBhvr>
                                        <p:cTn id="434" dur="3250" fill="hold"/>
                                        <p:tgtEl>
                                          <p:spTgt spid="77"/>
                                        </p:tgtEl>
                                        <p:attrNameLst>
                                          <p:attrName>ppt_h</p:attrName>
                                        </p:attrNameLst>
                                      </p:cBhvr>
                                      <p:tavLst>
                                        <p:tav tm="0">
                                          <p:val>
                                            <p:fltVal val="0"/>
                                          </p:val>
                                        </p:tav>
                                        <p:tav tm="100000">
                                          <p:val>
                                            <p:strVal val="#ppt_h"/>
                                          </p:val>
                                        </p:tav>
                                      </p:tavLst>
                                    </p:anim>
                                    <p:anim calcmode="lin" valueType="num">
                                      <p:cBhvr>
                                        <p:cTn id="435" dur="3250" fill="hold"/>
                                        <p:tgtEl>
                                          <p:spTgt spid="77"/>
                                        </p:tgtEl>
                                        <p:attrNameLst>
                                          <p:attrName>ppt_x</p:attrName>
                                        </p:attrNameLst>
                                      </p:cBhvr>
                                      <p:tavLst>
                                        <p:tav tm="0">
                                          <p:val>
                                            <p:fltVal val="0.5"/>
                                          </p:val>
                                        </p:tav>
                                        <p:tav tm="100000">
                                          <p:val>
                                            <p:strVal val="#ppt_x"/>
                                          </p:val>
                                        </p:tav>
                                      </p:tavLst>
                                    </p:anim>
                                    <p:anim calcmode="lin" valueType="num">
                                      <p:cBhvr>
                                        <p:cTn id="436" dur="3250" fill="hold"/>
                                        <p:tgtEl>
                                          <p:spTgt spid="77"/>
                                        </p:tgtEl>
                                        <p:attrNameLst>
                                          <p:attrName>ppt_y</p:attrName>
                                        </p:attrNameLst>
                                      </p:cBhvr>
                                      <p:tavLst>
                                        <p:tav tm="0">
                                          <p:val>
                                            <p:fltVal val="0.5"/>
                                          </p:val>
                                        </p:tav>
                                        <p:tav tm="100000">
                                          <p:val>
                                            <p:strVal val="#ppt_y"/>
                                          </p:val>
                                        </p:tav>
                                      </p:tavLst>
                                    </p:anim>
                                  </p:childTnLst>
                                </p:cTn>
                              </p:par>
                              <p:par>
                                <p:cTn id="437" presetID="23" presetClass="entr" presetSubtype="528" fill="hold" nodeType="withEffect">
                                  <p:stCondLst>
                                    <p:cond delay="0"/>
                                  </p:stCondLst>
                                  <p:childTnLst>
                                    <p:set>
                                      <p:cBhvr>
                                        <p:cTn id="438" dur="1" fill="hold">
                                          <p:stCondLst>
                                            <p:cond delay="0"/>
                                          </p:stCondLst>
                                        </p:cTn>
                                        <p:tgtEl>
                                          <p:spTgt spid="78"/>
                                        </p:tgtEl>
                                        <p:attrNameLst>
                                          <p:attrName>style.visibility</p:attrName>
                                        </p:attrNameLst>
                                      </p:cBhvr>
                                      <p:to>
                                        <p:strVal val="visible"/>
                                      </p:to>
                                    </p:set>
                                    <p:anim calcmode="lin" valueType="num">
                                      <p:cBhvr>
                                        <p:cTn id="439" dur="3250" fill="hold"/>
                                        <p:tgtEl>
                                          <p:spTgt spid="78"/>
                                        </p:tgtEl>
                                        <p:attrNameLst>
                                          <p:attrName>ppt_w</p:attrName>
                                        </p:attrNameLst>
                                      </p:cBhvr>
                                      <p:tavLst>
                                        <p:tav tm="0">
                                          <p:val>
                                            <p:fltVal val="0"/>
                                          </p:val>
                                        </p:tav>
                                        <p:tav tm="100000">
                                          <p:val>
                                            <p:strVal val="#ppt_w"/>
                                          </p:val>
                                        </p:tav>
                                      </p:tavLst>
                                    </p:anim>
                                    <p:anim calcmode="lin" valueType="num">
                                      <p:cBhvr>
                                        <p:cTn id="440" dur="3250" fill="hold"/>
                                        <p:tgtEl>
                                          <p:spTgt spid="78"/>
                                        </p:tgtEl>
                                        <p:attrNameLst>
                                          <p:attrName>ppt_h</p:attrName>
                                        </p:attrNameLst>
                                      </p:cBhvr>
                                      <p:tavLst>
                                        <p:tav tm="0">
                                          <p:val>
                                            <p:fltVal val="0"/>
                                          </p:val>
                                        </p:tav>
                                        <p:tav tm="100000">
                                          <p:val>
                                            <p:strVal val="#ppt_h"/>
                                          </p:val>
                                        </p:tav>
                                      </p:tavLst>
                                    </p:anim>
                                    <p:anim calcmode="lin" valueType="num">
                                      <p:cBhvr>
                                        <p:cTn id="441" dur="3250" fill="hold"/>
                                        <p:tgtEl>
                                          <p:spTgt spid="78"/>
                                        </p:tgtEl>
                                        <p:attrNameLst>
                                          <p:attrName>ppt_x</p:attrName>
                                        </p:attrNameLst>
                                      </p:cBhvr>
                                      <p:tavLst>
                                        <p:tav tm="0">
                                          <p:val>
                                            <p:fltVal val="0.5"/>
                                          </p:val>
                                        </p:tav>
                                        <p:tav tm="100000">
                                          <p:val>
                                            <p:strVal val="#ppt_x"/>
                                          </p:val>
                                        </p:tav>
                                      </p:tavLst>
                                    </p:anim>
                                    <p:anim calcmode="lin" valueType="num">
                                      <p:cBhvr>
                                        <p:cTn id="442" dur="3250" fill="hold"/>
                                        <p:tgtEl>
                                          <p:spTgt spid="78"/>
                                        </p:tgtEl>
                                        <p:attrNameLst>
                                          <p:attrName>ppt_y</p:attrName>
                                        </p:attrNameLst>
                                      </p:cBhvr>
                                      <p:tavLst>
                                        <p:tav tm="0">
                                          <p:val>
                                            <p:fltVal val="0.5"/>
                                          </p:val>
                                        </p:tav>
                                        <p:tav tm="100000">
                                          <p:val>
                                            <p:strVal val="#ppt_y"/>
                                          </p:val>
                                        </p:tav>
                                      </p:tavLst>
                                    </p:anim>
                                  </p:childTnLst>
                                </p:cTn>
                              </p:par>
                              <p:par>
                                <p:cTn id="443" presetID="23" presetClass="entr" presetSubtype="528" fill="hold" nodeType="withEffect">
                                  <p:stCondLst>
                                    <p:cond delay="0"/>
                                  </p:stCondLst>
                                  <p:childTnLst>
                                    <p:set>
                                      <p:cBhvr>
                                        <p:cTn id="444" dur="1" fill="hold">
                                          <p:stCondLst>
                                            <p:cond delay="0"/>
                                          </p:stCondLst>
                                        </p:cTn>
                                        <p:tgtEl>
                                          <p:spTgt spid="79"/>
                                        </p:tgtEl>
                                        <p:attrNameLst>
                                          <p:attrName>style.visibility</p:attrName>
                                        </p:attrNameLst>
                                      </p:cBhvr>
                                      <p:to>
                                        <p:strVal val="visible"/>
                                      </p:to>
                                    </p:set>
                                    <p:anim calcmode="lin" valueType="num">
                                      <p:cBhvr>
                                        <p:cTn id="445" dur="3250" fill="hold"/>
                                        <p:tgtEl>
                                          <p:spTgt spid="79"/>
                                        </p:tgtEl>
                                        <p:attrNameLst>
                                          <p:attrName>ppt_w</p:attrName>
                                        </p:attrNameLst>
                                      </p:cBhvr>
                                      <p:tavLst>
                                        <p:tav tm="0">
                                          <p:val>
                                            <p:fltVal val="0"/>
                                          </p:val>
                                        </p:tav>
                                        <p:tav tm="100000">
                                          <p:val>
                                            <p:strVal val="#ppt_w"/>
                                          </p:val>
                                        </p:tav>
                                      </p:tavLst>
                                    </p:anim>
                                    <p:anim calcmode="lin" valueType="num">
                                      <p:cBhvr>
                                        <p:cTn id="446" dur="3250" fill="hold"/>
                                        <p:tgtEl>
                                          <p:spTgt spid="79"/>
                                        </p:tgtEl>
                                        <p:attrNameLst>
                                          <p:attrName>ppt_h</p:attrName>
                                        </p:attrNameLst>
                                      </p:cBhvr>
                                      <p:tavLst>
                                        <p:tav tm="0">
                                          <p:val>
                                            <p:fltVal val="0"/>
                                          </p:val>
                                        </p:tav>
                                        <p:tav tm="100000">
                                          <p:val>
                                            <p:strVal val="#ppt_h"/>
                                          </p:val>
                                        </p:tav>
                                      </p:tavLst>
                                    </p:anim>
                                    <p:anim calcmode="lin" valueType="num">
                                      <p:cBhvr>
                                        <p:cTn id="447" dur="3250" fill="hold"/>
                                        <p:tgtEl>
                                          <p:spTgt spid="79"/>
                                        </p:tgtEl>
                                        <p:attrNameLst>
                                          <p:attrName>ppt_x</p:attrName>
                                        </p:attrNameLst>
                                      </p:cBhvr>
                                      <p:tavLst>
                                        <p:tav tm="0">
                                          <p:val>
                                            <p:fltVal val="0.5"/>
                                          </p:val>
                                        </p:tav>
                                        <p:tav tm="100000">
                                          <p:val>
                                            <p:strVal val="#ppt_x"/>
                                          </p:val>
                                        </p:tav>
                                      </p:tavLst>
                                    </p:anim>
                                    <p:anim calcmode="lin" valueType="num">
                                      <p:cBhvr>
                                        <p:cTn id="448" dur="3250" fill="hold"/>
                                        <p:tgtEl>
                                          <p:spTgt spid="79"/>
                                        </p:tgtEl>
                                        <p:attrNameLst>
                                          <p:attrName>ppt_y</p:attrName>
                                        </p:attrNameLst>
                                      </p:cBhvr>
                                      <p:tavLst>
                                        <p:tav tm="0">
                                          <p:val>
                                            <p:fltVal val="0.5"/>
                                          </p:val>
                                        </p:tav>
                                        <p:tav tm="100000">
                                          <p:val>
                                            <p:strVal val="#ppt_y"/>
                                          </p:val>
                                        </p:tav>
                                      </p:tavLst>
                                    </p:anim>
                                  </p:childTnLst>
                                </p:cTn>
                              </p:par>
                              <p:par>
                                <p:cTn id="449" presetID="23" presetClass="entr" presetSubtype="528" fill="hold" nodeType="withEffect">
                                  <p:stCondLst>
                                    <p:cond delay="0"/>
                                  </p:stCondLst>
                                  <p:childTnLst>
                                    <p:set>
                                      <p:cBhvr>
                                        <p:cTn id="450" dur="1" fill="hold">
                                          <p:stCondLst>
                                            <p:cond delay="0"/>
                                          </p:stCondLst>
                                        </p:cTn>
                                        <p:tgtEl>
                                          <p:spTgt spid="80"/>
                                        </p:tgtEl>
                                        <p:attrNameLst>
                                          <p:attrName>style.visibility</p:attrName>
                                        </p:attrNameLst>
                                      </p:cBhvr>
                                      <p:to>
                                        <p:strVal val="visible"/>
                                      </p:to>
                                    </p:set>
                                    <p:anim calcmode="lin" valueType="num">
                                      <p:cBhvr>
                                        <p:cTn id="451" dur="3250" fill="hold"/>
                                        <p:tgtEl>
                                          <p:spTgt spid="80"/>
                                        </p:tgtEl>
                                        <p:attrNameLst>
                                          <p:attrName>ppt_w</p:attrName>
                                        </p:attrNameLst>
                                      </p:cBhvr>
                                      <p:tavLst>
                                        <p:tav tm="0">
                                          <p:val>
                                            <p:fltVal val="0"/>
                                          </p:val>
                                        </p:tav>
                                        <p:tav tm="100000">
                                          <p:val>
                                            <p:strVal val="#ppt_w"/>
                                          </p:val>
                                        </p:tav>
                                      </p:tavLst>
                                    </p:anim>
                                    <p:anim calcmode="lin" valueType="num">
                                      <p:cBhvr>
                                        <p:cTn id="452" dur="3250" fill="hold"/>
                                        <p:tgtEl>
                                          <p:spTgt spid="80"/>
                                        </p:tgtEl>
                                        <p:attrNameLst>
                                          <p:attrName>ppt_h</p:attrName>
                                        </p:attrNameLst>
                                      </p:cBhvr>
                                      <p:tavLst>
                                        <p:tav tm="0">
                                          <p:val>
                                            <p:fltVal val="0"/>
                                          </p:val>
                                        </p:tav>
                                        <p:tav tm="100000">
                                          <p:val>
                                            <p:strVal val="#ppt_h"/>
                                          </p:val>
                                        </p:tav>
                                      </p:tavLst>
                                    </p:anim>
                                    <p:anim calcmode="lin" valueType="num">
                                      <p:cBhvr>
                                        <p:cTn id="453" dur="3250" fill="hold"/>
                                        <p:tgtEl>
                                          <p:spTgt spid="80"/>
                                        </p:tgtEl>
                                        <p:attrNameLst>
                                          <p:attrName>ppt_x</p:attrName>
                                        </p:attrNameLst>
                                      </p:cBhvr>
                                      <p:tavLst>
                                        <p:tav tm="0">
                                          <p:val>
                                            <p:fltVal val="0.5"/>
                                          </p:val>
                                        </p:tav>
                                        <p:tav tm="100000">
                                          <p:val>
                                            <p:strVal val="#ppt_x"/>
                                          </p:val>
                                        </p:tav>
                                      </p:tavLst>
                                    </p:anim>
                                    <p:anim calcmode="lin" valueType="num">
                                      <p:cBhvr>
                                        <p:cTn id="454" dur="3250" fill="hold"/>
                                        <p:tgtEl>
                                          <p:spTgt spid="80"/>
                                        </p:tgtEl>
                                        <p:attrNameLst>
                                          <p:attrName>ppt_y</p:attrName>
                                        </p:attrNameLst>
                                      </p:cBhvr>
                                      <p:tavLst>
                                        <p:tav tm="0">
                                          <p:val>
                                            <p:fltVal val="0.5"/>
                                          </p:val>
                                        </p:tav>
                                        <p:tav tm="100000">
                                          <p:val>
                                            <p:strVal val="#ppt_y"/>
                                          </p:val>
                                        </p:tav>
                                      </p:tavLst>
                                    </p:anim>
                                  </p:childTnLst>
                                </p:cTn>
                              </p:par>
                              <p:par>
                                <p:cTn id="455" presetID="23" presetClass="entr" presetSubtype="528" fill="hold" nodeType="withEffect">
                                  <p:stCondLst>
                                    <p:cond delay="0"/>
                                  </p:stCondLst>
                                  <p:childTnLst>
                                    <p:set>
                                      <p:cBhvr>
                                        <p:cTn id="456" dur="1" fill="hold">
                                          <p:stCondLst>
                                            <p:cond delay="0"/>
                                          </p:stCondLst>
                                        </p:cTn>
                                        <p:tgtEl>
                                          <p:spTgt spid="81"/>
                                        </p:tgtEl>
                                        <p:attrNameLst>
                                          <p:attrName>style.visibility</p:attrName>
                                        </p:attrNameLst>
                                      </p:cBhvr>
                                      <p:to>
                                        <p:strVal val="visible"/>
                                      </p:to>
                                    </p:set>
                                    <p:anim calcmode="lin" valueType="num">
                                      <p:cBhvr>
                                        <p:cTn id="457" dur="3250" fill="hold"/>
                                        <p:tgtEl>
                                          <p:spTgt spid="81"/>
                                        </p:tgtEl>
                                        <p:attrNameLst>
                                          <p:attrName>ppt_w</p:attrName>
                                        </p:attrNameLst>
                                      </p:cBhvr>
                                      <p:tavLst>
                                        <p:tav tm="0">
                                          <p:val>
                                            <p:fltVal val="0"/>
                                          </p:val>
                                        </p:tav>
                                        <p:tav tm="100000">
                                          <p:val>
                                            <p:strVal val="#ppt_w"/>
                                          </p:val>
                                        </p:tav>
                                      </p:tavLst>
                                    </p:anim>
                                    <p:anim calcmode="lin" valueType="num">
                                      <p:cBhvr>
                                        <p:cTn id="458" dur="3250" fill="hold"/>
                                        <p:tgtEl>
                                          <p:spTgt spid="81"/>
                                        </p:tgtEl>
                                        <p:attrNameLst>
                                          <p:attrName>ppt_h</p:attrName>
                                        </p:attrNameLst>
                                      </p:cBhvr>
                                      <p:tavLst>
                                        <p:tav tm="0">
                                          <p:val>
                                            <p:fltVal val="0"/>
                                          </p:val>
                                        </p:tav>
                                        <p:tav tm="100000">
                                          <p:val>
                                            <p:strVal val="#ppt_h"/>
                                          </p:val>
                                        </p:tav>
                                      </p:tavLst>
                                    </p:anim>
                                    <p:anim calcmode="lin" valueType="num">
                                      <p:cBhvr>
                                        <p:cTn id="459" dur="3250" fill="hold"/>
                                        <p:tgtEl>
                                          <p:spTgt spid="81"/>
                                        </p:tgtEl>
                                        <p:attrNameLst>
                                          <p:attrName>ppt_x</p:attrName>
                                        </p:attrNameLst>
                                      </p:cBhvr>
                                      <p:tavLst>
                                        <p:tav tm="0">
                                          <p:val>
                                            <p:fltVal val="0.5"/>
                                          </p:val>
                                        </p:tav>
                                        <p:tav tm="100000">
                                          <p:val>
                                            <p:strVal val="#ppt_x"/>
                                          </p:val>
                                        </p:tav>
                                      </p:tavLst>
                                    </p:anim>
                                    <p:anim calcmode="lin" valueType="num">
                                      <p:cBhvr>
                                        <p:cTn id="460" dur="3250" fill="hold"/>
                                        <p:tgtEl>
                                          <p:spTgt spid="81"/>
                                        </p:tgtEl>
                                        <p:attrNameLst>
                                          <p:attrName>ppt_y</p:attrName>
                                        </p:attrNameLst>
                                      </p:cBhvr>
                                      <p:tavLst>
                                        <p:tav tm="0">
                                          <p:val>
                                            <p:fltVal val="0.5"/>
                                          </p:val>
                                        </p:tav>
                                        <p:tav tm="100000">
                                          <p:val>
                                            <p:strVal val="#ppt_y"/>
                                          </p:val>
                                        </p:tav>
                                      </p:tavLst>
                                    </p:anim>
                                  </p:childTnLst>
                                </p:cTn>
                              </p:par>
                              <p:par>
                                <p:cTn id="461" presetID="23" presetClass="entr" presetSubtype="528" fill="hold" nodeType="withEffect">
                                  <p:stCondLst>
                                    <p:cond delay="0"/>
                                  </p:stCondLst>
                                  <p:childTnLst>
                                    <p:set>
                                      <p:cBhvr>
                                        <p:cTn id="462" dur="1" fill="hold">
                                          <p:stCondLst>
                                            <p:cond delay="0"/>
                                          </p:stCondLst>
                                        </p:cTn>
                                        <p:tgtEl>
                                          <p:spTgt spid="82"/>
                                        </p:tgtEl>
                                        <p:attrNameLst>
                                          <p:attrName>style.visibility</p:attrName>
                                        </p:attrNameLst>
                                      </p:cBhvr>
                                      <p:to>
                                        <p:strVal val="visible"/>
                                      </p:to>
                                    </p:set>
                                    <p:anim calcmode="lin" valueType="num">
                                      <p:cBhvr>
                                        <p:cTn id="463" dur="3250" fill="hold"/>
                                        <p:tgtEl>
                                          <p:spTgt spid="82"/>
                                        </p:tgtEl>
                                        <p:attrNameLst>
                                          <p:attrName>ppt_w</p:attrName>
                                        </p:attrNameLst>
                                      </p:cBhvr>
                                      <p:tavLst>
                                        <p:tav tm="0">
                                          <p:val>
                                            <p:fltVal val="0"/>
                                          </p:val>
                                        </p:tav>
                                        <p:tav tm="100000">
                                          <p:val>
                                            <p:strVal val="#ppt_w"/>
                                          </p:val>
                                        </p:tav>
                                      </p:tavLst>
                                    </p:anim>
                                    <p:anim calcmode="lin" valueType="num">
                                      <p:cBhvr>
                                        <p:cTn id="464" dur="3250" fill="hold"/>
                                        <p:tgtEl>
                                          <p:spTgt spid="82"/>
                                        </p:tgtEl>
                                        <p:attrNameLst>
                                          <p:attrName>ppt_h</p:attrName>
                                        </p:attrNameLst>
                                      </p:cBhvr>
                                      <p:tavLst>
                                        <p:tav tm="0">
                                          <p:val>
                                            <p:fltVal val="0"/>
                                          </p:val>
                                        </p:tav>
                                        <p:tav tm="100000">
                                          <p:val>
                                            <p:strVal val="#ppt_h"/>
                                          </p:val>
                                        </p:tav>
                                      </p:tavLst>
                                    </p:anim>
                                    <p:anim calcmode="lin" valueType="num">
                                      <p:cBhvr>
                                        <p:cTn id="465" dur="3250" fill="hold"/>
                                        <p:tgtEl>
                                          <p:spTgt spid="82"/>
                                        </p:tgtEl>
                                        <p:attrNameLst>
                                          <p:attrName>ppt_x</p:attrName>
                                        </p:attrNameLst>
                                      </p:cBhvr>
                                      <p:tavLst>
                                        <p:tav tm="0">
                                          <p:val>
                                            <p:fltVal val="0.5"/>
                                          </p:val>
                                        </p:tav>
                                        <p:tav tm="100000">
                                          <p:val>
                                            <p:strVal val="#ppt_x"/>
                                          </p:val>
                                        </p:tav>
                                      </p:tavLst>
                                    </p:anim>
                                    <p:anim calcmode="lin" valueType="num">
                                      <p:cBhvr>
                                        <p:cTn id="466" dur="3250" fill="hold"/>
                                        <p:tgtEl>
                                          <p:spTgt spid="82"/>
                                        </p:tgtEl>
                                        <p:attrNameLst>
                                          <p:attrName>ppt_y</p:attrName>
                                        </p:attrNameLst>
                                      </p:cBhvr>
                                      <p:tavLst>
                                        <p:tav tm="0">
                                          <p:val>
                                            <p:fltVal val="0.5"/>
                                          </p:val>
                                        </p:tav>
                                        <p:tav tm="100000">
                                          <p:val>
                                            <p:strVal val="#ppt_y"/>
                                          </p:val>
                                        </p:tav>
                                      </p:tavLst>
                                    </p:anim>
                                  </p:childTnLst>
                                </p:cTn>
                              </p:par>
                              <p:par>
                                <p:cTn id="467" presetID="23" presetClass="entr" presetSubtype="528" fill="hold" nodeType="withEffect">
                                  <p:stCondLst>
                                    <p:cond delay="0"/>
                                  </p:stCondLst>
                                  <p:childTnLst>
                                    <p:set>
                                      <p:cBhvr>
                                        <p:cTn id="468" dur="1" fill="hold">
                                          <p:stCondLst>
                                            <p:cond delay="0"/>
                                          </p:stCondLst>
                                        </p:cTn>
                                        <p:tgtEl>
                                          <p:spTgt spid="83"/>
                                        </p:tgtEl>
                                        <p:attrNameLst>
                                          <p:attrName>style.visibility</p:attrName>
                                        </p:attrNameLst>
                                      </p:cBhvr>
                                      <p:to>
                                        <p:strVal val="visible"/>
                                      </p:to>
                                    </p:set>
                                    <p:anim calcmode="lin" valueType="num">
                                      <p:cBhvr>
                                        <p:cTn id="469" dur="3250" fill="hold"/>
                                        <p:tgtEl>
                                          <p:spTgt spid="83"/>
                                        </p:tgtEl>
                                        <p:attrNameLst>
                                          <p:attrName>ppt_w</p:attrName>
                                        </p:attrNameLst>
                                      </p:cBhvr>
                                      <p:tavLst>
                                        <p:tav tm="0">
                                          <p:val>
                                            <p:fltVal val="0"/>
                                          </p:val>
                                        </p:tav>
                                        <p:tav tm="100000">
                                          <p:val>
                                            <p:strVal val="#ppt_w"/>
                                          </p:val>
                                        </p:tav>
                                      </p:tavLst>
                                    </p:anim>
                                    <p:anim calcmode="lin" valueType="num">
                                      <p:cBhvr>
                                        <p:cTn id="470" dur="3250" fill="hold"/>
                                        <p:tgtEl>
                                          <p:spTgt spid="83"/>
                                        </p:tgtEl>
                                        <p:attrNameLst>
                                          <p:attrName>ppt_h</p:attrName>
                                        </p:attrNameLst>
                                      </p:cBhvr>
                                      <p:tavLst>
                                        <p:tav tm="0">
                                          <p:val>
                                            <p:fltVal val="0"/>
                                          </p:val>
                                        </p:tav>
                                        <p:tav tm="100000">
                                          <p:val>
                                            <p:strVal val="#ppt_h"/>
                                          </p:val>
                                        </p:tav>
                                      </p:tavLst>
                                    </p:anim>
                                    <p:anim calcmode="lin" valueType="num">
                                      <p:cBhvr>
                                        <p:cTn id="471" dur="3250" fill="hold"/>
                                        <p:tgtEl>
                                          <p:spTgt spid="83"/>
                                        </p:tgtEl>
                                        <p:attrNameLst>
                                          <p:attrName>ppt_x</p:attrName>
                                        </p:attrNameLst>
                                      </p:cBhvr>
                                      <p:tavLst>
                                        <p:tav tm="0">
                                          <p:val>
                                            <p:fltVal val="0.5"/>
                                          </p:val>
                                        </p:tav>
                                        <p:tav tm="100000">
                                          <p:val>
                                            <p:strVal val="#ppt_x"/>
                                          </p:val>
                                        </p:tav>
                                      </p:tavLst>
                                    </p:anim>
                                    <p:anim calcmode="lin" valueType="num">
                                      <p:cBhvr>
                                        <p:cTn id="472" dur="3250" fill="hold"/>
                                        <p:tgtEl>
                                          <p:spTgt spid="83"/>
                                        </p:tgtEl>
                                        <p:attrNameLst>
                                          <p:attrName>ppt_y</p:attrName>
                                        </p:attrNameLst>
                                      </p:cBhvr>
                                      <p:tavLst>
                                        <p:tav tm="0">
                                          <p:val>
                                            <p:fltVal val="0.5"/>
                                          </p:val>
                                        </p:tav>
                                        <p:tav tm="100000">
                                          <p:val>
                                            <p:strVal val="#ppt_y"/>
                                          </p:val>
                                        </p:tav>
                                      </p:tavLst>
                                    </p:anim>
                                  </p:childTnLst>
                                </p:cTn>
                              </p:par>
                              <p:par>
                                <p:cTn id="473" presetID="23" presetClass="entr" presetSubtype="528" fill="hold" nodeType="withEffect">
                                  <p:stCondLst>
                                    <p:cond delay="0"/>
                                  </p:stCondLst>
                                  <p:childTnLst>
                                    <p:set>
                                      <p:cBhvr>
                                        <p:cTn id="474" dur="1" fill="hold">
                                          <p:stCondLst>
                                            <p:cond delay="0"/>
                                          </p:stCondLst>
                                        </p:cTn>
                                        <p:tgtEl>
                                          <p:spTgt spid="84"/>
                                        </p:tgtEl>
                                        <p:attrNameLst>
                                          <p:attrName>style.visibility</p:attrName>
                                        </p:attrNameLst>
                                      </p:cBhvr>
                                      <p:to>
                                        <p:strVal val="visible"/>
                                      </p:to>
                                    </p:set>
                                    <p:anim calcmode="lin" valueType="num">
                                      <p:cBhvr>
                                        <p:cTn id="475" dur="3250" fill="hold"/>
                                        <p:tgtEl>
                                          <p:spTgt spid="84"/>
                                        </p:tgtEl>
                                        <p:attrNameLst>
                                          <p:attrName>ppt_w</p:attrName>
                                        </p:attrNameLst>
                                      </p:cBhvr>
                                      <p:tavLst>
                                        <p:tav tm="0">
                                          <p:val>
                                            <p:fltVal val="0"/>
                                          </p:val>
                                        </p:tav>
                                        <p:tav tm="100000">
                                          <p:val>
                                            <p:strVal val="#ppt_w"/>
                                          </p:val>
                                        </p:tav>
                                      </p:tavLst>
                                    </p:anim>
                                    <p:anim calcmode="lin" valueType="num">
                                      <p:cBhvr>
                                        <p:cTn id="476" dur="3250" fill="hold"/>
                                        <p:tgtEl>
                                          <p:spTgt spid="84"/>
                                        </p:tgtEl>
                                        <p:attrNameLst>
                                          <p:attrName>ppt_h</p:attrName>
                                        </p:attrNameLst>
                                      </p:cBhvr>
                                      <p:tavLst>
                                        <p:tav tm="0">
                                          <p:val>
                                            <p:fltVal val="0"/>
                                          </p:val>
                                        </p:tav>
                                        <p:tav tm="100000">
                                          <p:val>
                                            <p:strVal val="#ppt_h"/>
                                          </p:val>
                                        </p:tav>
                                      </p:tavLst>
                                    </p:anim>
                                    <p:anim calcmode="lin" valueType="num">
                                      <p:cBhvr>
                                        <p:cTn id="477" dur="3250" fill="hold"/>
                                        <p:tgtEl>
                                          <p:spTgt spid="84"/>
                                        </p:tgtEl>
                                        <p:attrNameLst>
                                          <p:attrName>ppt_x</p:attrName>
                                        </p:attrNameLst>
                                      </p:cBhvr>
                                      <p:tavLst>
                                        <p:tav tm="0">
                                          <p:val>
                                            <p:fltVal val="0.5"/>
                                          </p:val>
                                        </p:tav>
                                        <p:tav tm="100000">
                                          <p:val>
                                            <p:strVal val="#ppt_x"/>
                                          </p:val>
                                        </p:tav>
                                      </p:tavLst>
                                    </p:anim>
                                    <p:anim calcmode="lin" valueType="num">
                                      <p:cBhvr>
                                        <p:cTn id="478" dur="3250" fill="hold"/>
                                        <p:tgtEl>
                                          <p:spTgt spid="84"/>
                                        </p:tgtEl>
                                        <p:attrNameLst>
                                          <p:attrName>ppt_y</p:attrName>
                                        </p:attrNameLst>
                                      </p:cBhvr>
                                      <p:tavLst>
                                        <p:tav tm="0">
                                          <p:val>
                                            <p:fltVal val="0.5"/>
                                          </p:val>
                                        </p:tav>
                                        <p:tav tm="100000">
                                          <p:val>
                                            <p:strVal val="#ppt_y"/>
                                          </p:val>
                                        </p:tav>
                                      </p:tavLst>
                                    </p:anim>
                                  </p:childTnLst>
                                </p:cTn>
                              </p:par>
                              <p:par>
                                <p:cTn id="479" presetID="23" presetClass="entr" presetSubtype="528" fill="hold" nodeType="withEffect">
                                  <p:stCondLst>
                                    <p:cond delay="0"/>
                                  </p:stCondLst>
                                  <p:childTnLst>
                                    <p:set>
                                      <p:cBhvr>
                                        <p:cTn id="480" dur="1" fill="hold">
                                          <p:stCondLst>
                                            <p:cond delay="0"/>
                                          </p:stCondLst>
                                        </p:cTn>
                                        <p:tgtEl>
                                          <p:spTgt spid="85"/>
                                        </p:tgtEl>
                                        <p:attrNameLst>
                                          <p:attrName>style.visibility</p:attrName>
                                        </p:attrNameLst>
                                      </p:cBhvr>
                                      <p:to>
                                        <p:strVal val="visible"/>
                                      </p:to>
                                    </p:set>
                                    <p:anim calcmode="lin" valueType="num">
                                      <p:cBhvr>
                                        <p:cTn id="481" dur="3250" fill="hold"/>
                                        <p:tgtEl>
                                          <p:spTgt spid="85"/>
                                        </p:tgtEl>
                                        <p:attrNameLst>
                                          <p:attrName>ppt_w</p:attrName>
                                        </p:attrNameLst>
                                      </p:cBhvr>
                                      <p:tavLst>
                                        <p:tav tm="0">
                                          <p:val>
                                            <p:fltVal val="0"/>
                                          </p:val>
                                        </p:tav>
                                        <p:tav tm="100000">
                                          <p:val>
                                            <p:strVal val="#ppt_w"/>
                                          </p:val>
                                        </p:tav>
                                      </p:tavLst>
                                    </p:anim>
                                    <p:anim calcmode="lin" valueType="num">
                                      <p:cBhvr>
                                        <p:cTn id="482" dur="3250" fill="hold"/>
                                        <p:tgtEl>
                                          <p:spTgt spid="85"/>
                                        </p:tgtEl>
                                        <p:attrNameLst>
                                          <p:attrName>ppt_h</p:attrName>
                                        </p:attrNameLst>
                                      </p:cBhvr>
                                      <p:tavLst>
                                        <p:tav tm="0">
                                          <p:val>
                                            <p:fltVal val="0"/>
                                          </p:val>
                                        </p:tav>
                                        <p:tav tm="100000">
                                          <p:val>
                                            <p:strVal val="#ppt_h"/>
                                          </p:val>
                                        </p:tav>
                                      </p:tavLst>
                                    </p:anim>
                                    <p:anim calcmode="lin" valueType="num">
                                      <p:cBhvr>
                                        <p:cTn id="483" dur="3250" fill="hold"/>
                                        <p:tgtEl>
                                          <p:spTgt spid="85"/>
                                        </p:tgtEl>
                                        <p:attrNameLst>
                                          <p:attrName>ppt_x</p:attrName>
                                        </p:attrNameLst>
                                      </p:cBhvr>
                                      <p:tavLst>
                                        <p:tav tm="0">
                                          <p:val>
                                            <p:fltVal val="0.5"/>
                                          </p:val>
                                        </p:tav>
                                        <p:tav tm="100000">
                                          <p:val>
                                            <p:strVal val="#ppt_x"/>
                                          </p:val>
                                        </p:tav>
                                      </p:tavLst>
                                    </p:anim>
                                    <p:anim calcmode="lin" valueType="num">
                                      <p:cBhvr>
                                        <p:cTn id="484" dur="3250" fill="hold"/>
                                        <p:tgtEl>
                                          <p:spTgt spid="85"/>
                                        </p:tgtEl>
                                        <p:attrNameLst>
                                          <p:attrName>ppt_y</p:attrName>
                                        </p:attrNameLst>
                                      </p:cBhvr>
                                      <p:tavLst>
                                        <p:tav tm="0">
                                          <p:val>
                                            <p:fltVal val="0.5"/>
                                          </p:val>
                                        </p:tav>
                                        <p:tav tm="100000">
                                          <p:val>
                                            <p:strVal val="#ppt_y"/>
                                          </p:val>
                                        </p:tav>
                                      </p:tavLst>
                                    </p:anim>
                                  </p:childTnLst>
                                </p:cTn>
                              </p:par>
                              <p:par>
                                <p:cTn id="485" presetID="23" presetClass="entr" presetSubtype="528" fill="hold" nodeType="withEffect">
                                  <p:stCondLst>
                                    <p:cond delay="0"/>
                                  </p:stCondLst>
                                  <p:childTnLst>
                                    <p:set>
                                      <p:cBhvr>
                                        <p:cTn id="486" dur="1" fill="hold">
                                          <p:stCondLst>
                                            <p:cond delay="0"/>
                                          </p:stCondLst>
                                        </p:cTn>
                                        <p:tgtEl>
                                          <p:spTgt spid="86"/>
                                        </p:tgtEl>
                                        <p:attrNameLst>
                                          <p:attrName>style.visibility</p:attrName>
                                        </p:attrNameLst>
                                      </p:cBhvr>
                                      <p:to>
                                        <p:strVal val="visible"/>
                                      </p:to>
                                    </p:set>
                                    <p:anim calcmode="lin" valueType="num">
                                      <p:cBhvr>
                                        <p:cTn id="487" dur="3250" fill="hold"/>
                                        <p:tgtEl>
                                          <p:spTgt spid="86"/>
                                        </p:tgtEl>
                                        <p:attrNameLst>
                                          <p:attrName>ppt_w</p:attrName>
                                        </p:attrNameLst>
                                      </p:cBhvr>
                                      <p:tavLst>
                                        <p:tav tm="0">
                                          <p:val>
                                            <p:fltVal val="0"/>
                                          </p:val>
                                        </p:tav>
                                        <p:tav tm="100000">
                                          <p:val>
                                            <p:strVal val="#ppt_w"/>
                                          </p:val>
                                        </p:tav>
                                      </p:tavLst>
                                    </p:anim>
                                    <p:anim calcmode="lin" valueType="num">
                                      <p:cBhvr>
                                        <p:cTn id="488" dur="3250" fill="hold"/>
                                        <p:tgtEl>
                                          <p:spTgt spid="86"/>
                                        </p:tgtEl>
                                        <p:attrNameLst>
                                          <p:attrName>ppt_h</p:attrName>
                                        </p:attrNameLst>
                                      </p:cBhvr>
                                      <p:tavLst>
                                        <p:tav tm="0">
                                          <p:val>
                                            <p:fltVal val="0"/>
                                          </p:val>
                                        </p:tav>
                                        <p:tav tm="100000">
                                          <p:val>
                                            <p:strVal val="#ppt_h"/>
                                          </p:val>
                                        </p:tav>
                                      </p:tavLst>
                                    </p:anim>
                                    <p:anim calcmode="lin" valueType="num">
                                      <p:cBhvr>
                                        <p:cTn id="489" dur="3250" fill="hold"/>
                                        <p:tgtEl>
                                          <p:spTgt spid="86"/>
                                        </p:tgtEl>
                                        <p:attrNameLst>
                                          <p:attrName>ppt_x</p:attrName>
                                        </p:attrNameLst>
                                      </p:cBhvr>
                                      <p:tavLst>
                                        <p:tav tm="0">
                                          <p:val>
                                            <p:fltVal val="0.5"/>
                                          </p:val>
                                        </p:tav>
                                        <p:tav tm="100000">
                                          <p:val>
                                            <p:strVal val="#ppt_x"/>
                                          </p:val>
                                        </p:tav>
                                      </p:tavLst>
                                    </p:anim>
                                    <p:anim calcmode="lin" valueType="num">
                                      <p:cBhvr>
                                        <p:cTn id="490" dur="3250" fill="hold"/>
                                        <p:tgtEl>
                                          <p:spTgt spid="86"/>
                                        </p:tgtEl>
                                        <p:attrNameLst>
                                          <p:attrName>ppt_y</p:attrName>
                                        </p:attrNameLst>
                                      </p:cBhvr>
                                      <p:tavLst>
                                        <p:tav tm="0">
                                          <p:val>
                                            <p:fltVal val="0.5"/>
                                          </p:val>
                                        </p:tav>
                                        <p:tav tm="100000">
                                          <p:val>
                                            <p:strVal val="#ppt_y"/>
                                          </p:val>
                                        </p:tav>
                                      </p:tavLst>
                                    </p:anim>
                                  </p:childTnLst>
                                </p:cTn>
                              </p:par>
                              <p:par>
                                <p:cTn id="491" presetID="23" presetClass="entr" presetSubtype="528" fill="hold" nodeType="withEffect">
                                  <p:stCondLst>
                                    <p:cond delay="0"/>
                                  </p:stCondLst>
                                  <p:childTnLst>
                                    <p:set>
                                      <p:cBhvr>
                                        <p:cTn id="492" dur="1" fill="hold">
                                          <p:stCondLst>
                                            <p:cond delay="0"/>
                                          </p:stCondLst>
                                        </p:cTn>
                                        <p:tgtEl>
                                          <p:spTgt spid="87"/>
                                        </p:tgtEl>
                                        <p:attrNameLst>
                                          <p:attrName>style.visibility</p:attrName>
                                        </p:attrNameLst>
                                      </p:cBhvr>
                                      <p:to>
                                        <p:strVal val="visible"/>
                                      </p:to>
                                    </p:set>
                                    <p:anim calcmode="lin" valueType="num">
                                      <p:cBhvr>
                                        <p:cTn id="493" dur="3250" fill="hold"/>
                                        <p:tgtEl>
                                          <p:spTgt spid="87"/>
                                        </p:tgtEl>
                                        <p:attrNameLst>
                                          <p:attrName>ppt_w</p:attrName>
                                        </p:attrNameLst>
                                      </p:cBhvr>
                                      <p:tavLst>
                                        <p:tav tm="0">
                                          <p:val>
                                            <p:fltVal val="0"/>
                                          </p:val>
                                        </p:tav>
                                        <p:tav tm="100000">
                                          <p:val>
                                            <p:strVal val="#ppt_w"/>
                                          </p:val>
                                        </p:tav>
                                      </p:tavLst>
                                    </p:anim>
                                    <p:anim calcmode="lin" valueType="num">
                                      <p:cBhvr>
                                        <p:cTn id="494" dur="3250" fill="hold"/>
                                        <p:tgtEl>
                                          <p:spTgt spid="87"/>
                                        </p:tgtEl>
                                        <p:attrNameLst>
                                          <p:attrName>ppt_h</p:attrName>
                                        </p:attrNameLst>
                                      </p:cBhvr>
                                      <p:tavLst>
                                        <p:tav tm="0">
                                          <p:val>
                                            <p:fltVal val="0"/>
                                          </p:val>
                                        </p:tav>
                                        <p:tav tm="100000">
                                          <p:val>
                                            <p:strVal val="#ppt_h"/>
                                          </p:val>
                                        </p:tav>
                                      </p:tavLst>
                                    </p:anim>
                                    <p:anim calcmode="lin" valueType="num">
                                      <p:cBhvr>
                                        <p:cTn id="495" dur="3250" fill="hold"/>
                                        <p:tgtEl>
                                          <p:spTgt spid="87"/>
                                        </p:tgtEl>
                                        <p:attrNameLst>
                                          <p:attrName>ppt_x</p:attrName>
                                        </p:attrNameLst>
                                      </p:cBhvr>
                                      <p:tavLst>
                                        <p:tav tm="0">
                                          <p:val>
                                            <p:fltVal val="0.5"/>
                                          </p:val>
                                        </p:tav>
                                        <p:tav tm="100000">
                                          <p:val>
                                            <p:strVal val="#ppt_x"/>
                                          </p:val>
                                        </p:tav>
                                      </p:tavLst>
                                    </p:anim>
                                    <p:anim calcmode="lin" valueType="num">
                                      <p:cBhvr>
                                        <p:cTn id="496" dur="3250" fill="hold"/>
                                        <p:tgtEl>
                                          <p:spTgt spid="87"/>
                                        </p:tgtEl>
                                        <p:attrNameLst>
                                          <p:attrName>ppt_y</p:attrName>
                                        </p:attrNameLst>
                                      </p:cBhvr>
                                      <p:tavLst>
                                        <p:tav tm="0">
                                          <p:val>
                                            <p:fltVal val="0.5"/>
                                          </p:val>
                                        </p:tav>
                                        <p:tav tm="100000">
                                          <p:val>
                                            <p:strVal val="#ppt_y"/>
                                          </p:val>
                                        </p:tav>
                                      </p:tavLst>
                                    </p:anim>
                                  </p:childTnLst>
                                </p:cTn>
                              </p:par>
                              <p:par>
                                <p:cTn id="497" presetID="23" presetClass="entr" presetSubtype="528" fill="hold" nodeType="withEffect">
                                  <p:stCondLst>
                                    <p:cond delay="0"/>
                                  </p:stCondLst>
                                  <p:childTnLst>
                                    <p:set>
                                      <p:cBhvr>
                                        <p:cTn id="498" dur="1" fill="hold">
                                          <p:stCondLst>
                                            <p:cond delay="0"/>
                                          </p:stCondLst>
                                        </p:cTn>
                                        <p:tgtEl>
                                          <p:spTgt spid="88"/>
                                        </p:tgtEl>
                                        <p:attrNameLst>
                                          <p:attrName>style.visibility</p:attrName>
                                        </p:attrNameLst>
                                      </p:cBhvr>
                                      <p:to>
                                        <p:strVal val="visible"/>
                                      </p:to>
                                    </p:set>
                                    <p:anim calcmode="lin" valueType="num">
                                      <p:cBhvr>
                                        <p:cTn id="499" dur="3250" fill="hold"/>
                                        <p:tgtEl>
                                          <p:spTgt spid="88"/>
                                        </p:tgtEl>
                                        <p:attrNameLst>
                                          <p:attrName>ppt_w</p:attrName>
                                        </p:attrNameLst>
                                      </p:cBhvr>
                                      <p:tavLst>
                                        <p:tav tm="0">
                                          <p:val>
                                            <p:fltVal val="0"/>
                                          </p:val>
                                        </p:tav>
                                        <p:tav tm="100000">
                                          <p:val>
                                            <p:strVal val="#ppt_w"/>
                                          </p:val>
                                        </p:tav>
                                      </p:tavLst>
                                    </p:anim>
                                    <p:anim calcmode="lin" valueType="num">
                                      <p:cBhvr>
                                        <p:cTn id="500" dur="3250" fill="hold"/>
                                        <p:tgtEl>
                                          <p:spTgt spid="88"/>
                                        </p:tgtEl>
                                        <p:attrNameLst>
                                          <p:attrName>ppt_h</p:attrName>
                                        </p:attrNameLst>
                                      </p:cBhvr>
                                      <p:tavLst>
                                        <p:tav tm="0">
                                          <p:val>
                                            <p:fltVal val="0"/>
                                          </p:val>
                                        </p:tav>
                                        <p:tav tm="100000">
                                          <p:val>
                                            <p:strVal val="#ppt_h"/>
                                          </p:val>
                                        </p:tav>
                                      </p:tavLst>
                                    </p:anim>
                                    <p:anim calcmode="lin" valueType="num">
                                      <p:cBhvr>
                                        <p:cTn id="501" dur="3250" fill="hold"/>
                                        <p:tgtEl>
                                          <p:spTgt spid="88"/>
                                        </p:tgtEl>
                                        <p:attrNameLst>
                                          <p:attrName>ppt_x</p:attrName>
                                        </p:attrNameLst>
                                      </p:cBhvr>
                                      <p:tavLst>
                                        <p:tav tm="0">
                                          <p:val>
                                            <p:fltVal val="0.5"/>
                                          </p:val>
                                        </p:tav>
                                        <p:tav tm="100000">
                                          <p:val>
                                            <p:strVal val="#ppt_x"/>
                                          </p:val>
                                        </p:tav>
                                      </p:tavLst>
                                    </p:anim>
                                    <p:anim calcmode="lin" valueType="num">
                                      <p:cBhvr>
                                        <p:cTn id="502" dur="3250" fill="hold"/>
                                        <p:tgtEl>
                                          <p:spTgt spid="88"/>
                                        </p:tgtEl>
                                        <p:attrNameLst>
                                          <p:attrName>ppt_y</p:attrName>
                                        </p:attrNameLst>
                                      </p:cBhvr>
                                      <p:tavLst>
                                        <p:tav tm="0">
                                          <p:val>
                                            <p:fltVal val="0.5"/>
                                          </p:val>
                                        </p:tav>
                                        <p:tav tm="100000">
                                          <p:val>
                                            <p:strVal val="#ppt_y"/>
                                          </p:val>
                                        </p:tav>
                                      </p:tavLst>
                                    </p:anim>
                                  </p:childTnLst>
                                </p:cTn>
                              </p:par>
                              <p:par>
                                <p:cTn id="503" presetID="23" presetClass="entr" presetSubtype="528" fill="hold" nodeType="withEffect">
                                  <p:stCondLst>
                                    <p:cond delay="0"/>
                                  </p:stCondLst>
                                  <p:childTnLst>
                                    <p:set>
                                      <p:cBhvr>
                                        <p:cTn id="504" dur="1" fill="hold">
                                          <p:stCondLst>
                                            <p:cond delay="0"/>
                                          </p:stCondLst>
                                        </p:cTn>
                                        <p:tgtEl>
                                          <p:spTgt spid="89"/>
                                        </p:tgtEl>
                                        <p:attrNameLst>
                                          <p:attrName>style.visibility</p:attrName>
                                        </p:attrNameLst>
                                      </p:cBhvr>
                                      <p:to>
                                        <p:strVal val="visible"/>
                                      </p:to>
                                    </p:set>
                                    <p:anim calcmode="lin" valueType="num">
                                      <p:cBhvr>
                                        <p:cTn id="505" dur="3250" fill="hold"/>
                                        <p:tgtEl>
                                          <p:spTgt spid="89"/>
                                        </p:tgtEl>
                                        <p:attrNameLst>
                                          <p:attrName>ppt_w</p:attrName>
                                        </p:attrNameLst>
                                      </p:cBhvr>
                                      <p:tavLst>
                                        <p:tav tm="0">
                                          <p:val>
                                            <p:fltVal val="0"/>
                                          </p:val>
                                        </p:tav>
                                        <p:tav tm="100000">
                                          <p:val>
                                            <p:strVal val="#ppt_w"/>
                                          </p:val>
                                        </p:tav>
                                      </p:tavLst>
                                    </p:anim>
                                    <p:anim calcmode="lin" valueType="num">
                                      <p:cBhvr>
                                        <p:cTn id="506" dur="3250" fill="hold"/>
                                        <p:tgtEl>
                                          <p:spTgt spid="89"/>
                                        </p:tgtEl>
                                        <p:attrNameLst>
                                          <p:attrName>ppt_h</p:attrName>
                                        </p:attrNameLst>
                                      </p:cBhvr>
                                      <p:tavLst>
                                        <p:tav tm="0">
                                          <p:val>
                                            <p:fltVal val="0"/>
                                          </p:val>
                                        </p:tav>
                                        <p:tav tm="100000">
                                          <p:val>
                                            <p:strVal val="#ppt_h"/>
                                          </p:val>
                                        </p:tav>
                                      </p:tavLst>
                                    </p:anim>
                                    <p:anim calcmode="lin" valueType="num">
                                      <p:cBhvr>
                                        <p:cTn id="507" dur="3250" fill="hold"/>
                                        <p:tgtEl>
                                          <p:spTgt spid="89"/>
                                        </p:tgtEl>
                                        <p:attrNameLst>
                                          <p:attrName>ppt_x</p:attrName>
                                        </p:attrNameLst>
                                      </p:cBhvr>
                                      <p:tavLst>
                                        <p:tav tm="0">
                                          <p:val>
                                            <p:fltVal val="0.5"/>
                                          </p:val>
                                        </p:tav>
                                        <p:tav tm="100000">
                                          <p:val>
                                            <p:strVal val="#ppt_x"/>
                                          </p:val>
                                        </p:tav>
                                      </p:tavLst>
                                    </p:anim>
                                    <p:anim calcmode="lin" valueType="num">
                                      <p:cBhvr>
                                        <p:cTn id="508" dur="3250" fill="hold"/>
                                        <p:tgtEl>
                                          <p:spTgt spid="89"/>
                                        </p:tgtEl>
                                        <p:attrNameLst>
                                          <p:attrName>ppt_y</p:attrName>
                                        </p:attrNameLst>
                                      </p:cBhvr>
                                      <p:tavLst>
                                        <p:tav tm="0">
                                          <p:val>
                                            <p:fltVal val="0.5"/>
                                          </p:val>
                                        </p:tav>
                                        <p:tav tm="100000">
                                          <p:val>
                                            <p:strVal val="#ppt_y"/>
                                          </p:val>
                                        </p:tav>
                                      </p:tavLst>
                                    </p:anim>
                                  </p:childTnLst>
                                </p:cTn>
                              </p:par>
                              <p:par>
                                <p:cTn id="509" presetID="23" presetClass="entr" presetSubtype="528" fill="hold" nodeType="withEffect">
                                  <p:stCondLst>
                                    <p:cond delay="0"/>
                                  </p:stCondLst>
                                  <p:childTnLst>
                                    <p:set>
                                      <p:cBhvr>
                                        <p:cTn id="510" dur="1" fill="hold">
                                          <p:stCondLst>
                                            <p:cond delay="0"/>
                                          </p:stCondLst>
                                        </p:cTn>
                                        <p:tgtEl>
                                          <p:spTgt spid="90"/>
                                        </p:tgtEl>
                                        <p:attrNameLst>
                                          <p:attrName>style.visibility</p:attrName>
                                        </p:attrNameLst>
                                      </p:cBhvr>
                                      <p:to>
                                        <p:strVal val="visible"/>
                                      </p:to>
                                    </p:set>
                                    <p:anim calcmode="lin" valueType="num">
                                      <p:cBhvr>
                                        <p:cTn id="511" dur="3250" fill="hold"/>
                                        <p:tgtEl>
                                          <p:spTgt spid="90"/>
                                        </p:tgtEl>
                                        <p:attrNameLst>
                                          <p:attrName>ppt_w</p:attrName>
                                        </p:attrNameLst>
                                      </p:cBhvr>
                                      <p:tavLst>
                                        <p:tav tm="0">
                                          <p:val>
                                            <p:fltVal val="0"/>
                                          </p:val>
                                        </p:tav>
                                        <p:tav tm="100000">
                                          <p:val>
                                            <p:strVal val="#ppt_w"/>
                                          </p:val>
                                        </p:tav>
                                      </p:tavLst>
                                    </p:anim>
                                    <p:anim calcmode="lin" valueType="num">
                                      <p:cBhvr>
                                        <p:cTn id="512" dur="3250" fill="hold"/>
                                        <p:tgtEl>
                                          <p:spTgt spid="90"/>
                                        </p:tgtEl>
                                        <p:attrNameLst>
                                          <p:attrName>ppt_h</p:attrName>
                                        </p:attrNameLst>
                                      </p:cBhvr>
                                      <p:tavLst>
                                        <p:tav tm="0">
                                          <p:val>
                                            <p:fltVal val="0"/>
                                          </p:val>
                                        </p:tav>
                                        <p:tav tm="100000">
                                          <p:val>
                                            <p:strVal val="#ppt_h"/>
                                          </p:val>
                                        </p:tav>
                                      </p:tavLst>
                                    </p:anim>
                                    <p:anim calcmode="lin" valueType="num">
                                      <p:cBhvr>
                                        <p:cTn id="513" dur="3250" fill="hold"/>
                                        <p:tgtEl>
                                          <p:spTgt spid="90"/>
                                        </p:tgtEl>
                                        <p:attrNameLst>
                                          <p:attrName>ppt_x</p:attrName>
                                        </p:attrNameLst>
                                      </p:cBhvr>
                                      <p:tavLst>
                                        <p:tav tm="0">
                                          <p:val>
                                            <p:fltVal val="0.5"/>
                                          </p:val>
                                        </p:tav>
                                        <p:tav tm="100000">
                                          <p:val>
                                            <p:strVal val="#ppt_x"/>
                                          </p:val>
                                        </p:tav>
                                      </p:tavLst>
                                    </p:anim>
                                    <p:anim calcmode="lin" valueType="num">
                                      <p:cBhvr>
                                        <p:cTn id="514" dur="3250" fill="hold"/>
                                        <p:tgtEl>
                                          <p:spTgt spid="90"/>
                                        </p:tgtEl>
                                        <p:attrNameLst>
                                          <p:attrName>ppt_y</p:attrName>
                                        </p:attrNameLst>
                                      </p:cBhvr>
                                      <p:tavLst>
                                        <p:tav tm="0">
                                          <p:val>
                                            <p:fltVal val="0.5"/>
                                          </p:val>
                                        </p:tav>
                                        <p:tav tm="100000">
                                          <p:val>
                                            <p:strVal val="#ppt_y"/>
                                          </p:val>
                                        </p:tav>
                                      </p:tavLst>
                                    </p:anim>
                                  </p:childTnLst>
                                </p:cTn>
                              </p:par>
                              <p:par>
                                <p:cTn id="515" presetID="23" presetClass="entr" presetSubtype="528" fill="hold" nodeType="withEffect">
                                  <p:stCondLst>
                                    <p:cond delay="0"/>
                                  </p:stCondLst>
                                  <p:childTnLst>
                                    <p:set>
                                      <p:cBhvr>
                                        <p:cTn id="516" dur="1" fill="hold">
                                          <p:stCondLst>
                                            <p:cond delay="0"/>
                                          </p:stCondLst>
                                        </p:cTn>
                                        <p:tgtEl>
                                          <p:spTgt spid="91"/>
                                        </p:tgtEl>
                                        <p:attrNameLst>
                                          <p:attrName>style.visibility</p:attrName>
                                        </p:attrNameLst>
                                      </p:cBhvr>
                                      <p:to>
                                        <p:strVal val="visible"/>
                                      </p:to>
                                    </p:set>
                                    <p:anim calcmode="lin" valueType="num">
                                      <p:cBhvr>
                                        <p:cTn id="517" dur="3250" fill="hold"/>
                                        <p:tgtEl>
                                          <p:spTgt spid="91"/>
                                        </p:tgtEl>
                                        <p:attrNameLst>
                                          <p:attrName>ppt_w</p:attrName>
                                        </p:attrNameLst>
                                      </p:cBhvr>
                                      <p:tavLst>
                                        <p:tav tm="0">
                                          <p:val>
                                            <p:fltVal val="0"/>
                                          </p:val>
                                        </p:tav>
                                        <p:tav tm="100000">
                                          <p:val>
                                            <p:strVal val="#ppt_w"/>
                                          </p:val>
                                        </p:tav>
                                      </p:tavLst>
                                    </p:anim>
                                    <p:anim calcmode="lin" valueType="num">
                                      <p:cBhvr>
                                        <p:cTn id="518" dur="3250" fill="hold"/>
                                        <p:tgtEl>
                                          <p:spTgt spid="91"/>
                                        </p:tgtEl>
                                        <p:attrNameLst>
                                          <p:attrName>ppt_h</p:attrName>
                                        </p:attrNameLst>
                                      </p:cBhvr>
                                      <p:tavLst>
                                        <p:tav tm="0">
                                          <p:val>
                                            <p:fltVal val="0"/>
                                          </p:val>
                                        </p:tav>
                                        <p:tav tm="100000">
                                          <p:val>
                                            <p:strVal val="#ppt_h"/>
                                          </p:val>
                                        </p:tav>
                                      </p:tavLst>
                                    </p:anim>
                                    <p:anim calcmode="lin" valueType="num">
                                      <p:cBhvr>
                                        <p:cTn id="519" dur="3250" fill="hold"/>
                                        <p:tgtEl>
                                          <p:spTgt spid="91"/>
                                        </p:tgtEl>
                                        <p:attrNameLst>
                                          <p:attrName>ppt_x</p:attrName>
                                        </p:attrNameLst>
                                      </p:cBhvr>
                                      <p:tavLst>
                                        <p:tav tm="0">
                                          <p:val>
                                            <p:fltVal val="0.5"/>
                                          </p:val>
                                        </p:tav>
                                        <p:tav tm="100000">
                                          <p:val>
                                            <p:strVal val="#ppt_x"/>
                                          </p:val>
                                        </p:tav>
                                      </p:tavLst>
                                    </p:anim>
                                    <p:anim calcmode="lin" valueType="num">
                                      <p:cBhvr>
                                        <p:cTn id="520" dur="3250" fill="hold"/>
                                        <p:tgtEl>
                                          <p:spTgt spid="91"/>
                                        </p:tgtEl>
                                        <p:attrNameLst>
                                          <p:attrName>ppt_y</p:attrName>
                                        </p:attrNameLst>
                                      </p:cBhvr>
                                      <p:tavLst>
                                        <p:tav tm="0">
                                          <p:val>
                                            <p:fltVal val="0.5"/>
                                          </p:val>
                                        </p:tav>
                                        <p:tav tm="100000">
                                          <p:val>
                                            <p:strVal val="#ppt_y"/>
                                          </p:val>
                                        </p:tav>
                                      </p:tavLst>
                                    </p:anim>
                                  </p:childTnLst>
                                </p:cTn>
                              </p:par>
                              <p:par>
                                <p:cTn id="521" presetID="23" presetClass="entr" presetSubtype="528" fill="hold" nodeType="withEffect">
                                  <p:stCondLst>
                                    <p:cond delay="0"/>
                                  </p:stCondLst>
                                  <p:childTnLst>
                                    <p:set>
                                      <p:cBhvr>
                                        <p:cTn id="522" dur="1" fill="hold">
                                          <p:stCondLst>
                                            <p:cond delay="0"/>
                                          </p:stCondLst>
                                        </p:cTn>
                                        <p:tgtEl>
                                          <p:spTgt spid="92"/>
                                        </p:tgtEl>
                                        <p:attrNameLst>
                                          <p:attrName>style.visibility</p:attrName>
                                        </p:attrNameLst>
                                      </p:cBhvr>
                                      <p:to>
                                        <p:strVal val="visible"/>
                                      </p:to>
                                    </p:set>
                                    <p:anim calcmode="lin" valueType="num">
                                      <p:cBhvr>
                                        <p:cTn id="523" dur="3250" fill="hold"/>
                                        <p:tgtEl>
                                          <p:spTgt spid="92"/>
                                        </p:tgtEl>
                                        <p:attrNameLst>
                                          <p:attrName>ppt_w</p:attrName>
                                        </p:attrNameLst>
                                      </p:cBhvr>
                                      <p:tavLst>
                                        <p:tav tm="0">
                                          <p:val>
                                            <p:fltVal val="0"/>
                                          </p:val>
                                        </p:tav>
                                        <p:tav tm="100000">
                                          <p:val>
                                            <p:strVal val="#ppt_w"/>
                                          </p:val>
                                        </p:tav>
                                      </p:tavLst>
                                    </p:anim>
                                    <p:anim calcmode="lin" valueType="num">
                                      <p:cBhvr>
                                        <p:cTn id="524" dur="3250" fill="hold"/>
                                        <p:tgtEl>
                                          <p:spTgt spid="92"/>
                                        </p:tgtEl>
                                        <p:attrNameLst>
                                          <p:attrName>ppt_h</p:attrName>
                                        </p:attrNameLst>
                                      </p:cBhvr>
                                      <p:tavLst>
                                        <p:tav tm="0">
                                          <p:val>
                                            <p:fltVal val="0"/>
                                          </p:val>
                                        </p:tav>
                                        <p:tav tm="100000">
                                          <p:val>
                                            <p:strVal val="#ppt_h"/>
                                          </p:val>
                                        </p:tav>
                                      </p:tavLst>
                                    </p:anim>
                                    <p:anim calcmode="lin" valueType="num">
                                      <p:cBhvr>
                                        <p:cTn id="525" dur="3250" fill="hold"/>
                                        <p:tgtEl>
                                          <p:spTgt spid="92"/>
                                        </p:tgtEl>
                                        <p:attrNameLst>
                                          <p:attrName>ppt_x</p:attrName>
                                        </p:attrNameLst>
                                      </p:cBhvr>
                                      <p:tavLst>
                                        <p:tav tm="0">
                                          <p:val>
                                            <p:fltVal val="0.5"/>
                                          </p:val>
                                        </p:tav>
                                        <p:tav tm="100000">
                                          <p:val>
                                            <p:strVal val="#ppt_x"/>
                                          </p:val>
                                        </p:tav>
                                      </p:tavLst>
                                    </p:anim>
                                    <p:anim calcmode="lin" valueType="num">
                                      <p:cBhvr>
                                        <p:cTn id="526" dur="3250" fill="hold"/>
                                        <p:tgtEl>
                                          <p:spTgt spid="92"/>
                                        </p:tgtEl>
                                        <p:attrNameLst>
                                          <p:attrName>ppt_y</p:attrName>
                                        </p:attrNameLst>
                                      </p:cBhvr>
                                      <p:tavLst>
                                        <p:tav tm="0">
                                          <p:val>
                                            <p:fltVal val="0.5"/>
                                          </p:val>
                                        </p:tav>
                                        <p:tav tm="100000">
                                          <p:val>
                                            <p:strVal val="#ppt_y"/>
                                          </p:val>
                                        </p:tav>
                                      </p:tavLst>
                                    </p:anim>
                                  </p:childTnLst>
                                </p:cTn>
                              </p:par>
                              <p:par>
                                <p:cTn id="527" presetID="23" presetClass="entr" presetSubtype="528" fill="hold" nodeType="withEffect">
                                  <p:stCondLst>
                                    <p:cond delay="0"/>
                                  </p:stCondLst>
                                  <p:childTnLst>
                                    <p:set>
                                      <p:cBhvr>
                                        <p:cTn id="528" dur="1" fill="hold">
                                          <p:stCondLst>
                                            <p:cond delay="0"/>
                                          </p:stCondLst>
                                        </p:cTn>
                                        <p:tgtEl>
                                          <p:spTgt spid="93"/>
                                        </p:tgtEl>
                                        <p:attrNameLst>
                                          <p:attrName>style.visibility</p:attrName>
                                        </p:attrNameLst>
                                      </p:cBhvr>
                                      <p:to>
                                        <p:strVal val="visible"/>
                                      </p:to>
                                    </p:set>
                                    <p:anim calcmode="lin" valueType="num">
                                      <p:cBhvr>
                                        <p:cTn id="529" dur="3250" fill="hold"/>
                                        <p:tgtEl>
                                          <p:spTgt spid="93"/>
                                        </p:tgtEl>
                                        <p:attrNameLst>
                                          <p:attrName>ppt_w</p:attrName>
                                        </p:attrNameLst>
                                      </p:cBhvr>
                                      <p:tavLst>
                                        <p:tav tm="0">
                                          <p:val>
                                            <p:fltVal val="0"/>
                                          </p:val>
                                        </p:tav>
                                        <p:tav tm="100000">
                                          <p:val>
                                            <p:strVal val="#ppt_w"/>
                                          </p:val>
                                        </p:tav>
                                      </p:tavLst>
                                    </p:anim>
                                    <p:anim calcmode="lin" valueType="num">
                                      <p:cBhvr>
                                        <p:cTn id="530" dur="3250" fill="hold"/>
                                        <p:tgtEl>
                                          <p:spTgt spid="93"/>
                                        </p:tgtEl>
                                        <p:attrNameLst>
                                          <p:attrName>ppt_h</p:attrName>
                                        </p:attrNameLst>
                                      </p:cBhvr>
                                      <p:tavLst>
                                        <p:tav tm="0">
                                          <p:val>
                                            <p:fltVal val="0"/>
                                          </p:val>
                                        </p:tav>
                                        <p:tav tm="100000">
                                          <p:val>
                                            <p:strVal val="#ppt_h"/>
                                          </p:val>
                                        </p:tav>
                                      </p:tavLst>
                                    </p:anim>
                                    <p:anim calcmode="lin" valueType="num">
                                      <p:cBhvr>
                                        <p:cTn id="531" dur="3250" fill="hold"/>
                                        <p:tgtEl>
                                          <p:spTgt spid="93"/>
                                        </p:tgtEl>
                                        <p:attrNameLst>
                                          <p:attrName>ppt_x</p:attrName>
                                        </p:attrNameLst>
                                      </p:cBhvr>
                                      <p:tavLst>
                                        <p:tav tm="0">
                                          <p:val>
                                            <p:fltVal val="0.5"/>
                                          </p:val>
                                        </p:tav>
                                        <p:tav tm="100000">
                                          <p:val>
                                            <p:strVal val="#ppt_x"/>
                                          </p:val>
                                        </p:tav>
                                      </p:tavLst>
                                    </p:anim>
                                    <p:anim calcmode="lin" valueType="num">
                                      <p:cBhvr>
                                        <p:cTn id="532" dur="3250" fill="hold"/>
                                        <p:tgtEl>
                                          <p:spTgt spid="93"/>
                                        </p:tgtEl>
                                        <p:attrNameLst>
                                          <p:attrName>ppt_y</p:attrName>
                                        </p:attrNameLst>
                                      </p:cBhvr>
                                      <p:tavLst>
                                        <p:tav tm="0">
                                          <p:val>
                                            <p:fltVal val="0.5"/>
                                          </p:val>
                                        </p:tav>
                                        <p:tav tm="100000">
                                          <p:val>
                                            <p:strVal val="#ppt_y"/>
                                          </p:val>
                                        </p:tav>
                                      </p:tavLst>
                                    </p:anim>
                                  </p:childTnLst>
                                </p:cTn>
                              </p:par>
                              <p:par>
                                <p:cTn id="533" presetID="8" presetClass="emph" presetSubtype="0" repeatCount="indefinite" fill="hold" nodeType="withEffect">
                                  <p:stCondLst>
                                    <p:cond delay="0"/>
                                  </p:stCondLst>
                                  <p:childTnLst>
                                    <p:animRot by="21600000">
                                      <p:cBhvr>
                                        <p:cTn id="534" dur="3250" fill="hold"/>
                                        <p:tgtEl>
                                          <p:spTgt spid="70"/>
                                        </p:tgtEl>
                                        <p:attrNameLst>
                                          <p:attrName>r</p:attrName>
                                        </p:attrNameLst>
                                      </p:cBhvr>
                                    </p:animRot>
                                  </p:childTnLst>
                                </p:cTn>
                              </p:par>
                              <p:par>
                                <p:cTn id="535" presetID="8" presetClass="emph" presetSubtype="0" repeatCount="indefinite" fill="hold" nodeType="withEffect">
                                  <p:stCondLst>
                                    <p:cond delay="0"/>
                                  </p:stCondLst>
                                  <p:childTnLst>
                                    <p:animRot by="21600000">
                                      <p:cBhvr>
                                        <p:cTn id="536" dur="3250" fill="hold"/>
                                        <p:tgtEl>
                                          <p:spTgt spid="71"/>
                                        </p:tgtEl>
                                        <p:attrNameLst>
                                          <p:attrName>r</p:attrName>
                                        </p:attrNameLst>
                                      </p:cBhvr>
                                    </p:animRot>
                                  </p:childTnLst>
                                </p:cTn>
                              </p:par>
                              <p:par>
                                <p:cTn id="537" presetID="8" presetClass="emph" presetSubtype="0" repeatCount="indefinite" fill="hold" nodeType="withEffect">
                                  <p:stCondLst>
                                    <p:cond delay="0"/>
                                  </p:stCondLst>
                                  <p:childTnLst>
                                    <p:animRot by="21600000">
                                      <p:cBhvr>
                                        <p:cTn id="538" dur="3250" fill="hold"/>
                                        <p:tgtEl>
                                          <p:spTgt spid="72"/>
                                        </p:tgtEl>
                                        <p:attrNameLst>
                                          <p:attrName>r</p:attrName>
                                        </p:attrNameLst>
                                      </p:cBhvr>
                                    </p:animRot>
                                  </p:childTnLst>
                                </p:cTn>
                              </p:par>
                              <p:par>
                                <p:cTn id="539" presetID="8" presetClass="emph" presetSubtype="0" repeatCount="indefinite" fill="hold" nodeType="withEffect">
                                  <p:stCondLst>
                                    <p:cond delay="0"/>
                                  </p:stCondLst>
                                  <p:childTnLst>
                                    <p:animRot by="21600000">
                                      <p:cBhvr>
                                        <p:cTn id="540" dur="3250" fill="hold"/>
                                        <p:tgtEl>
                                          <p:spTgt spid="73"/>
                                        </p:tgtEl>
                                        <p:attrNameLst>
                                          <p:attrName>r</p:attrName>
                                        </p:attrNameLst>
                                      </p:cBhvr>
                                    </p:animRot>
                                  </p:childTnLst>
                                </p:cTn>
                              </p:par>
                              <p:par>
                                <p:cTn id="541" presetID="8" presetClass="emph" presetSubtype="0" repeatCount="indefinite" fill="hold" nodeType="withEffect">
                                  <p:stCondLst>
                                    <p:cond delay="0"/>
                                  </p:stCondLst>
                                  <p:childTnLst>
                                    <p:animRot by="21600000">
                                      <p:cBhvr>
                                        <p:cTn id="542" dur="3250" fill="hold"/>
                                        <p:tgtEl>
                                          <p:spTgt spid="74"/>
                                        </p:tgtEl>
                                        <p:attrNameLst>
                                          <p:attrName>r</p:attrName>
                                        </p:attrNameLst>
                                      </p:cBhvr>
                                    </p:animRot>
                                  </p:childTnLst>
                                </p:cTn>
                              </p:par>
                              <p:par>
                                <p:cTn id="543" presetID="8" presetClass="emph" presetSubtype="0" repeatCount="indefinite" fill="hold" nodeType="withEffect">
                                  <p:stCondLst>
                                    <p:cond delay="0"/>
                                  </p:stCondLst>
                                  <p:childTnLst>
                                    <p:animRot by="21600000">
                                      <p:cBhvr>
                                        <p:cTn id="544" dur="3250" fill="hold"/>
                                        <p:tgtEl>
                                          <p:spTgt spid="75"/>
                                        </p:tgtEl>
                                        <p:attrNameLst>
                                          <p:attrName>r</p:attrName>
                                        </p:attrNameLst>
                                      </p:cBhvr>
                                    </p:animRot>
                                  </p:childTnLst>
                                </p:cTn>
                              </p:par>
                              <p:par>
                                <p:cTn id="545" presetID="8" presetClass="emph" presetSubtype="0" repeatCount="indefinite" fill="hold" nodeType="withEffect">
                                  <p:stCondLst>
                                    <p:cond delay="0"/>
                                  </p:stCondLst>
                                  <p:childTnLst>
                                    <p:animRot by="21600000">
                                      <p:cBhvr>
                                        <p:cTn id="546" dur="3250" fill="hold"/>
                                        <p:tgtEl>
                                          <p:spTgt spid="76"/>
                                        </p:tgtEl>
                                        <p:attrNameLst>
                                          <p:attrName>r</p:attrName>
                                        </p:attrNameLst>
                                      </p:cBhvr>
                                    </p:animRot>
                                  </p:childTnLst>
                                </p:cTn>
                              </p:par>
                              <p:par>
                                <p:cTn id="547" presetID="8" presetClass="emph" presetSubtype="0" repeatCount="indefinite" fill="hold" nodeType="withEffect">
                                  <p:stCondLst>
                                    <p:cond delay="0"/>
                                  </p:stCondLst>
                                  <p:childTnLst>
                                    <p:animRot by="21600000">
                                      <p:cBhvr>
                                        <p:cTn id="548" dur="3250" fill="hold"/>
                                        <p:tgtEl>
                                          <p:spTgt spid="77"/>
                                        </p:tgtEl>
                                        <p:attrNameLst>
                                          <p:attrName>r</p:attrName>
                                        </p:attrNameLst>
                                      </p:cBhvr>
                                    </p:animRot>
                                  </p:childTnLst>
                                </p:cTn>
                              </p:par>
                              <p:par>
                                <p:cTn id="549" presetID="8" presetClass="emph" presetSubtype="0" repeatCount="indefinite" fill="hold" nodeType="withEffect">
                                  <p:stCondLst>
                                    <p:cond delay="0"/>
                                  </p:stCondLst>
                                  <p:childTnLst>
                                    <p:animRot by="21600000">
                                      <p:cBhvr>
                                        <p:cTn id="550" dur="3250" fill="hold"/>
                                        <p:tgtEl>
                                          <p:spTgt spid="78"/>
                                        </p:tgtEl>
                                        <p:attrNameLst>
                                          <p:attrName>r</p:attrName>
                                        </p:attrNameLst>
                                      </p:cBhvr>
                                    </p:animRot>
                                  </p:childTnLst>
                                </p:cTn>
                              </p:par>
                              <p:par>
                                <p:cTn id="551" presetID="8" presetClass="emph" presetSubtype="0" repeatCount="indefinite" fill="hold" nodeType="withEffect">
                                  <p:stCondLst>
                                    <p:cond delay="0"/>
                                  </p:stCondLst>
                                  <p:childTnLst>
                                    <p:animRot by="21600000">
                                      <p:cBhvr>
                                        <p:cTn id="552" dur="3250" fill="hold"/>
                                        <p:tgtEl>
                                          <p:spTgt spid="79"/>
                                        </p:tgtEl>
                                        <p:attrNameLst>
                                          <p:attrName>r</p:attrName>
                                        </p:attrNameLst>
                                      </p:cBhvr>
                                    </p:animRot>
                                  </p:childTnLst>
                                </p:cTn>
                              </p:par>
                              <p:par>
                                <p:cTn id="553" presetID="8" presetClass="emph" presetSubtype="0" repeatCount="indefinite" fill="hold" nodeType="withEffect">
                                  <p:stCondLst>
                                    <p:cond delay="0"/>
                                  </p:stCondLst>
                                  <p:childTnLst>
                                    <p:animRot by="21600000">
                                      <p:cBhvr>
                                        <p:cTn id="554" dur="3250" fill="hold"/>
                                        <p:tgtEl>
                                          <p:spTgt spid="80"/>
                                        </p:tgtEl>
                                        <p:attrNameLst>
                                          <p:attrName>r</p:attrName>
                                        </p:attrNameLst>
                                      </p:cBhvr>
                                    </p:animRot>
                                  </p:childTnLst>
                                </p:cTn>
                              </p:par>
                              <p:par>
                                <p:cTn id="555" presetID="8" presetClass="emph" presetSubtype="0" repeatCount="indefinite" fill="hold" nodeType="withEffect">
                                  <p:stCondLst>
                                    <p:cond delay="0"/>
                                  </p:stCondLst>
                                  <p:childTnLst>
                                    <p:animRot by="21600000">
                                      <p:cBhvr>
                                        <p:cTn id="556" dur="3250" fill="hold"/>
                                        <p:tgtEl>
                                          <p:spTgt spid="81"/>
                                        </p:tgtEl>
                                        <p:attrNameLst>
                                          <p:attrName>r</p:attrName>
                                        </p:attrNameLst>
                                      </p:cBhvr>
                                    </p:animRot>
                                  </p:childTnLst>
                                </p:cTn>
                              </p:par>
                              <p:par>
                                <p:cTn id="557" presetID="8" presetClass="emph" presetSubtype="0" repeatCount="indefinite" fill="hold" nodeType="withEffect">
                                  <p:stCondLst>
                                    <p:cond delay="0"/>
                                  </p:stCondLst>
                                  <p:childTnLst>
                                    <p:animRot by="21600000">
                                      <p:cBhvr>
                                        <p:cTn id="558" dur="3250" fill="hold"/>
                                        <p:tgtEl>
                                          <p:spTgt spid="82"/>
                                        </p:tgtEl>
                                        <p:attrNameLst>
                                          <p:attrName>r</p:attrName>
                                        </p:attrNameLst>
                                      </p:cBhvr>
                                    </p:animRot>
                                  </p:childTnLst>
                                </p:cTn>
                              </p:par>
                              <p:par>
                                <p:cTn id="559" presetID="8" presetClass="emph" presetSubtype="0" repeatCount="indefinite" fill="hold" nodeType="withEffect">
                                  <p:stCondLst>
                                    <p:cond delay="0"/>
                                  </p:stCondLst>
                                  <p:childTnLst>
                                    <p:animRot by="21600000">
                                      <p:cBhvr>
                                        <p:cTn id="560" dur="3250" fill="hold"/>
                                        <p:tgtEl>
                                          <p:spTgt spid="83"/>
                                        </p:tgtEl>
                                        <p:attrNameLst>
                                          <p:attrName>r</p:attrName>
                                        </p:attrNameLst>
                                      </p:cBhvr>
                                    </p:animRot>
                                  </p:childTnLst>
                                </p:cTn>
                              </p:par>
                              <p:par>
                                <p:cTn id="561" presetID="8" presetClass="emph" presetSubtype="0" repeatCount="indefinite" fill="hold" nodeType="withEffect">
                                  <p:stCondLst>
                                    <p:cond delay="0"/>
                                  </p:stCondLst>
                                  <p:childTnLst>
                                    <p:animRot by="21600000">
                                      <p:cBhvr>
                                        <p:cTn id="562" dur="3250" fill="hold"/>
                                        <p:tgtEl>
                                          <p:spTgt spid="84"/>
                                        </p:tgtEl>
                                        <p:attrNameLst>
                                          <p:attrName>r</p:attrName>
                                        </p:attrNameLst>
                                      </p:cBhvr>
                                    </p:animRot>
                                  </p:childTnLst>
                                </p:cTn>
                              </p:par>
                              <p:par>
                                <p:cTn id="563" presetID="8" presetClass="emph" presetSubtype="0" repeatCount="indefinite" fill="hold" nodeType="withEffect">
                                  <p:stCondLst>
                                    <p:cond delay="0"/>
                                  </p:stCondLst>
                                  <p:childTnLst>
                                    <p:animRot by="21600000">
                                      <p:cBhvr>
                                        <p:cTn id="564" dur="3250" fill="hold"/>
                                        <p:tgtEl>
                                          <p:spTgt spid="85"/>
                                        </p:tgtEl>
                                        <p:attrNameLst>
                                          <p:attrName>r</p:attrName>
                                        </p:attrNameLst>
                                      </p:cBhvr>
                                    </p:animRot>
                                  </p:childTnLst>
                                </p:cTn>
                              </p:par>
                              <p:par>
                                <p:cTn id="565" presetID="8" presetClass="emph" presetSubtype="0" repeatCount="indefinite" fill="hold" nodeType="withEffect">
                                  <p:stCondLst>
                                    <p:cond delay="0"/>
                                  </p:stCondLst>
                                  <p:childTnLst>
                                    <p:animRot by="21600000">
                                      <p:cBhvr>
                                        <p:cTn id="566" dur="3250" fill="hold"/>
                                        <p:tgtEl>
                                          <p:spTgt spid="86"/>
                                        </p:tgtEl>
                                        <p:attrNameLst>
                                          <p:attrName>r</p:attrName>
                                        </p:attrNameLst>
                                      </p:cBhvr>
                                    </p:animRot>
                                  </p:childTnLst>
                                </p:cTn>
                              </p:par>
                              <p:par>
                                <p:cTn id="567" presetID="8" presetClass="emph" presetSubtype="0" repeatCount="indefinite" fill="hold" nodeType="withEffect">
                                  <p:stCondLst>
                                    <p:cond delay="0"/>
                                  </p:stCondLst>
                                  <p:childTnLst>
                                    <p:animRot by="21600000">
                                      <p:cBhvr>
                                        <p:cTn id="568" dur="3250" fill="hold"/>
                                        <p:tgtEl>
                                          <p:spTgt spid="87"/>
                                        </p:tgtEl>
                                        <p:attrNameLst>
                                          <p:attrName>r</p:attrName>
                                        </p:attrNameLst>
                                      </p:cBhvr>
                                    </p:animRot>
                                  </p:childTnLst>
                                </p:cTn>
                              </p:par>
                              <p:par>
                                <p:cTn id="569" presetID="8" presetClass="emph" presetSubtype="0" repeatCount="indefinite" fill="hold" nodeType="withEffect">
                                  <p:stCondLst>
                                    <p:cond delay="0"/>
                                  </p:stCondLst>
                                  <p:childTnLst>
                                    <p:animRot by="21600000">
                                      <p:cBhvr>
                                        <p:cTn id="570" dur="3250" fill="hold"/>
                                        <p:tgtEl>
                                          <p:spTgt spid="88"/>
                                        </p:tgtEl>
                                        <p:attrNameLst>
                                          <p:attrName>r</p:attrName>
                                        </p:attrNameLst>
                                      </p:cBhvr>
                                    </p:animRot>
                                  </p:childTnLst>
                                </p:cTn>
                              </p:par>
                              <p:par>
                                <p:cTn id="571" presetID="8" presetClass="emph" presetSubtype="0" repeatCount="indefinite" fill="hold" nodeType="withEffect">
                                  <p:stCondLst>
                                    <p:cond delay="0"/>
                                  </p:stCondLst>
                                  <p:childTnLst>
                                    <p:animRot by="21600000">
                                      <p:cBhvr>
                                        <p:cTn id="572" dur="3250" fill="hold"/>
                                        <p:tgtEl>
                                          <p:spTgt spid="89"/>
                                        </p:tgtEl>
                                        <p:attrNameLst>
                                          <p:attrName>r</p:attrName>
                                        </p:attrNameLst>
                                      </p:cBhvr>
                                    </p:animRot>
                                  </p:childTnLst>
                                </p:cTn>
                              </p:par>
                              <p:par>
                                <p:cTn id="573" presetID="8" presetClass="emph" presetSubtype="0" repeatCount="indefinite" fill="hold" nodeType="withEffect">
                                  <p:stCondLst>
                                    <p:cond delay="0"/>
                                  </p:stCondLst>
                                  <p:childTnLst>
                                    <p:animRot by="21600000">
                                      <p:cBhvr>
                                        <p:cTn id="574" dur="3250" fill="hold"/>
                                        <p:tgtEl>
                                          <p:spTgt spid="90"/>
                                        </p:tgtEl>
                                        <p:attrNameLst>
                                          <p:attrName>r</p:attrName>
                                        </p:attrNameLst>
                                      </p:cBhvr>
                                    </p:animRot>
                                  </p:childTnLst>
                                </p:cTn>
                              </p:par>
                              <p:par>
                                <p:cTn id="575" presetID="8" presetClass="emph" presetSubtype="0" repeatCount="indefinite" fill="hold" nodeType="withEffect">
                                  <p:stCondLst>
                                    <p:cond delay="0"/>
                                  </p:stCondLst>
                                  <p:childTnLst>
                                    <p:animRot by="21600000">
                                      <p:cBhvr>
                                        <p:cTn id="576" dur="3250" fill="hold"/>
                                        <p:tgtEl>
                                          <p:spTgt spid="91"/>
                                        </p:tgtEl>
                                        <p:attrNameLst>
                                          <p:attrName>r</p:attrName>
                                        </p:attrNameLst>
                                      </p:cBhvr>
                                    </p:animRot>
                                  </p:childTnLst>
                                </p:cTn>
                              </p:par>
                              <p:par>
                                <p:cTn id="577" presetID="8" presetClass="emph" presetSubtype="0" repeatCount="indefinite" fill="hold" nodeType="withEffect">
                                  <p:stCondLst>
                                    <p:cond delay="0"/>
                                  </p:stCondLst>
                                  <p:childTnLst>
                                    <p:animRot by="21600000">
                                      <p:cBhvr>
                                        <p:cTn id="578" dur="3250" fill="hold"/>
                                        <p:tgtEl>
                                          <p:spTgt spid="92"/>
                                        </p:tgtEl>
                                        <p:attrNameLst>
                                          <p:attrName>r</p:attrName>
                                        </p:attrNameLst>
                                      </p:cBhvr>
                                    </p:animRot>
                                  </p:childTnLst>
                                </p:cTn>
                              </p:par>
                              <p:par>
                                <p:cTn id="579" presetID="8" presetClass="emph" presetSubtype="0" repeatCount="indefinite" fill="hold" nodeType="withEffect">
                                  <p:stCondLst>
                                    <p:cond delay="0"/>
                                  </p:stCondLst>
                                  <p:childTnLst>
                                    <p:animRot by="21600000">
                                      <p:cBhvr>
                                        <p:cTn id="580" dur="3250" fill="hold"/>
                                        <p:tgtEl>
                                          <p:spTgt spid="93"/>
                                        </p:tgtEl>
                                        <p:attrNameLst>
                                          <p:attrName>r</p:attrName>
                                        </p:attrNameLst>
                                      </p:cBhvr>
                                    </p:animRot>
                                  </p:childTnLst>
                                </p:cTn>
                              </p:par>
                              <p:par>
                                <p:cTn id="581" presetID="23" presetClass="entr" presetSubtype="528" fill="hold" nodeType="withEffect">
                                  <p:stCondLst>
                                    <p:cond delay="0"/>
                                  </p:stCondLst>
                                  <p:childTnLst>
                                    <p:set>
                                      <p:cBhvr>
                                        <p:cTn id="582" dur="1" fill="hold">
                                          <p:stCondLst>
                                            <p:cond delay="0"/>
                                          </p:stCondLst>
                                        </p:cTn>
                                        <p:tgtEl>
                                          <p:spTgt spid="94"/>
                                        </p:tgtEl>
                                        <p:attrNameLst>
                                          <p:attrName>style.visibility</p:attrName>
                                        </p:attrNameLst>
                                      </p:cBhvr>
                                      <p:to>
                                        <p:strVal val="visible"/>
                                      </p:to>
                                    </p:set>
                                    <p:anim calcmode="lin" valueType="num">
                                      <p:cBhvr>
                                        <p:cTn id="583" dur="3250" fill="hold"/>
                                        <p:tgtEl>
                                          <p:spTgt spid="94"/>
                                        </p:tgtEl>
                                        <p:attrNameLst>
                                          <p:attrName>ppt_w</p:attrName>
                                        </p:attrNameLst>
                                      </p:cBhvr>
                                      <p:tavLst>
                                        <p:tav tm="0">
                                          <p:val>
                                            <p:fltVal val="0"/>
                                          </p:val>
                                        </p:tav>
                                        <p:tav tm="100000">
                                          <p:val>
                                            <p:strVal val="#ppt_w"/>
                                          </p:val>
                                        </p:tav>
                                      </p:tavLst>
                                    </p:anim>
                                    <p:anim calcmode="lin" valueType="num">
                                      <p:cBhvr>
                                        <p:cTn id="584" dur="3250" fill="hold"/>
                                        <p:tgtEl>
                                          <p:spTgt spid="94"/>
                                        </p:tgtEl>
                                        <p:attrNameLst>
                                          <p:attrName>ppt_h</p:attrName>
                                        </p:attrNameLst>
                                      </p:cBhvr>
                                      <p:tavLst>
                                        <p:tav tm="0">
                                          <p:val>
                                            <p:fltVal val="0"/>
                                          </p:val>
                                        </p:tav>
                                        <p:tav tm="100000">
                                          <p:val>
                                            <p:strVal val="#ppt_h"/>
                                          </p:val>
                                        </p:tav>
                                      </p:tavLst>
                                    </p:anim>
                                    <p:anim calcmode="lin" valueType="num">
                                      <p:cBhvr>
                                        <p:cTn id="585" dur="3250" fill="hold"/>
                                        <p:tgtEl>
                                          <p:spTgt spid="94"/>
                                        </p:tgtEl>
                                        <p:attrNameLst>
                                          <p:attrName>ppt_x</p:attrName>
                                        </p:attrNameLst>
                                      </p:cBhvr>
                                      <p:tavLst>
                                        <p:tav tm="0">
                                          <p:val>
                                            <p:fltVal val="0.5"/>
                                          </p:val>
                                        </p:tav>
                                        <p:tav tm="100000">
                                          <p:val>
                                            <p:strVal val="#ppt_x"/>
                                          </p:val>
                                        </p:tav>
                                      </p:tavLst>
                                    </p:anim>
                                    <p:anim calcmode="lin" valueType="num">
                                      <p:cBhvr>
                                        <p:cTn id="586" dur="3250" fill="hold"/>
                                        <p:tgtEl>
                                          <p:spTgt spid="94"/>
                                        </p:tgtEl>
                                        <p:attrNameLst>
                                          <p:attrName>ppt_y</p:attrName>
                                        </p:attrNameLst>
                                      </p:cBhvr>
                                      <p:tavLst>
                                        <p:tav tm="0">
                                          <p:val>
                                            <p:fltVal val="0.5"/>
                                          </p:val>
                                        </p:tav>
                                        <p:tav tm="100000">
                                          <p:val>
                                            <p:strVal val="#ppt_y"/>
                                          </p:val>
                                        </p:tav>
                                      </p:tavLst>
                                    </p:anim>
                                  </p:childTnLst>
                                </p:cTn>
                              </p:par>
                              <p:par>
                                <p:cTn id="587" presetID="23" presetClass="entr" presetSubtype="528" fill="hold" nodeType="withEffect">
                                  <p:stCondLst>
                                    <p:cond delay="0"/>
                                  </p:stCondLst>
                                  <p:childTnLst>
                                    <p:set>
                                      <p:cBhvr>
                                        <p:cTn id="588" dur="1" fill="hold">
                                          <p:stCondLst>
                                            <p:cond delay="0"/>
                                          </p:stCondLst>
                                        </p:cTn>
                                        <p:tgtEl>
                                          <p:spTgt spid="95"/>
                                        </p:tgtEl>
                                        <p:attrNameLst>
                                          <p:attrName>style.visibility</p:attrName>
                                        </p:attrNameLst>
                                      </p:cBhvr>
                                      <p:to>
                                        <p:strVal val="visible"/>
                                      </p:to>
                                    </p:set>
                                    <p:anim calcmode="lin" valueType="num">
                                      <p:cBhvr>
                                        <p:cTn id="589" dur="3250" fill="hold"/>
                                        <p:tgtEl>
                                          <p:spTgt spid="95"/>
                                        </p:tgtEl>
                                        <p:attrNameLst>
                                          <p:attrName>ppt_w</p:attrName>
                                        </p:attrNameLst>
                                      </p:cBhvr>
                                      <p:tavLst>
                                        <p:tav tm="0">
                                          <p:val>
                                            <p:fltVal val="0"/>
                                          </p:val>
                                        </p:tav>
                                        <p:tav tm="100000">
                                          <p:val>
                                            <p:strVal val="#ppt_w"/>
                                          </p:val>
                                        </p:tav>
                                      </p:tavLst>
                                    </p:anim>
                                    <p:anim calcmode="lin" valueType="num">
                                      <p:cBhvr>
                                        <p:cTn id="590" dur="3250" fill="hold"/>
                                        <p:tgtEl>
                                          <p:spTgt spid="95"/>
                                        </p:tgtEl>
                                        <p:attrNameLst>
                                          <p:attrName>ppt_h</p:attrName>
                                        </p:attrNameLst>
                                      </p:cBhvr>
                                      <p:tavLst>
                                        <p:tav tm="0">
                                          <p:val>
                                            <p:fltVal val="0"/>
                                          </p:val>
                                        </p:tav>
                                        <p:tav tm="100000">
                                          <p:val>
                                            <p:strVal val="#ppt_h"/>
                                          </p:val>
                                        </p:tav>
                                      </p:tavLst>
                                    </p:anim>
                                    <p:anim calcmode="lin" valueType="num">
                                      <p:cBhvr>
                                        <p:cTn id="591" dur="3250" fill="hold"/>
                                        <p:tgtEl>
                                          <p:spTgt spid="95"/>
                                        </p:tgtEl>
                                        <p:attrNameLst>
                                          <p:attrName>ppt_x</p:attrName>
                                        </p:attrNameLst>
                                      </p:cBhvr>
                                      <p:tavLst>
                                        <p:tav tm="0">
                                          <p:val>
                                            <p:fltVal val="0.5"/>
                                          </p:val>
                                        </p:tav>
                                        <p:tav tm="100000">
                                          <p:val>
                                            <p:strVal val="#ppt_x"/>
                                          </p:val>
                                        </p:tav>
                                      </p:tavLst>
                                    </p:anim>
                                    <p:anim calcmode="lin" valueType="num">
                                      <p:cBhvr>
                                        <p:cTn id="592" dur="3250" fill="hold"/>
                                        <p:tgtEl>
                                          <p:spTgt spid="95"/>
                                        </p:tgtEl>
                                        <p:attrNameLst>
                                          <p:attrName>ppt_y</p:attrName>
                                        </p:attrNameLst>
                                      </p:cBhvr>
                                      <p:tavLst>
                                        <p:tav tm="0">
                                          <p:val>
                                            <p:fltVal val="0.5"/>
                                          </p:val>
                                        </p:tav>
                                        <p:tav tm="100000">
                                          <p:val>
                                            <p:strVal val="#ppt_y"/>
                                          </p:val>
                                        </p:tav>
                                      </p:tavLst>
                                    </p:anim>
                                  </p:childTnLst>
                                </p:cTn>
                              </p:par>
                              <p:par>
                                <p:cTn id="593" presetID="23" presetClass="entr" presetSubtype="528" fill="hold" nodeType="withEffect">
                                  <p:stCondLst>
                                    <p:cond delay="0"/>
                                  </p:stCondLst>
                                  <p:childTnLst>
                                    <p:set>
                                      <p:cBhvr>
                                        <p:cTn id="594" dur="1" fill="hold">
                                          <p:stCondLst>
                                            <p:cond delay="0"/>
                                          </p:stCondLst>
                                        </p:cTn>
                                        <p:tgtEl>
                                          <p:spTgt spid="96"/>
                                        </p:tgtEl>
                                        <p:attrNameLst>
                                          <p:attrName>style.visibility</p:attrName>
                                        </p:attrNameLst>
                                      </p:cBhvr>
                                      <p:to>
                                        <p:strVal val="visible"/>
                                      </p:to>
                                    </p:set>
                                    <p:anim calcmode="lin" valueType="num">
                                      <p:cBhvr>
                                        <p:cTn id="595" dur="3250" fill="hold"/>
                                        <p:tgtEl>
                                          <p:spTgt spid="96"/>
                                        </p:tgtEl>
                                        <p:attrNameLst>
                                          <p:attrName>ppt_w</p:attrName>
                                        </p:attrNameLst>
                                      </p:cBhvr>
                                      <p:tavLst>
                                        <p:tav tm="0">
                                          <p:val>
                                            <p:fltVal val="0"/>
                                          </p:val>
                                        </p:tav>
                                        <p:tav tm="100000">
                                          <p:val>
                                            <p:strVal val="#ppt_w"/>
                                          </p:val>
                                        </p:tav>
                                      </p:tavLst>
                                    </p:anim>
                                    <p:anim calcmode="lin" valueType="num">
                                      <p:cBhvr>
                                        <p:cTn id="596" dur="3250" fill="hold"/>
                                        <p:tgtEl>
                                          <p:spTgt spid="96"/>
                                        </p:tgtEl>
                                        <p:attrNameLst>
                                          <p:attrName>ppt_h</p:attrName>
                                        </p:attrNameLst>
                                      </p:cBhvr>
                                      <p:tavLst>
                                        <p:tav tm="0">
                                          <p:val>
                                            <p:fltVal val="0"/>
                                          </p:val>
                                        </p:tav>
                                        <p:tav tm="100000">
                                          <p:val>
                                            <p:strVal val="#ppt_h"/>
                                          </p:val>
                                        </p:tav>
                                      </p:tavLst>
                                    </p:anim>
                                    <p:anim calcmode="lin" valueType="num">
                                      <p:cBhvr>
                                        <p:cTn id="597" dur="3250" fill="hold"/>
                                        <p:tgtEl>
                                          <p:spTgt spid="96"/>
                                        </p:tgtEl>
                                        <p:attrNameLst>
                                          <p:attrName>ppt_x</p:attrName>
                                        </p:attrNameLst>
                                      </p:cBhvr>
                                      <p:tavLst>
                                        <p:tav tm="0">
                                          <p:val>
                                            <p:fltVal val="0.5"/>
                                          </p:val>
                                        </p:tav>
                                        <p:tav tm="100000">
                                          <p:val>
                                            <p:strVal val="#ppt_x"/>
                                          </p:val>
                                        </p:tav>
                                      </p:tavLst>
                                    </p:anim>
                                    <p:anim calcmode="lin" valueType="num">
                                      <p:cBhvr>
                                        <p:cTn id="598" dur="3250" fill="hold"/>
                                        <p:tgtEl>
                                          <p:spTgt spid="96"/>
                                        </p:tgtEl>
                                        <p:attrNameLst>
                                          <p:attrName>ppt_y</p:attrName>
                                        </p:attrNameLst>
                                      </p:cBhvr>
                                      <p:tavLst>
                                        <p:tav tm="0">
                                          <p:val>
                                            <p:fltVal val="0.5"/>
                                          </p:val>
                                        </p:tav>
                                        <p:tav tm="100000">
                                          <p:val>
                                            <p:strVal val="#ppt_y"/>
                                          </p:val>
                                        </p:tav>
                                      </p:tavLst>
                                    </p:anim>
                                  </p:childTnLst>
                                </p:cTn>
                              </p:par>
                              <p:par>
                                <p:cTn id="599" presetID="23" presetClass="entr" presetSubtype="528" fill="hold" nodeType="withEffect">
                                  <p:stCondLst>
                                    <p:cond delay="0"/>
                                  </p:stCondLst>
                                  <p:childTnLst>
                                    <p:set>
                                      <p:cBhvr>
                                        <p:cTn id="600" dur="1" fill="hold">
                                          <p:stCondLst>
                                            <p:cond delay="0"/>
                                          </p:stCondLst>
                                        </p:cTn>
                                        <p:tgtEl>
                                          <p:spTgt spid="97"/>
                                        </p:tgtEl>
                                        <p:attrNameLst>
                                          <p:attrName>style.visibility</p:attrName>
                                        </p:attrNameLst>
                                      </p:cBhvr>
                                      <p:to>
                                        <p:strVal val="visible"/>
                                      </p:to>
                                    </p:set>
                                    <p:anim calcmode="lin" valueType="num">
                                      <p:cBhvr>
                                        <p:cTn id="601" dur="3250" fill="hold"/>
                                        <p:tgtEl>
                                          <p:spTgt spid="97"/>
                                        </p:tgtEl>
                                        <p:attrNameLst>
                                          <p:attrName>ppt_w</p:attrName>
                                        </p:attrNameLst>
                                      </p:cBhvr>
                                      <p:tavLst>
                                        <p:tav tm="0">
                                          <p:val>
                                            <p:fltVal val="0"/>
                                          </p:val>
                                        </p:tav>
                                        <p:tav tm="100000">
                                          <p:val>
                                            <p:strVal val="#ppt_w"/>
                                          </p:val>
                                        </p:tav>
                                      </p:tavLst>
                                    </p:anim>
                                    <p:anim calcmode="lin" valueType="num">
                                      <p:cBhvr>
                                        <p:cTn id="602" dur="3250" fill="hold"/>
                                        <p:tgtEl>
                                          <p:spTgt spid="97"/>
                                        </p:tgtEl>
                                        <p:attrNameLst>
                                          <p:attrName>ppt_h</p:attrName>
                                        </p:attrNameLst>
                                      </p:cBhvr>
                                      <p:tavLst>
                                        <p:tav tm="0">
                                          <p:val>
                                            <p:fltVal val="0"/>
                                          </p:val>
                                        </p:tav>
                                        <p:tav tm="100000">
                                          <p:val>
                                            <p:strVal val="#ppt_h"/>
                                          </p:val>
                                        </p:tav>
                                      </p:tavLst>
                                    </p:anim>
                                    <p:anim calcmode="lin" valueType="num">
                                      <p:cBhvr>
                                        <p:cTn id="603" dur="3250" fill="hold"/>
                                        <p:tgtEl>
                                          <p:spTgt spid="97"/>
                                        </p:tgtEl>
                                        <p:attrNameLst>
                                          <p:attrName>ppt_x</p:attrName>
                                        </p:attrNameLst>
                                      </p:cBhvr>
                                      <p:tavLst>
                                        <p:tav tm="0">
                                          <p:val>
                                            <p:fltVal val="0.5"/>
                                          </p:val>
                                        </p:tav>
                                        <p:tav tm="100000">
                                          <p:val>
                                            <p:strVal val="#ppt_x"/>
                                          </p:val>
                                        </p:tav>
                                      </p:tavLst>
                                    </p:anim>
                                    <p:anim calcmode="lin" valueType="num">
                                      <p:cBhvr>
                                        <p:cTn id="604" dur="3250" fill="hold"/>
                                        <p:tgtEl>
                                          <p:spTgt spid="97"/>
                                        </p:tgtEl>
                                        <p:attrNameLst>
                                          <p:attrName>ppt_y</p:attrName>
                                        </p:attrNameLst>
                                      </p:cBhvr>
                                      <p:tavLst>
                                        <p:tav tm="0">
                                          <p:val>
                                            <p:fltVal val="0.5"/>
                                          </p:val>
                                        </p:tav>
                                        <p:tav tm="100000">
                                          <p:val>
                                            <p:strVal val="#ppt_y"/>
                                          </p:val>
                                        </p:tav>
                                      </p:tavLst>
                                    </p:anim>
                                  </p:childTnLst>
                                </p:cTn>
                              </p:par>
                              <p:par>
                                <p:cTn id="605" presetID="23" presetClass="entr" presetSubtype="528" fill="hold" nodeType="withEffect">
                                  <p:stCondLst>
                                    <p:cond delay="0"/>
                                  </p:stCondLst>
                                  <p:childTnLst>
                                    <p:set>
                                      <p:cBhvr>
                                        <p:cTn id="606" dur="1" fill="hold">
                                          <p:stCondLst>
                                            <p:cond delay="0"/>
                                          </p:stCondLst>
                                        </p:cTn>
                                        <p:tgtEl>
                                          <p:spTgt spid="98"/>
                                        </p:tgtEl>
                                        <p:attrNameLst>
                                          <p:attrName>style.visibility</p:attrName>
                                        </p:attrNameLst>
                                      </p:cBhvr>
                                      <p:to>
                                        <p:strVal val="visible"/>
                                      </p:to>
                                    </p:set>
                                    <p:anim calcmode="lin" valueType="num">
                                      <p:cBhvr>
                                        <p:cTn id="607" dur="3250" fill="hold"/>
                                        <p:tgtEl>
                                          <p:spTgt spid="98"/>
                                        </p:tgtEl>
                                        <p:attrNameLst>
                                          <p:attrName>ppt_w</p:attrName>
                                        </p:attrNameLst>
                                      </p:cBhvr>
                                      <p:tavLst>
                                        <p:tav tm="0">
                                          <p:val>
                                            <p:fltVal val="0"/>
                                          </p:val>
                                        </p:tav>
                                        <p:tav tm="100000">
                                          <p:val>
                                            <p:strVal val="#ppt_w"/>
                                          </p:val>
                                        </p:tav>
                                      </p:tavLst>
                                    </p:anim>
                                    <p:anim calcmode="lin" valueType="num">
                                      <p:cBhvr>
                                        <p:cTn id="608" dur="3250" fill="hold"/>
                                        <p:tgtEl>
                                          <p:spTgt spid="98"/>
                                        </p:tgtEl>
                                        <p:attrNameLst>
                                          <p:attrName>ppt_h</p:attrName>
                                        </p:attrNameLst>
                                      </p:cBhvr>
                                      <p:tavLst>
                                        <p:tav tm="0">
                                          <p:val>
                                            <p:fltVal val="0"/>
                                          </p:val>
                                        </p:tav>
                                        <p:tav tm="100000">
                                          <p:val>
                                            <p:strVal val="#ppt_h"/>
                                          </p:val>
                                        </p:tav>
                                      </p:tavLst>
                                    </p:anim>
                                    <p:anim calcmode="lin" valueType="num">
                                      <p:cBhvr>
                                        <p:cTn id="609" dur="3250" fill="hold"/>
                                        <p:tgtEl>
                                          <p:spTgt spid="98"/>
                                        </p:tgtEl>
                                        <p:attrNameLst>
                                          <p:attrName>ppt_x</p:attrName>
                                        </p:attrNameLst>
                                      </p:cBhvr>
                                      <p:tavLst>
                                        <p:tav tm="0">
                                          <p:val>
                                            <p:fltVal val="0.5"/>
                                          </p:val>
                                        </p:tav>
                                        <p:tav tm="100000">
                                          <p:val>
                                            <p:strVal val="#ppt_x"/>
                                          </p:val>
                                        </p:tav>
                                      </p:tavLst>
                                    </p:anim>
                                    <p:anim calcmode="lin" valueType="num">
                                      <p:cBhvr>
                                        <p:cTn id="610" dur="3250" fill="hold"/>
                                        <p:tgtEl>
                                          <p:spTgt spid="98"/>
                                        </p:tgtEl>
                                        <p:attrNameLst>
                                          <p:attrName>ppt_y</p:attrName>
                                        </p:attrNameLst>
                                      </p:cBhvr>
                                      <p:tavLst>
                                        <p:tav tm="0">
                                          <p:val>
                                            <p:fltVal val="0.5"/>
                                          </p:val>
                                        </p:tav>
                                        <p:tav tm="100000">
                                          <p:val>
                                            <p:strVal val="#ppt_y"/>
                                          </p:val>
                                        </p:tav>
                                      </p:tavLst>
                                    </p:anim>
                                  </p:childTnLst>
                                </p:cTn>
                              </p:par>
                              <p:par>
                                <p:cTn id="611" presetID="23" presetClass="entr" presetSubtype="528" fill="hold" nodeType="withEffect">
                                  <p:stCondLst>
                                    <p:cond delay="0"/>
                                  </p:stCondLst>
                                  <p:childTnLst>
                                    <p:set>
                                      <p:cBhvr>
                                        <p:cTn id="612" dur="1" fill="hold">
                                          <p:stCondLst>
                                            <p:cond delay="0"/>
                                          </p:stCondLst>
                                        </p:cTn>
                                        <p:tgtEl>
                                          <p:spTgt spid="99"/>
                                        </p:tgtEl>
                                        <p:attrNameLst>
                                          <p:attrName>style.visibility</p:attrName>
                                        </p:attrNameLst>
                                      </p:cBhvr>
                                      <p:to>
                                        <p:strVal val="visible"/>
                                      </p:to>
                                    </p:set>
                                    <p:anim calcmode="lin" valueType="num">
                                      <p:cBhvr>
                                        <p:cTn id="613" dur="3250" fill="hold"/>
                                        <p:tgtEl>
                                          <p:spTgt spid="99"/>
                                        </p:tgtEl>
                                        <p:attrNameLst>
                                          <p:attrName>ppt_w</p:attrName>
                                        </p:attrNameLst>
                                      </p:cBhvr>
                                      <p:tavLst>
                                        <p:tav tm="0">
                                          <p:val>
                                            <p:fltVal val="0"/>
                                          </p:val>
                                        </p:tav>
                                        <p:tav tm="100000">
                                          <p:val>
                                            <p:strVal val="#ppt_w"/>
                                          </p:val>
                                        </p:tav>
                                      </p:tavLst>
                                    </p:anim>
                                    <p:anim calcmode="lin" valueType="num">
                                      <p:cBhvr>
                                        <p:cTn id="614" dur="3250" fill="hold"/>
                                        <p:tgtEl>
                                          <p:spTgt spid="99"/>
                                        </p:tgtEl>
                                        <p:attrNameLst>
                                          <p:attrName>ppt_h</p:attrName>
                                        </p:attrNameLst>
                                      </p:cBhvr>
                                      <p:tavLst>
                                        <p:tav tm="0">
                                          <p:val>
                                            <p:fltVal val="0"/>
                                          </p:val>
                                        </p:tav>
                                        <p:tav tm="100000">
                                          <p:val>
                                            <p:strVal val="#ppt_h"/>
                                          </p:val>
                                        </p:tav>
                                      </p:tavLst>
                                    </p:anim>
                                    <p:anim calcmode="lin" valueType="num">
                                      <p:cBhvr>
                                        <p:cTn id="615" dur="3250" fill="hold"/>
                                        <p:tgtEl>
                                          <p:spTgt spid="99"/>
                                        </p:tgtEl>
                                        <p:attrNameLst>
                                          <p:attrName>ppt_x</p:attrName>
                                        </p:attrNameLst>
                                      </p:cBhvr>
                                      <p:tavLst>
                                        <p:tav tm="0">
                                          <p:val>
                                            <p:fltVal val="0.5"/>
                                          </p:val>
                                        </p:tav>
                                        <p:tav tm="100000">
                                          <p:val>
                                            <p:strVal val="#ppt_x"/>
                                          </p:val>
                                        </p:tav>
                                      </p:tavLst>
                                    </p:anim>
                                    <p:anim calcmode="lin" valueType="num">
                                      <p:cBhvr>
                                        <p:cTn id="616" dur="3250" fill="hold"/>
                                        <p:tgtEl>
                                          <p:spTgt spid="99"/>
                                        </p:tgtEl>
                                        <p:attrNameLst>
                                          <p:attrName>ppt_y</p:attrName>
                                        </p:attrNameLst>
                                      </p:cBhvr>
                                      <p:tavLst>
                                        <p:tav tm="0">
                                          <p:val>
                                            <p:fltVal val="0.5"/>
                                          </p:val>
                                        </p:tav>
                                        <p:tav tm="100000">
                                          <p:val>
                                            <p:strVal val="#ppt_y"/>
                                          </p:val>
                                        </p:tav>
                                      </p:tavLst>
                                    </p:anim>
                                  </p:childTnLst>
                                </p:cTn>
                              </p:par>
                              <p:par>
                                <p:cTn id="617" presetID="23" presetClass="entr" presetSubtype="528" fill="hold" nodeType="withEffect">
                                  <p:stCondLst>
                                    <p:cond delay="0"/>
                                  </p:stCondLst>
                                  <p:childTnLst>
                                    <p:set>
                                      <p:cBhvr>
                                        <p:cTn id="618" dur="1" fill="hold">
                                          <p:stCondLst>
                                            <p:cond delay="0"/>
                                          </p:stCondLst>
                                        </p:cTn>
                                        <p:tgtEl>
                                          <p:spTgt spid="100"/>
                                        </p:tgtEl>
                                        <p:attrNameLst>
                                          <p:attrName>style.visibility</p:attrName>
                                        </p:attrNameLst>
                                      </p:cBhvr>
                                      <p:to>
                                        <p:strVal val="visible"/>
                                      </p:to>
                                    </p:set>
                                    <p:anim calcmode="lin" valueType="num">
                                      <p:cBhvr>
                                        <p:cTn id="619" dur="3250" fill="hold"/>
                                        <p:tgtEl>
                                          <p:spTgt spid="100"/>
                                        </p:tgtEl>
                                        <p:attrNameLst>
                                          <p:attrName>ppt_w</p:attrName>
                                        </p:attrNameLst>
                                      </p:cBhvr>
                                      <p:tavLst>
                                        <p:tav tm="0">
                                          <p:val>
                                            <p:fltVal val="0"/>
                                          </p:val>
                                        </p:tav>
                                        <p:tav tm="100000">
                                          <p:val>
                                            <p:strVal val="#ppt_w"/>
                                          </p:val>
                                        </p:tav>
                                      </p:tavLst>
                                    </p:anim>
                                    <p:anim calcmode="lin" valueType="num">
                                      <p:cBhvr>
                                        <p:cTn id="620" dur="3250" fill="hold"/>
                                        <p:tgtEl>
                                          <p:spTgt spid="100"/>
                                        </p:tgtEl>
                                        <p:attrNameLst>
                                          <p:attrName>ppt_h</p:attrName>
                                        </p:attrNameLst>
                                      </p:cBhvr>
                                      <p:tavLst>
                                        <p:tav tm="0">
                                          <p:val>
                                            <p:fltVal val="0"/>
                                          </p:val>
                                        </p:tav>
                                        <p:tav tm="100000">
                                          <p:val>
                                            <p:strVal val="#ppt_h"/>
                                          </p:val>
                                        </p:tav>
                                      </p:tavLst>
                                    </p:anim>
                                    <p:anim calcmode="lin" valueType="num">
                                      <p:cBhvr>
                                        <p:cTn id="621" dur="3250" fill="hold"/>
                                        <p:tgtEl>
                                          <p:spTgt spid="100"/>
                                        </p:tgtEl>
                                        <p:attrNameLst>
                                          <p:attrName>ppt_x</p:attrName>
                                        </p:attrNameLst>
                                      </p:cBhvr>
                                      <p:tavLst>
                                        <p:tav tm="0">
                                          <p:val>
                                            <p:fltVal val="0.5"/>
                                          </p:val>
                                        </p:tav>
                                        <p:tav tm="100000">
                                          <p:val>
                                            <p:strVal val="#ppt_x"/>
                                          </p:val>
                                        </p:tav>
                                      </p:tavLst>
                                    </p:anim>
                                    <p:anim calcmode="lin" valueType="num">
                                      <p:cBhvr>
                                        <p:cTn id="622" dur="3250" fill="hold"/>
                                        <p:tgtEl>
                                          <p:spTgt spid="100"/>
                                        </p:tgtEl>
                                        <p:attrNameLst>
                                          <p:attrName>ppt_y</p:attrName>
                                        </p:attrNameLst>
                                      </p:cBhvr>
                                      <p:tavLst>
                                        <p:tav tm="0">
                                          <p:val>
                                            <p:fltVal val="0.5"/>
                                          </p:val>
                                        </p:tav>
                                        <p:tav tm="100000">
                                          <p:val>
                                            <p:strVal val="#ppt_y"/>
                                          </p:val>
                                        </p:tav>
                                      </p:tavLst>
                                    </p:anim>
                                  </p:childTnLst>
                                </p:cTn>
                              </p:par>
                              <p:par>
                                <p:cTn id="623" presetID="23" presetClass="entr" presetSubtype="528" fill="hold" nodeType="withEffect">
                                  <p:stCondLst>
                                    <p:cond delay="0"/>
                                  </p:stCondLst>
                                  <p:childTnLst>
                                    <p:set>
                                      <p:cBhvr>
                                        <p:cTn id="624" dur="1" fill="hold">
                                          <p:stCondLst>
                                            <p:cond delay="0"/>
                                          </p:stCondLst>
                                        </p:cTn>
                                        <p:tgtEl>
                                          <p:spTgt spid="101"/>
                                        </p:tgtEl>
                                        <p:attrNameLst>
                                          <p:attrName>style.visibility</p:attrName>
                                        </p:attrNameLst>
                                      </p:cBhvr>
                                      <p:to>
                                        <p:strVal val="visible"/>
                                      </p:to>
                                    </p:set>
                                    <p:anim calcmode="lin" valueType="num">
                                      <p:cBhvr>
                                        <p:cTn id="625" dur="3250" fill="hold"/>
                                        <p:tgtEl>
                                          <p:spTgt spid="101"/>
                                        </p:tgtEl>
                                        <p:attrNameLst>
                                          <p:attrName>ppt_w</p:attrName>
                                        </p:attrNameLst>
                                      </p:cBhvr>
                                      <p:tavLst>
                                        <p:tav tm="0">
                                          <p:val>
                                            <p:fltVal val="0"/>
                                          </p:val>
                                        </p:tav>
                                        <p:tav tm="100000">
                                          <p:val>
                                            <p:strVal val="#ppt_w"/>
                                          </p:val>
                                        </p:tav>
                                      </p:tavLst>
                                    </p:anim>
                                    <p:anim calcmode="lin" valueType="num">
                                      <p:cBhvr>
                                        <p:cTn id="626" dur="3250" fill="hold"/>
                                        <p:tgtEl>
                                          <p:spTgt spid="101"/>
                                        </p:tgtEl>
                                        <p:attrNameLst>
                                          <p:attrName>ppt_h</p:attrName>
                                        </p:attrNameLst>
                                      </p:cBhvr>
                                      <p:tavLst>
                                        <p:tav tm="0">
                                          <p:val>
                                            <p:fltVal val="0"/>
                                          </p:val>
                                        </p:tav>
                                        <p:tav tm="100000">
                                          <p:val>
                                            <p:strVal val="#ppt_h"/>
                                          </p:val>
                                        </p:tav>
                                      </p:tavLst>
                                    </p:anim>
                                    <p:anim calcmode="lin" valueType="num">
                                      <p:cBhvr>
                                        <p:cTn id="627" dur="3250" fill="hold"/>
                                        <p:tgtEl>
                                          <p:spTgt spid="101"/>
                                        </p:tgtEl>
                                        <p:attrNameLst>
                                          <p:attrName>ppt_x</p:attrName>
                                        </p:attrNameLst>
                                      </p:cBhvr>
                                      <p:tavLst>
                                        <p:tav tm="0">
                                          <p:val>
                                            <p:fltVal val="0.5"/>
                                          </p:val>
                                        </p:tav>
                                        <p:tav tm="100000">
                                          <p:val>
                                            <p:strVal val="#ppt_x"/>
                                          </p:val>
                                        </p:tav>
                                      </p:tavLst>
                                    </p:anim>
                                    <p:anim calcmode="lin" valueType="num">
                                      <p:cBhvr>
                                        <p:cTn id="628" dur="3250" fill="hold"/>
                                        <p:tgtEl>
                                          <p:spTgt spid="101"/>
                                        </p:tgtEl>
                                        <p:attrNameLst>
                                          <p:attrName>ppt_y</p:attrName>
                                        </p:attrNameLst>
                                      </p:cBhvr>
                                      <p:tavLst>
                                        <p:tav tm="0">
                                          <p:val>
                                            <p:fltVal val="0.5"/>
                                          </p:val>
                                        </p:tav>
                                        <p:tav tm="100000">
                                          <p:val>
                                            <p:strVal val="#ppt_y"/>
                                          </p:val>
                                        </p:tav>
                                      </p:tavLst>
                                    </p:anim>
                                  </p:childTnLst>
                                </p:cTn>
                              </p:par>
                              <p:par>
                                <p:cTn id="629" presetID="23" presetClass="entr" presetSubtype="528" fill="hold" nodeType="withEffect">
                                  <p:stCondLst>
                                    <p:cond delay="0"/>
                                  </p:stCondLst>
                                  <p:childTnLst>
                                    <p:set>
                                      <p:cBhvr>
                                        <p:cTn id="630" dur="1" fill="hold">
                                          <p:stCondLst>
                                            <p:cond delay="0"/>
                                          </p:stCondLst>
                                        </p:cTn>
                                        <p:tgtEl>
                                          <p:spTgt spid="102"/>
                                        </p:tgtEl>
                                        <p:attrNameLst>
                                          <p:attrName>style.visibility</p:attrName>
                                        </p:attrNameLst>
                                      </p:cBhvr>
                                      <p:to>
                                        <p:strVal val="visible"/>
                                      </p:to>
                                    </p:set>
                                    <p:anim calcmode="lin" valueType="num">
                                      <p:cBhvr>
                                        <p:cTn id="631" dur="3250" fill="hold"/>
                                        <p:tgtEl>
                                          <p:spTgt spid="102"/>
                                        </p:tgtEl>
                                        <p:attrNameLst>
                                          <p:attrName>ppt_w</p:attrName>
                                        </p:attrNameLst>
                                      </p:cBhvr>
                                      <p:tavLst>
                                        <p:tav tm="0">
                                          <p:val>
                                            <p:fltVal val="0"/>
                                          </p:val>
                                        </p:tav>
                                        <p:tav tm="100000">
                                          <p:val>
                                            <p:strVal val="#ppt_w"/>
                                          </p:val>
                                        </p:tav>
                                      </p:tavLst>
                                    </p:anim>
                                    <p:anim calcmode="lin" valueType="num">
                                      <p:cBhvr>
                                        <p:cTn id="632" dur="3250" fill="hold"/>
                                        <p:tgtEl>
                                          <p:spTgt spid="102"/>
                                        </p:tgtEl>
                                        <p:attrNameLst>
                                          <p:attrName>ppt_h</p:attrName>
                                        </p:attrNameLst>
                                      </p:cBhvr>
                                      <p:tavLst>
                                        <p:tav tm="0">
                                          <p:val>
                                            <p:fltVal val="0"/>
                                          </p:val>
                                        </p:tav>
                                        <p:tav tm="100000">
                                          <p:val>
                                            <p:strVal val="#ppt_h"/>
                                          </p:val>
                                        </p:tav>
                                      </p:tavLst>
                                    </p:anim>
                                    <p:anim calcmode="lin" valueType="num">
                                      <p:cBhvr>
                                        <p:cTn id="633" dur="3250" fill="hold"/>
                                        <p:tgtEl>
                                          <p:spTgt spid="102"/>
                                        </p:tgtEl>
                                        <p:attrNameLst>
                                          <p:attrName>ppt_x</p:attrName>
                                        </p:attrNameLst>
                                      </p:cBhvr>
                                      <p:tavLst>
                                        <p:tav tm="0">
                                          <p:val>
                                            <p:fltVal val="0.5"/>
                                          </p:val>
                                        </p:tav>
                                        <p:tav tm="100000">
                                          <p:val>
                                            <p:strVal val="#ppt_x"/>
                                          </p:val>
                                        </p:tav>
                                      </p:tavLst>
                                    </p:anim>
                                    <p:anim calcmode="lin" valueType="num">
                                      <p:cBhvr>
                                        <p:cTn id="634" dur="3250" fill="hold"/>
                                        <p:tgtEl>
                                          <p:spTgt spid="102"/>
                                        </p:tgtEl>
                                        <p:attrNameLst>
                                          <p:attrName>ppt_y</p:attrName>
                                        </p:attrNameLst>
                                      </p:cBhvr>
                                      <p:tavLst>
                                        <p:tav tm="0">
                                          <p:val>
                                            <p:fltVal val="0.5"/>
                                          </p:val>
                                        </p:tav>
                                        <p:tav tm="100000">
                                          <p:val>
                                            <p:strVal val="#ppt_y"/>
                                          </p:val>
                                        </p:tav>
                                      </p:tavLst>
                                    </p:anim>
                                  </p:childTnLst>
                                </p:cTn>
                              </p:par>
                              <p:par>
                                <p:cTn id="635" presetID="23" presetClass="entr" presetSubtype="528" fill="hold" nodeType="withEffect">
                                  <p:stCondLst>
                                    <p:cond delay="0"/>
                                  </p:stCondLst>
                                  <p:childTnLst>
                                    <p:set>
                                      <p:cBhvr>
                                        <p:cTn id="636" dur="1" fill="hold">
                                          <p:stCondLst>
                                            <p:cond delay="0"/>
                                          </p:stCondLst>
                                        </p:cTn>
                                        <p:tgtEl>
                                          <p:spTgt spid="103"/>
                                        </p:tgtEl>
                                        <p:attrNameLst>
                                          <p:attrName>style.visibility</p:attrName>
                                        </p:attrNameLst>
                                      </p:cBhvr>
                                      <p:to>
                                        <p:strVal val="visible"/>
                                      </p:to>
                                    </p:set>
                                    <p:anim calcmode="lin" valueType="num">
                                      <p:cBhvr>
                                        <p:cTn id="637" dur="3250" fill="hold"/>
                                        <p:tgtEl>
                                          <p:spTgt spid="103"/>
                                        </p:tgtEl>
                                        <p:attrNameLst>
                                          <p:attrName>ppt_w</p:attrName>
                                        </p:attrNameLst>
                                      </p:cBhvr>
                                      <p:tavLst>
                                        <p:tav tm="0">
                                          <p:val>
                                            <p:fltVal val="0"/>
                                          </p:val>
                                        </p:tav>
                                        <p:tav tm="100000">
                                          <p:val>
                                            <p:strVal val="#ppt_w"/>
                                          </p:val>
                                        </p:tav>
                                      </p:tavLst>
                                    </p:anim>
                                    <p:anim calcmode="lin" valueType="num">
                                      <p:cBhvr>
                                        <p:cTn id="638" dur="3250" fill="hold"/>
                                        <p:tgtEl>
                                          <p:spTgt spid="103"/>
                                        </p:tgtEl>
                                        <p:attrNameLst>
                                          <p:attrName>ppt_h</p:attrName>
                                        </p:attrNameLst>
                                      </p:cBhvr>
                                      <p:tavLst>
                                        <p:tav tm="0">
                                          <p:val>
                                            <p:fltVal val="0"/>
                                          </p:val>
                                        </p:tav>
                                        <p:tav tm="100000">
                                          <p:val>
                                            <p:strVal val="#ppt_h"/>
                                          </p:val>
                                        </p:tav>
                                      </p:tavLst>
                                    </p:anim>
                                    <p:anim calcmode="lin" valueType="num">
                                      <p:cBhvr>
                                        <p:cTn id="639" dur="3250" fill="hold"/>
                                        <p:tgtEl>
                                          <p:spTgt spid="103"/>
                                        </p:tgtEl>
                                        <p:attrNameLst>
                                          <p:attrName>ppt_x</p:attrName>
                                        </p:attrNameLst>
                                      </p:cBhvr>
                                      <p:tavLst>
                                        <p:tav tm="0">
                                          <p:val>
                                            <p:fltVal val="0.5"/>
                                          </p:val>
                                        </p:tav>
                                        <p:tav tm="100000">
                                          <p:val>
                                            <p:strVal val="#ppt_x"/>
                                          </p:val>
                                        </p:tav>
                                      </p:tavLst>
                                    </p:anim>
                                    <p:anim calcmode="lin" valueType="num">
                                      <p:cBhvr>
                                        <p:cTn id="640" dur="3250" fill="hold"/>
                                        <p:tgtEl>
                                          <p:spTgt spid="103"/>
                                        </p:tgtEl>
                                        <p:attrNameLst>
                                          <p:attrName>ppt_y</p:attrName>
                                        </p:attrNameLst>
                                      </p:cBhvr>
                                      <p:tavLst>
                                        <p:tav tm="0">
                                          <p:val>
                                            <p:fltVal val="0.5"/>
                                          </p:val>
                                        </p:tav>
                                        <p:tav tm="100000">
                                          <p:val>
                                            <p:strVal val="#ppt_y"/>
                                          </p:val>
                                        </p:tav>
                                      </p:tavLst>
                                    </p:anim>
                                  </p:childTnLst>
                                </p:cTn>
                              </p:par>
                              <p:par>
                                <p:cTn id="641" presetID="23" presetClass="entr" presetSubtype="528" fill="hold" nodeType="withEffect">
                                  <p:stCondLst>
                                    <p:cond delay="0"/>
                                  </p:stCondLst>
                                  <p:childTnLst>
                                    <p:set>
                                      <p:cBhvr>
                                        <p:cTn id="642" dur="1" fill="hold">
                                          <p:stCondLst>
                                            <p:cond delay="0"/>
                                          </p:stCondLst>
                                        </p:cTn>
                                        <p:tgtEl>
                                          <p:spTgt spid="104"/>
                                        </p:tgtEl>
                                        <p:attrNameLst>
                                          <p:attrName>style.visibility</p:attrName>
                                        </p:attrNameLst>
                                      </p:cBhvr>
                                      <p:to>
                                        <p:strVal val="visible"/>
                                      </p:to>
                                    </p:set>
                                    <p:anim calcmode="lin" valueType="num">
                                      <p:cBhvr>
                                        <p:cTn id="643" dur="3250" fill="hold"/>
                                        <p:tgtEl>
                                          <p:spTgt spid="104"/>
                                        </p:tgtEl>
                                        <p:attrNameLst>
                                          <p:attrName>ppt_w</p:attrName>
                                        </p:attrNameLst>
                                      </p:cBhvr>
                                      <p:tavLst>
                                        <p:tav tm="0">
                                          <p:val>
                                            <p:fltVal val="0"/>
                                          </p:val>
                                        </p:tav>
                                        <p:tav tm="100000">
                                          <p:val>
                                            <p:strVal val="#ppt_w"/>
                                          </p:val>
                                        </p:tav>
                                      </p:tavLst>
                                    </p:anim>
                                    <p:anim calcmode="lin" valueType="num">
                                      <p:cBhvr>
                                        <p:cTn id="644" dur="3250" fill="hold"/>
                                        <p:tgtEl>
                                          <p:spTgt spid="104"/>
                                        </p:tgtEl>
                                        <p:attrNameLst>
                                          <p:attrName>ppt_h</p:attrName>
                                        </p:attrNameLst>
                                      </p:cBhvr>
                                      <p:tavLst>
                                        <p:tav tm="0">
                                          <p:val>
                                            <p:fltVal val="0"/>
                                          </p:val>
                                        </p:tav>
                                        <p:tav tm="100000">
                                          <p:val>
                                            <p:strVal val="#ppt_h"/>
                                          </p:val>
                                        </p:tav>
                                      </p:tavLst>
                                    </p:anim>
                                    <p:anim calcmode="lin" valueType="num">
                                      <p:cBhvr>
                                        <p:cTn id="645" dur="3250" fill="hold"/>
                                        <p:tgtEl>
                                          <p:spTgt spid="104"/>
                                        </p:tgtEl>
                                        <p:attrNameLst>
                                          <p:attrName>ppt_x</p:attrName>
                                        </p:attrNameLst>
                                      </p:cBhvr>
                                      <p:tavLst>
                                        <p:tav tm="0">
                                          <p:val>
                                            <p:fltVal val="0.5"/>
                                          </p:val>
                                        </p:tav>
                                        <p:tav tm="100000">
                                          <p:val>
                                            <p:strVal val="#ppt_x"/>
                                          </p:val>
                                        </p:tav>
                                      </p:tavLst>
                                    </p:anim>
                                    <p:anim calcmode="lin" valueType="num">
                                      <p:cBhvr>
                                        <p:cTn id="646" dur="3250" fill="hold"/>
                                        <p:tgtEl>
                                          <p:spTgt spid="104"/>
                                        </p:tgtEl>
                                        <p:attrNameLst>
                                          <p:attrName>ppt_y</p:attrName>
                                        </p:attrNameLst>
                                      </p:cBhvr>
                                      <p:tavLst>
                                        <p:tav tm="0">
                                          <p:val>
                                            <p:fltVal val="0.5"/>
                                          </p:val>
                                        </p:tav>
                                        <p:tav tm="100000">
                                          <p:val>
                                            <p:strVal val="#ppt_y"/>
                                          </p:val>
                                        </p:tav>
                                      </p:tavLst>
                                    </p:anim>
                                  </p:childTnLst>
                                </p:cTn>
                              </p:par>
                              <p:par>
                                <p:cTn id="647" presetID="23" presetClass="entr" presetSubtype="528" fill="hold" nodeType="withEffect">
                                  <p:stCondLst>
                                    <p:cond delay="0"/>
                                  </p:stCondLst>
                                  <p:childTnLst>
                                    <p:set>
                                      <p:cBhvr>
                                        <p:cTn id="648" dur="1" fill="hold">
                                          <p:stCondLst>
                                            <p:cond delay="0"/>
                                          </p:stCondLst>
                                        </p:cTn>
                                        <p:tgtEl>
                                          <p:spTgt spid="105"/>
                                        </p:tgtEl>
                                        <p:attrNameLst>
                                          <p:attrName>style.visibility</p:attrName>
                                        </p:attrNameLst>
                                      </p:cBhvr>
                                      <p:to>
                                        <p:strVal val="visible"/>
                                      </p:to>
                                    </p:set>
                                    <p:anim calcmode="lin" valueType="num">
                                      <p:cBhvr>
                                        <p:cTn id="649" dur="3250" fill="hold"/>
                                        <p:tgtEl>
                                          <p:spTgt spid="105"/>
                                        </p:tgtEl>
                                        <p:attrNameLst>
                                          <p:attrName>ppt_w</p:attrName>
                                        </p:attrNameLst>
                                      </p:cBhvr>
                                      <p:tavLst>
                                        <p:tav tm="0">
                                          <p:val>
                                            <p:fltVal val="0"/>
                                          </p:val>
                                        </p:tav>
                                        <p:tav tm="100000">
                                          <p:val>
                                            <p:strVal val="#ppt_w"/>
                                          </p:val>
                                        </p:tav>
                                      </p:tavLst>
                                    </p:anim>
                                    <p:anim calcmode="lin" valueType="num">
                                      <p:cBhvr>
                                        <p:cTn id="650" dur="3250" fill="hold"/>
                                        <p:tgtEl>
                                          <p:spTgt spid="105"/>
                                        </p:tgtEl>
                                        <p:attrNameLst>
                                          <p:attrName>ppt_h</p:attrName>
                                        </p:attrNameLst>
                                      </p:cBhvr>
                                      <p:tavLst>
                                        <p:tav tm="0">
                                          <p:val>
                                            <p:fltVal val="0"/>
                                          </p:val>
                                        </p:tav>
                                        <p:tav tm="100000">
                                          <p:val>
                                            <p:strVal val="#ppt_h"/>
                                          </p:val>
                                        </p:tav>
                                      </p:tavLst>
                                    </p:anim>
                                    <p:anim calcmode="lin" valueType="num">
                                      <p:cBhvr>
                                        <p:cTn id="651" dur="3250" fill="hold"/>
                                        <p:tgtEl>
                                          <p:spTgt spid="105"/>
                                        </p:tgtEl>
                                        <p:attrNameLst>
                                          <p:attrName>ppt_x</p:attrName>
                                        </p:attrNameLst>
                                      </p:cBhvr>
                                      <p:tavLst>
                                        <p:tav tm="0">
                                          <p:val>
                                            <p:fltVal val="0.5"/>
                                          </p:val>
                                        </p:tav>
                                        <p:tav tm="100000">
                                          <p:val>
                                            <p:strVal val="#ppt_x"/>
                                          </p:val>
                                        </p:tav>
                                      </p:tavLst>
                                    </p:anim>
                                    <p:anim calcmode="lin" valueType="num">
                                      <p:cBhvr>
                                        <p:cTn id="652" dur="3250" fill="hold"/>
                                        <p:tgtEl>
                                          <p:spTgt spid="105"/>
                                        </p:tgtEl>
                                        <p:attrNameLst>
                                          <p:attrName>ppt_y</p:attrName>
                                        </p:attrNameLst>
                                      </p:cBhvr>
                                      <p:tavLst>
                                        <p:tav tm="0">
                                          <p:val>
                                            <p:fltVal val="0.5"/>
                                          </p:val>
                                        </p:tav>
                                        <p:tav tm="100000">
                                          <p:val>
                                            <p:strVal val="#ppt_y"/>
                                          </p:val>
                                        </p:tav>
                                      </p:tavLst>
                                    </p:anim>
                                  </p:childTnLst>
                                </p:cTn>
                              </p:par>
                              <p:par>
                                <p:cTn id="653" presetID="23" presetClass="entr" presetSubtype="528" fill="hold" nodeType="withEffect">
                                  <p:stCondLst>
                                    <p:cond delay="0"/>
                                  </p:stCondLst>
                                  <p:childTnLst>
                                    <p:set>
                                      <p:cBhvr>
                                        <p:cTn id="654" dur="1" fill="hold">
                                          <p:stCondLst>
                                            <p:cond delay="0"/>
                                          </p:stCondLst>
                                        </p:cTn>
                                        <p:tgtEl>
                                          <p:spTgt spid="106"/>
                                        </p:tgtEl>
                                        <p:attrNameLst>
                                          <p:attrName>style.visibility</p:attrName>
                                        </p:attrNameLst>
                                      </p:cBhvr>
                                      <p:to>
                                        <p:strVal val="visible"/>
                                      </p:to>
                                    </p:set>
                                    <p:anim calcmode="lin" valueType="num">
                                      <p:cBhvr>
                                        <p:cTn id="655" dur="3250" fill="hold"/>
                                        <p:tgtEl>
                                          <p:spTgt spid="106"/>
                                        </p:tgtEl>
                                        <p:attrNameLst>
                                          <p:attrName>ppt_w</p:attrName>
                                        </p:attrNameLst>
                                      </p:cBhvr>
                                      <p:tavLst>
                                        <p:tav tm="0">
                                          <p:val>
                                            <p:fltVal val="0"/>
                                          </p:val>
                                        </p:tav>
                                        <p:tav tm="100000">
                                          <p:val>
                                            <p:strVal val="#ppt_w"/>
                                          </p:val>
                                        </p:tav>
                                      </p:tavLst>
                                    </p:anim>
                                    <p:anim calcmode="lin" valueType="num">
                                      <p:cBhvr>
                                        <p:cTn id="656" dur="3250" fill="hold"/>
                                        <p:tgtEl>
                                          <p:spTgt spid="106"/>
                                        </p:tgtEl>
                                        <p:attrNameLst>
                                          <p:attrName>ppt_h</p:attrName>
                                        </p:attrNameLst>
                                      </p:cBhvr>
                                      <p:tavLst>
                                        <p:tav tm="0">
                                          <p:val>
                                            <p:fltVal val="0"/>
                                          </p:val>
                                        </p:tav>
                                        <p:tav tm="100000">
                                          <p:val>
                                            <p:strVal val="#ppt_h"/>
                                          </p:val>
                                        </p:tav>
                                      </p:tavLst>
                                    </p:anim>
                                    <p:anim calcmode="lin" valueType="num">
                                      <p:cBhvr>
                                        <p:cTn id="657" dur="3250" fill="hold"/>
                                        <p:tgtEl>
                                          <p:spTgt spid="106"/>
                                        </p:tgtEl>
                                        <p:attrNameLst>
                                          <p:attrName>ppt_x</p:attrName>
                                        </p:attrNameLst>
                                      </p:cBhvr>
                                      <p:tavLst>
                                        <p:tav tm="0">
                                          <p:val>
                                            <p:fltVal val="0.5"/>
                                          </p:val>
                                        </p:tav>
                                        <p:tav tm="100000">
                                          <p:val>
                                            <p:strVal val="#ppt_x"/>
                                          </p:val>
                                        </p:tav>
                                      </p:tavLst>
                                    </p:anim>
                                    <p:anim calcmode="lin" valueType="num">
                                      <p:cBhvr>
                                        <p:cTn id="658" dur="3250" fill="hold"/>
                                        <p:tgtEl>
                                          <p:spTgt spid="106"/>
                                        </p:tgtEl>
                                        <p:attrNameLst>
                                          <p:attrName>ppt_y</p:attrName>
                                        </p:attrNameLst>
                                      </p:cBhvr>
                                      <p:tavLst>
                                        <p:tav tm="0">
                                          <p:val>
                                            <p:fltVal val="0.5"/>
                                          </p:val>
                                        </p:tav>
                                        <p:tav tm="100000">
                                          <p:val>
                                            <p:strVal val="#ppt_y"/>
                                          </p:val>
                                        </p:tav>
                                      </p:tavLst>
                                    </p:anim>
                                  </p:childTnLst>
                                </p:cTn>
                              </p:par>
                              <p:par>
                                <p:cTn id="659" presetID="23" presetClass="entr" presetSubtype="528" fill="hold" nodeType="withEffect">
                                  <p:stCondLst>
                                    <p:cond delay="0"/>
                                  </p:stCondLst>
                                  <p:childTnLst>
                                    <p:set>
                                      <p:cBhvr>
                                        <p:cTn id="660" dur="1" fill="hold">
                                          <p:stCondLst>
                                            <p:cond delay="0"/>
                                          </p:stCondLst>
                                        </p:cTn>
                                        <p:tgtEl>
                                          <p:spTgt spid="107"/>
                                        </p:tgtEl>
                                        <p:attrNameLst>
                                          <p:attrName>style.visibility</p:attrName>
                                        </p:attrNameLst>
                                      </p:cBhvr>
                                      <p:to>
                                        <p:strVal val="visible"/>
                                      </p:to>
                                    </p:set>
                                    <p:anim calcmode="lin" valueType="num">
                                      <p:cBhvr>
                                        <p:cTn id="661" dur="3250" fill="hold"/>
                                        <p:tgtEl>
                                          <p:spTgt spid="107"/>
                                        </p:tgtEl>
                                        <p:attrNameLst>
                                          <p:attrName>ppt_w</p:attrName>
                                        </p:attrNameLst>
                                      </p:cBhvr>
                                      <p:tavLst>
                                        <p:tav tm="0">
                                          <p:val>
                                            <p:fltVal val="0"/>
                                          </p:val>
                                        </p:tav>
                                        <p:tav tm="100000">
                                          <p:val>
                                            <p:strVal val="#ppt_w"/>
                                          </p:val>
                                        </p:tav>
                                      </p:tavLst>
                                    </p:anim>
                                    <p:anim calcmode="lin" valueType="num">
                                      <p:cBhvr>
                                        <p:cTn id="662" dur="3250" fill="hold"/>
                                        <p:tgtEl>
                                          <p:spTgt spid="107"/>
                                        </p:tgtEl>
                                        <p:attrNameLst>
                                          <p:attrName>ppt_h</p:attrName>
                                        </p:attrNameLst>
                                      </p:cBhvr>
                                      <p:tavLst>
                                        <p:tav tm="0">
                                          <p:val>
                                            <p:fltVal val="0"/>
                                          </p:val>
                                        </p:tav>
                                        <p:tav tm="100000">
                                          <p:val>
                                            <p:strVal val="#ppt_h"/>
                                          </p:val>
                                        </p:tav>
                                      </p:tavLst>
                                    </p:anim>
                                    <p:anim calcmode="lin" valueType="num">
                                      <p:cBhvr>
                                        <p:cTn id="663" dur="3250" fill="hold"/>
                                        <p:tgtEl>
                                          <p:spTgt spid="107"/>
                                        </p:tgtEl>
                                        <p:attrNameLst>
                                          <p:attrName>ppt_x</p:attrName>
                                        </p:attrNameLst>
                                      </p:cBhvr>
                                      <p:tavLst>
                                        <p:tav tm="0">
                                          <p:val>
                                            <p:fltVal val="0.5"/>
                                          </p:val>
                                        </p:tav>
                                        <p:tav tm="100000">
                                          <p:val>
                                            <p:strVal val="#ppt_x"/>
                                          </p:val>
                                        </p:tav>
                                      </p:tavLst>
                                    </p:anim>
                                    <p:anim calcmode="lin" valueType="num">
                                      <p:cBhvr>
                                        <p:cTn id="664" dur="3250" fill="hold"/>
                                        <p:tgtEl>
                                          <p:spTgt spid="107"/>
                                        </p:tgtEl>
                                        <p:attrNameLst>
                                          <p:attrName>ppt_y</p:attrName>
                                        </p:attrNameLst>
                                      </p:cBhvr>
                                      <p:tavLst>
                                        <p:tav tm="0">
                                          <p:val>
                                            <p:fltVal val="0.5"/>
                                          </p:val>
                                        </p:tav>
                                        <p:tav tm="100000">
                                          <p:val>
                                            <p:strVal val="#ppt_y"/>
                                          </p:val>
                                        </p:tav>
                                      </p:tavLst>
                                    </p:anim>
                                  </p:childTnLst>
                                </p:cTn>
                              </p:par>
                              <p:par>
                                <p:cTn id="665" presetID="23" presetClass="entr" presetSubtype="528" fill="hold" nodeType="withEffect">
                                  <p:stCondLst>
                                    <p:cond delay="0"/>
                                  </p:stCondLst>
                                  <p:childTnLst>
                                    <p:set>
                                      <p:cBhvr>
                                        <p:cTn id="666" dur="1" fill="hold">
                                          <p:stCondLst>
                                            <p:cond delay="0"/>
                                          </p:stCondLst>
                                        </p:cTn>
                                        <p:tgtEl>
                                          <p:spTgt spid="108"/>
                                        </p:tgtEl>
                                        <p:attrNameLst>
                                          <p:attrName>style.visibility</p:attrName>
                                        </p:attrNameLst>
                                      </p:cBhvr>
                                      <p:to>
                                        <p:strVal val="visible"/>
                                      </p:to>
                                    </p:set>
                                    <p:anim calcmode="lin" valueType="num">
                                      <p:cBhvr>
                                        <p:cTn id="667" dur="3250" fill="hold"/>
                                        <p:tgtEl>
                                          <p:spTgt spid="108"/>
                                        </p:tgtEl>
                                        <p:attrNameLst>
                                          <p:attrName>ppt_w</p:attrName>
                                        </p:attrNameLst>
                                      </p:cBhvr>
                                      <p:tavLst>
                                        <p:tav tm="0">
                                          <p:val>
                                            <p:fltVal val="0"/>
                                          </p:val>
                                        </p:tav>
                                        <p:tav tm="100000">
                                          <p:val>
                                            <p:strVal val="#ppt_w"/>
                                          </p:val>
                                        </p:tav>
                                      </p:tavLst>
                                    </p:anim>
                                    <p:anim calcmode="lin" valueType="num">
                                      <p:cBhvr>
                                        <p:cTn id="668" dur="3250" fill="hold"/>
                                        <p:tgtEl>
                                          <p:spTgt spid="108"/>
                                        </p:tgtEl>
                                        <p:attrNameLst>
                                          <p:attrName>ppt_h</p:attrName>
                                        </p:attrNameLst>
                                      </p:cBhvr>
                                      <p:tavLst>
                                        <p:tav tm="0">
                                          <p:val>
                                            <p:fltVal val="0"/>
                                          </p:val>
                                        </p:tav>
                                        <p:tav tm="100000">
                                          <p:val>
                                            <p:strVal val="#ppt_h"/>
                                          </p:val>
                                        </p:tav>
                                      </p:tavLst>
                                    </p:anim>
                                    <p:anim calcmode="lin" valueType="num">
                                      <p:cBhvr>
                                        <p:cTn id="669" dur="3250" fill="hold"/>
                                        <p:tgtEl>
                                          <p:spTgt spid="108"/>
                                        </p:tgtEl>
                                        <p:attrNameLst>
                                          <p:attrName>ppt_x</p:attrName>
                                        </p:attrNameLst>
                                      </p:cBhvr>
                                      <p:tavLst>
                                        <p:tav tm="0">
                                          <p:val>
                                            <p:fltVal val="0.5"/>
                                          </p:val>
                                        </p:tav>
                                        <p:tav tm="100000">
                                          <p:val>
                                            <p:strVal val="#ppt_x"/>
                                          </p:val>
                                        </p:tav>
                                      </p:tavLst>
                                    </p:anim>
                                    <p:anim calcmode="lin" valueType="num">
                                      <p:cBhvr>
                                        <p:cTn id="670" dur="3250" fill="hold"/>
                                        <p:tgtEl>
                                          <p:spTgt spid="108"/>
                                        </p:tgtEl>
                                        <p:attrNameLst>
                                          <p:attrName>ppt_y</p:attrName>
                                        </p:attrNameLst>
                                      </p:cBhvr>
                                      <p:tavLst>
                                        <p:tav tm="0">
                                          <p:val>
                                            <p:fltVal val="0.5"/>
                                          </p:val>
                                        </p:tav>
                                        <p:tav tm="100000">
                                          <p:val>
                                            <p:strVal val="#ppt_y"/>
                                          </p:val>
                                        </p:tav>
                                      </p:tavLst>
                                    </p:anim>
                                  </p:childTnLst>
                                </p:cTn>
                              </p:par>
                              <p:par>
                                <p:cTn id="671" presetID="23" presetClass="entr" presetSubtype="528" fill="hold" nodeType="withEffect">
                                  <p:stCondLst>
                                    <p:cond delay="0"/>
                                  </p:stCondLst>
                                  <p:childTnLst>
                                    <p:set>
                                      <p:cBhvr>
                                        <p:cTn id="672" dur="1" fill="hold">
                                          <p:stCondLst>
                                            <p:cond delay="0"/>
                                          </p:stCondLst>
                                        </p:cTn>
                                        <p:tgtEl>
                                          <p:spTgt spid="109"/>
                                        </p:tgtEl>
                                        <p:attrNameLst>
                                          <p:attrName>style.visibility</p:attrName>
                                        </p:attrNameLst>
                                      </p:cBhvr>
                                      <p:to>
                                        <p:strVal val="visible"/>
                                      </p:to>
                                    </p:set>
                                    <p:anim calcmode="lin" valueType="num">
                                      <p:cBhvr>
                                        <p:cTn id="673" dur="3250" fill="hold"/>
                                        <p:tgtEl>
                                          <p:spTgt spid="109"/>
                                        </p:tgtEl>
                                        <p:attrNameLst>
                                          <p:attrName>ppt_w</p:attrName>
                                        </p:attrNameLst>
                                      </p:cBhvr>
                                      <p:tavLst>
                                        <p:tav tm="0">
                                          <p:val>
                                            <p:fltVal val="0"/>
                                          </p:val>
                                        </p:tav>
                                        <p:tav tm="100000">
                                          <p:val>
                                            <p:strVal val="#ppt_w"/>
                                          </p:val>
                                        </p:tav>
                                      </p:tavLst>
                                    </p:anim>
                                    <p:anim calcmode="lin" valueType="num">
                                      <p:cBhvr>
                                        <p:cTn id="674" dur="3250" fill="hold"/>
                                        <p:tgtEl>
                                          <p:spTgt spid="109"/>
                                        </p:tgtEl>
                                        <p:attrNameLst>
                                          <p:attrName>ppt_h</p:attrName>
                                        </p:attrNameLst>
                                      </p:cBhvr>
                                      <p:tavLst>
                                        <p:tav tm="0">
                                          <p:val>
                                            <p:fltVal val="0"/>
                                          </p:val>
                                        </p:tav>
                                        <p:tav tm="100000">
                                          <p:val>
                                            <p:strVal val="#ppt_h"/>
                                          </p:val>
                                        </p:tav>
                                      </p:tavLst>
                                    </p:anim>
                                    <p:anim calcmode="lin" valueType="num">
                                      <p:cBhvr>
                                        <p:cTn id="675" dur="3250" fill="hold"/>
                                        <p:tgtEl>
                                          <p:spTgt spid="109"/>
                                        </p:tgtEl>
                                        <p:attrNameLst>
                                          <p:attrName>ppt_x</p:attrName>
                                        </p:attrNameLst>
                                      </p:cBhvr>
                                      <p:tavLst>
                                        <p:tav tm="0">
                                          <p:val>
                                            <p:fltVal val="0.5"/>
                                          </p:val>
                                        </p:tav>
                                        <p:tav tm="100000">
                                          <p:val>
                                            <p:strVal val="#ppt_x"/>
                                          </p:val>
                                        </p:tav>
                                      </p:tavLst>
                                    </p:anim>
                                    <p:anim calcmode="lin" valueType="num">
                                      <p:cBhvr>
                                        <p:cTn id="676" dur="3250" fill="hold"/>
                                        <p:tgtEl>
                                          <p:spTgt spid="109"/>
                                        </p:tgtEl>
                                        <p:attrNameLst>
                                          <p:attrName>ppt_y</p:attrName>
                                        </p:attrNameLst>
                                      </p:cBhvr>
                                      <p:tavLst>
                                        <p:tav tm="0">
                                          <p:val>
                                            <p:fltVal val="0.5"/>
                                          </p:val>
                                        </p:tav>
                                        <p:tav tm="100000">
                                          <p:val>
                                            <p:strVal val="#ppt_y"/>
                                          </p:val>
                                        </p:tav>
                                      </p:tavLst>
                                    </p:anim>
                                  </p:childTnLst>
                                </p:cTn>
                              </p:par>
                              <p:par>
                                <p:cTn id="677" presetID="23" presetClass="entr" presetSubtype="528" fill="hold" nodeType="withEffect">
                                  <p:stCondLst>
                                    <p:cond delay="0"/>
                                  </p:stCondLst>
                                  <p:childTnLst>
                                    <p:set>
                                      <p:cBhvr>
                                        <p:cTn id="678" dur="1" fill="hold">
                                          <p:stCondLst>
                                            <p:cond delay="0"/>
                                          </p:stCondLst>
                                        </p:cTn>
                                        <p:tgtEl>
                                          <p:spTgt spid="110"/>
                                        </p:tgtEl>
                                        <p:attrNameLst>
                                          <p:attrName>style.visibility</p:attrName>
                                        </p:attrNameLst>
                                      </p:cBhvr>
                                      <p:to>
                                        <p:strVal val="visible"/>
                                      </p:to>
                                    </p:set>
                                    <p:anim calcmode="lin" valueType="num">
                                      <p:cBhvr>
                                        <p:cTn id="679" dur="3250" fill="hold"/>
                                        <p:tgtEl>
                                          <p:spTgt spid="110"/>
                                        </p:tgtEl>
                                        <p:attrNameLst>
                                          <p:attrName>ppt_w</p:attrName>
                                        </p:attrNameLst>
                                      </p:cBhvr>
                                      <p:tavLst>
                                        <p:tav tm="0">
                                          <p:val>
                                            <p:fltVal val="0"/>
                                          </p:val>
                                        </p:tav>
                                        <p:tav tm="100000">
                                          <p:val>
                                            <p:strVal val="#ppt_w"/>
                                          </p:val>
                                        </p:tav>
                                      </p:tavLst>
                                    </p:anim>
                                    <p:anim calcmode="lin" valueType="num">
                                      <p:cBhvr>
                                        <p:cTn id="680" dur="3250" fill="hold"/>
                                        <p:tgtEl>
                                          <p:spTgt spid="110"/>
                                        </p:tgtEl>
                                        <p:attrNameLst>
                                          <p:attrName>ppt_h</p:attrName>
                                        </p:attrNameLst>
                                      </p:cBhvr>
                                      <p:tavLst>
                                        <p:tav tm="0">
                                          <p:val>
                                            <p:fltVal val="0"/>
                                          </p:val>
                                        </p:tav>
                                        <p:tav tm="100000">
                                          <p:val>
                                            <p:strVal val="#ppt_h"/>
                                          </p:val>
                                        </p:tav>
                                      </p:tavLst>
                                    </p:anim>
                                    <p:anim calcmode="lin" valueType="num">
                                      <p:cBhvr>
                                        <p:cTn id="681" dur="3250" fill="hold"/>
                                        <p:tgtEl>
                                          <p:spTgt spid="110"/>
                                        </p:tgtEl>
                                        <p:attrNameLst>
                                          <p:attrName>ppt_x</p:attrName>
                                        </p:attrNameLst>
                                      </p:cBhvr>
                                      <p:tavLst>
                                        <p:tav tm="0">
                                          <p:val>
                                            <p:fltVal val="0.5"/>
                                          </p:val>
                                        </p:tav>
                                        <p:tav tm="100000">
                                          <p:val>
                                            <p:strVal val="#ppt_x"/>
                                          </p:val>
                                        </p:tav>
                                      </p:tavLst>
                                    </p:anim>
                                    <p:anim calcmode="lin" valueType="num">
                                      <p:cBhvr>
                                        <p:cTn id="682" dur="3250" fill="hold"/>
                                        <p:tgtEl>
                                          <p:spTgt spid="110"/>
                                        </p:tgtEl>
                                        <p:attrNameLst>
                                          <p:attrName>ppt_y</p:attrName>
                                        </p:attrNameLst>
                                      </p:cBhvr>
                                      <p:tavLst>
                                        <p:tav tm="0">
                                          <p:val>
                                            <p:fltVal val="0.5"/>
                                          </p:val>
                                        </p:tav>
                                        <p:tav tm="100000">
                                          <p:val>
                                            <p:strVal val="#ppt_y"/>
                                          </p:val>
                                        </p:tav>
                                      </p:tavLst>
                                    </p:anim>
                                  </p:childTnLst>
                                </p:cTn>
                              </p:par>
                              <p:par>
                                <p:cTn id="683" presetID="23" presetClass="entr" presetSubtype="528" fill="hold" nodeType="withEffect">
                                  <p:stCondLst>
                                    <p:cond delay="0"/>
                                  </p:stCondLst>
                                  <p:childTnLst>
                                    <p:set>
                                      <p:cBhvr>
                                        <p:cTn id="684" dur="1" fill="hold">
                                          <p:stCondLst>
                                            <p:cond delay="0"/>
                                          </p:stCondLst>
                                        </p:cTn>
                                        <p:tgtEl>
                                          <p:spTgt spid="111"/>
                                        </p:tgtEl>
                                        <p:attrNameLst>
                                          <p:attrName>style.visibility</p:attrName>
                                        </p:attrNameLst>
                                      </p:cBhvr>
                                      <p:to>
                                        <p:strVal val="visible"/>
                                      </p:to>
                                    </p:set>
                                    <p:anim calcmode="lin" valueType="num">
                                      <p:cBhvr>
                                        <p:cTn id="685" dur="3250" fill="hold"/>
                                        <p:tgtEl>
                                          <p:spTgt spid="111"/>
                                        </p:tgtEl>
                                        <p:attrNameLst>
                                          <p:attrName>ppt_w</p:attrName>
                                        </p:attrNameLst>
                                      </p:cBhvr>
                                      <p:tavLst>
                                        <p:tav tm="0">
                                          <p:val>
                                            <p:fltVal val="0"/>
                                          </p:val>
                                        </p:tav>
                                        <p:tav tm="100000">
                                          <p:val>
                                            <p:strVal val="#ppt_w"/>
                                          </p:val>
                                        </p:tav>
                                      </p:tavLst>
                                    </p:anim>
                                    <p:anim calcmode="lin" valueType="num">
                                      <p:cBhvr>
                                        <p:cTn id="686" dur="3250" fill="hold"/>
                                        <p:tgtEl>
                                          <p:spTgt spid="111"/>
                                        </p:tgtEl>
                                        <p:attrNameLst>
                                          <p:attrName>ppt_h</p:attrName>
                                        </p:attrNameLst>
                                      </p:cBhvr>
                                      <p:tavLst>
                                        <p:tav tm="0">
                                          <p:val>
                                            <p:fltVal val="0"/>
                                          </p:val>
                                        </p:tav>
                                        <p:tav tm="100000">
                                          <p:val>
                                            <p:strVal val="#ppt_h"/>
                                          </p:val>
                                        </p:tav>
                                      </p:tavLst>
                                    </p:anim>
                                    <p:anim calcmode="lin" valueType="num">
                                      <p:cBhvr>
                                        <p:cTn id="687" dur="3250" fill="hold"/>
                                        <p:tgtEl>
                                          <p:spTgt spid="111"/>
                                        </p:tgtEl>
                                        <p:attrNameLst>
                                          <p:attrName>ppt_x</p:attrName>
                                        </p:attrNameLst>
                                      </p:cBhvr>
                                      <p:tavLst>
                                        <p:tav tm="0">
                                          <p:val>
                                            <p:fltVal val="0.5"/>
                                          </p:val>
                                        </p:tav>
                                        <p:tav tm="100000">
                                          <p:val>
                                            <p:strVal val="#ppt_x"/>
                                          </p:val>
                                        </p:tav>
                                      </p:tavLst>
                                    </p:anim>
                                    <p:anim calcmode="lin" valueType="num">
                                      <p:cBhvr>
                                        <p:cTn id="688" dur="3250" fill="hold"/>
                                        <p:tgtEl>
                                          <p:spTgt spid="111"/>
                                        </p:tgtEl>
                                        <p:attrNameLst>
                                          <p:attrName>ppt_y</p:attrName>
                                        </p:attrNameLst>
                                      </p:cBhvr>
                                      <p:tavLst>
                                        <p:tav tm="0">
                                          <p:val>
                                            <p:fltVal val="0.5"/>
                                          </p:val>
                                        </p:tav>
                                        <p:tav tm="100000">
                                          <p:val>
                                            <p:strVal val="#ppt_y"/>
                                          </p:val>
                                        </p:tav>
                                      </p:tavLst>
                                    </p:anim>
                                  </p:childTnLst>
                                </p:cTn>
                              </p:par>
                              <p:par>
                                <p:cTn id="689" presetID="23" presetClass="entr" presetSubtype="528" fill="hold" nodeType="withEffect">
                                  <p:stCondLst>
                                    <p:cond delay="0"/>
                                  </p:stCondLst>
                                  <p:childTnLst>
                                    <p:set>
                                      <p:cBhvr>
                                        <p:cTn id="690" dur="1" fill="hold">
                                          <p:stCondLst>
                                            <p:cond delay="0"/>
                                          </p:stCondLst>
                                        </p:cTn>
                                        <p:tgtEl>
                                          <p:spTgt spid="112"/>
                                        </p:tgtEl>
                                        <p:attrNameLst>
                                          <p:attrName>style.visibility</p:attrName>
                                        </p:attrNameLst>
                                      </p:cBhvr>
                                      <p:to>
                                        <p:strVal val="visible"/>
                                      </p:to>
                                    </p:set>
                                    <p:anim calcmode="lin" valueType="num">
                                      <p:cBhvr>
                                        <p:cTn id="691" dur="3250" fill="hold"/>
                                        <p:tgtEl>
                                          <p:spTgt spid="112"/>
                                        </p:tgtEl>
                                        <p:attrNameLst>
                                          <p:attrName>ppt_w</p:attrName>
                                        </p:attrNameLst>
                                      </p:cBhvr>
                                      <p:tavLst>
                                        <p:tav tm="0">
                                          <p:val>
                                            <p:fltVal val="0"/>
                                          </p:val>
                                        </p:tav>
                                        <p:tav tm="100000">
                                          <p:val>
                                            <p:strVal val="#ppt_w"/>
                                          </p:val>
                                        </p:tav>
                                      </p:tavLst>
                                    </p:anim>
                                    <p:anim calcmode="lin" valueType="num">
                                      <p:cBhvr>
                                        <p:cTn id="692" dur="3250" fill="hold"/>
                                        <p:tgtEl>
                                          <p:spTgt spid="112"/>
                                        </p:tgtEl>
                                        <p:attrNameLst>
                                          <p:attrName>ppt_h</p:attrName>
                                        </p:attrNameLst>
                                      </p:cBhvr>
                                      <p:tavLst>
                                        <p:tav tm="0">
                                          <p:val>
                                            <p:fltVal val="0"/>
                                          </p:val>
                                        </p:tav>
                                        <p:tav tm="100000">
                                          <p:val>
                                            <p:strVal val="#ppt_h"/>
                                          </p:val>
                                        </p:tav>
                                      </p:tavLst>
                                    </p:anim>
                                    <p:anim calcmode="lin" valueType="num">
                                      <p:cBhvr>
                                        <p:cTn id="693" dur="3250" fill="hold"/>
                                        <p:tgtEl>
                                          <p:spTgt spid="112"/>
                                        </p:tgtEl>
                                        <p:attrNameLst>
                                          <p:attrName>ppt_x</p:attrName>
                                        </p:attrNameLst>
                                      </p:cBhvr>
                                      <p:tavLst>
                                        <p:tav tm="0">
                                          <p:val>
                                            <p:fltVal val="0.5"/>
                                          </p:val>
                                        </p:tav>
                                        <p:tav tm="100000">
                                          <p:val>
                                            <p:strVal val="#ppt_x"/>
                                          </p:val>
                                        </p:tav>
                                      </p:tavLst>
                                    </p:anim>
                                    <p:anim calcmode="lin" valueType="num">
                                      <p:cBhvr>
                                        <p:cTn id="694" dur="3250" fill="hold"/>
                                        <p:tgtEl>
                                          <p:spTgt spid="112"/>
                                        </p:tgtEl>
                                        <p:attrNameLst>
                                          <p:attrName>ppt_y</p:attrName>
                                        </p:attrNameLst>
                                      </p:cBhvr>
                                      <p:tavLst>
                                        <p:tav tm="0">
                                          <p:val>
                                            <p:fltVal val="0.5"/>
                                          </p:val>
                                        </p:tav>
                                        <p:tav tm="100000">
                                          <p:val>
                                            <p:strVal val="#ppt_y"/>
                                          </p:val>
                                        </p:tav>
                                      </p:tavLst>
                                    </p:anim>
                                  </p:childTnLst>
                                </p:cTn>
                              </p:par>
                              <p:par>
                                <p:cTn id="695" presetID="23" presetClass="entr" presetSubtype="528" fill="hold" nodeType="withEffect">
                                  <p:stCondLst>
                                    <p:cond delay="0"/>
                                  </p:stCondLst>
                                  <p:childTnLst>
                                    <p:set>
                                      <p:cBhvr>
                                        <p:cTn id="696" dur="1" fill="hold">
                                          <p:stCondLst>
                                            <p:cond delay="0"/>
                                          </p:stCondLst>
                                        </p:cTn>
                                        <p:tgtEl>
                                          <p:spTgt spid="113"/>
                                        </p:tgtEl>
                                        <p:attrNameLst>
                                          <p:attrName>style.visibility</p:attrName>
                                        </p:attrNameLst>
                                      </p:cBhvr>
                                      <p:to>
                                        <p:strVal val="visible"/>
                                      </p:to>
                                    </p:set>
                                    <p:anim calcmode="lin" valueType="num">
                                      <p:cBhvr>
                                        <p:cTn id="697" dur="3250" fill="hold"/>
                                        <p:tgtEl>
                                          <p:spTgt spid="113"/>
                                        </p:tgtEl>
                                        <p:attrNameLst>
                                          <p:attrName>ppt_w</p:attrName>
                                        </p:attrNameLst>
                                      </p:cBhvr>
                                      <p:tavLst>
                                        <p:tav tm="0">
                                          <p:val>
                                            <p:fltVal val="0"/>
                                          </p:val>
                                        </p:tav>
                                        <p:tav tm="100000">
                                          <p:val>
                                            <p:strVal val="#ppt_w"/>
                                          </p:val>
                                        </p:tav>
                                      </p:tavLst>
                                    </p:anim>
                                    <p:anim calcmode="lin" valueType="num">
                                      <p:cBhvr>
                                        <p:cTn id="698" dur="3250" fill="hold"/>
                                        <p:tgtEl>
                                          <p:spTgt spid="113"/>
                                        </p:tgtEl>
                                        <p:attrNameLst>
                                          <p:attrName>ppt_h</p:attrName>
                                        </p:attrNameLst>
                                      </p:cBhvr>
                                      <p:tavLst>
                                        <p:tav tm="0">
                                          <p:val>
                                            <p:fltVal val="0"/>
                                          </p:val>
                                        </p:tav>
                                        <p:tav tm="100000">
                                          <p:val>
                                            <p:strVal val="#ppt_h"/>
                                          </p:val>
                                        </p:tav>
                                      </p:tavLst>
                                    </p:anim>
                                    <p:anim calcmode="lin" valueType="num">
                                      <p:cBhvr>
                                        <p:cTn id="699" dur="3250" fill="hold"/>
                                        <p:tgtEl>
                                          <p:spTgt spid="113"/>
                                        </p:tgtEl>
                                        <p:attrNameLst>
                                          <p:attrName>ppt_x</p:attrName>
                                        </p:attrNameLst>
                                      </p:cBhvr>
                                      <p:tavLst>
                                        <p:tav tm="0">
                                          <p:val>
                                            <p:fltVal val="0.5"/>
                                          </p:val>
                                        </p:tav>
                                        <p:tav tm="100000">
                                          <p:val>
                                            <p:strVal val="#ppt_x"/>
                                          </p:val>
                                        </p:tav>
                                      </p:tavLst>
                                    </p:anim>
                                    <p:anim calcmode="lin" valueType="num">
                                      <p:cBhvr>
                                        <p:cTn id="700" dur="3250" fill="hold"/>
                                        <p:tgtEl>
                                          <p:spTgt spid="113"/>
                                        </p:tgtEl>
                                        <p:attrNameLst>
                                          <p:attrName>ppt_y</p:attrName>
                                        </p:attrNameLst>
                                      </p:cBhvr>
                                      <p:tavLst>
                                        <p:tav tm="0">
                                          <p:val>
                                            <p:fltVal val="0.5"/>
                                          </p:val>
                                        </p:tav>
                                        <p:tav tm="100000">
                                          <p:val>
                                            <p:strVal val="#ppt_y"/>
                                          </p:val>
                                        </p:tav>
                                      </p:tavLst>
                                    </p:anim>
                                  </p:childTnLst>
                                </p:cTn>
                              </p:par>
                              <p:par>
                                <p:cTn id="701" presetID="23" presetClass="entr" presetSubtype="528" fill="hold" nodeType="withEffect">
                                  <p:stCondLst>
                                    <p:cond delay="0"/>
                                  </p:stCondLst>
                                  <p:childTnLst>
                                    <p:set>
                                      <p:cBhvr>
                                        <p:cTn id="702" dur="1" fill="hold">
                                          <p:stCondLst>
                                            <p:cond delay="0"/>
                                          </p:stCondLst>
                                        </p:cTn>
                                        <p:tgtEl>
                                          <p:spTgt spid="114"/>
                                        </p:tgtEl>
                                        <p:attrNameLst>
                                          <p:attrName>style.visibility</p:attrName>
                                        </p:attrNameLst>
                                      </p:cBhvr>
                                      <p:to>
                                        <p:strVal val="visible"/>
                                      </p:to>
                                    </p:set>
                                    <p:anim calcmode="lin" valueType="num">
                                      <p:cBhvr>
                                        <p:cTn id="703" dur="3250" fill="hold"/>
                                        <p:tgtEl>
                                          <p:spTgt spid="114"/>
                                        </p:tgtEl>
                                        <p:attrNameLst>
                                          <p:attrName>ppt_w</p:attrName>
                                        </p:attrNameLst>
                                      </p:cBhvr>
                                      <p:tavLst>
                                        <p:tav tm="0">
                                          <p:val>
                                            <p:fltVal val="0"/>
                                          </p:val>
                                        </p:tav>
                                        <p:tav tm="100000">
                                          <p:val>
                                            <p:strVal val="#ppt_w"/>
                                          </p:val>
                                        </p:tav>
                                      </p:tavLst>
                                    </p:anim>
                                    <p:anim calcmode="lin" valueType="num">
                                      <p:cBhvr>
                                        <p:cTn id="704" dur="3250" fill="hold"/>
                                        <p:tgtEl>
                                          <p:spTgt spid="114"/>
                                        </p:tgtEl>
                                        <p:attrNameLst>
                                          <p:attrName>ppt_h</p:attrName>
                                        </p:attrNameLst>
                                      </p:cBhvr>
                                      <p:tavLst>
                                        <p:tav tm="0">
                                          <p:val>
                                            <p:fltVal val="0"/>
                                          </p:val>
                                        </p:tav>
                                        <p:tav tm="100000">
                                          <p:val>
                                            <p:strVal val="#ppt_h"/>
                                          </p:val>
                                        </p:tav>
                                      </p:tavLst>
                                    </p:anim>
                                    <p:anim calcmode="lin" valueType="num">
                                      <p:cBhvr>
                                        <p:cTn id="705" dur="3250" fill="hold"/>
                                        <p:tgtEl>
                                          <p:spTgt spid="114"/>
                                        </p:tgtEl>
                                        <p:attrNameLst>
                                          <p:attrName>ppt_x</p:attrName>
                                        </p:attrNameLst>
                                      </p:cBhvr>
                                      <p:tavLst>
                                        <p:tav tm="0">
                                          <p:val>
                                            <p:fltVal val="0.5"/>
                                          </p:val>
                                        </p:tav>
                                        <p:tav tm="100000">
                                          <p:val>
                                            <p:strVal val="#ppt_x"/>
                                          </p:val>
                                        </p:tav>
                                      </p:tavLst>
                                    </p:anim>
                                    <p:anim calcmode="lin" valueType="num">
                                      <p:cBhvr>
                                        <p:cTn id="706" dur="3250" fill="hold"/>
                                        <p:tgtEl>
                                          <p:spTgt spid="114"/>
                                        </p:tgtEl>
                                        <p:attrNameLst>
                                          <p:attrName>ppt_y</p:attrName>
                                        </p:attrNameLst>
                                      </p:cBhvr>
                                      <p:tavLst>
                                        <p:tav tm="0">
                                          <p:val>
                                            <p:fltVal val="0.5"/>
                                          </p:val>
                                        </p:tav>
                                        <p:tav tm="100000">
                                          <p:val>
                                            <p:strVal val="#ppt_y"/>
                                          </p:val>
                                        </p:tav>
                                      </p:tavLst>
                                    </p:anim>
                                  </p:childTnLst>
                                </p:cTn>
                              </p:par>
                              <p:par>
                                <p:cTn id="707" presetID="23" presetClass="entr" presetSubtype="528" fill="hold" nodeType="withEffect">
                                  <p:stCondLst>
                                    <p:cond delay="0"/>
                                  </p:stCondLst>
                                  <p:childTnLst>
                                    <p:set>
                                      <p:cBhvr>
                                        <p:cTn id="708" dur="1" fill="hold">
                                          <p:stCondLst>
                                            <p:cond delay="0"/>
                                          </p:stCondLst>
                                        </p:cTn>
                                        <p:tgtEl>
                                          <p:spTgt spid="115"/>
                                        </p:tgtEl>
                                        <p:attrNameLst>
                                          <p:attrName>style.visibility</p:attrName>
                                        </p:attrNameLst>
                                      </p:cBhvr>
                                      <p:to>
                                        <p:strVal val="visible"/>
                                      </p:to>
                                    </p:set>
                                    <p:anim calcmode="lin" valueType="num">
                                      <p:cBhvr>
                                        <p:cTn id="709" dur="3250" fill="hold"/>
                                        <p:tgtEl>
                                          <p:spTgt spid="115"/>
                                        </p:tgtEl>
                                        <p:attrNameLst>
                                          <p:attrName>ppt_w</p:attrName>
                                        </p:attrNameLst>
                                      </p:cBhvr>
                                      <p:tavLst>
                                        <p:tav tm="0">
                                          <p:val>
                                            <p:fltVal val="0"/>
                                          </p:val>
                                        </p:tav>
                                        <p:tav tm="100000">
                                          <p:val>
                                            <p:strVal val="#ppt_w"/>
                                          </p:val>
                                        </p:tav>
                                      </p:tavLst>
                                    </p:anim>
                                    <p:anim calcmode="lin" valueType="num">
                                      <p:cBhvr>
                                        <p:cTn id="710" dur="3250" fill="hold"/>
                                        <p:tgtEl>
                                          <p:spTgt spid="115"/>
                                        </p:tgtEl>
                                        <p:attrNameLst>
                                          <p:attrName>ppt_h</p:attrName>
                                        </p:attrNameLst>
                                      </p:cBhvr>
                                      <p:tavLst>
                                        <p:tav tm="0">
                                          <p:val>
                                            <p:fltVal val="0"/>
                                          </p:val>
                                        </p:tav>
                                        <p:tav tm="100000">
                                          <p:val>
                                            <p:strVal val="#ppt_h"/>
                                          </p:val>
                                        </p:tav>
                                      </p:tavLst>
                                    </p:anim>
                                    <p:anim calcmode="lin" valueType="num">
                                      <p:cBhvr>
                                        <p:cTn id="711" dur="3250" fill="hold"/>
                                        <p:tgtEl>
                                          <p:spTgt spid="115"/>
                                        </p:tgtEl>
                                        <p:attrNameLst>
                                          <p:attrName>ppt_x</p:attrName>
                                        </p:attrNameLst>
                                      </p:cBhvr>
                                      <p:tavLst>
                                        <p:tav tm="0">
                                          <p:val>
                                            <p:fltVal val="0.5"/>
                                          </p:val>
                                        </p:tav>
                                        <p:tav tm="100000">
                                          <p:val>
                                            <p:strVal val="#ppt_x"/>
                                          </p:val>
                                        </p:tav>
                                      </p:tavLst>
                                    </p:anim>
                                    <p:anim calcmode="lin" valueType="num">
                                      <p:cBhvr>
                                        <p:cTn id="712" dur="3250" fill="hold"/>
                                        <p:tgtEl>
                                          <p:spTgt spid="115"/>
                                        </p:tgtEl>
                                        <p:attrNameLst>
                                          <p:attrName>ppt_y</p:attrName>
                                        </p:attrNameLst>
                                      </p:cBhvr>
                                      <p:tavLst>
                                        <p:tav tm="0">
                                          <p:val>
                                            <p:fltVal val="0.5"/>
                                          </p:val>
                                        </p:tav>
                                        <p:tav tm="100000">
                                          <p:val>
                                            <p:strVal val="#ppt_y"/>
                                          </p:val>
                                        </p:tav>
                                      </p:tavLst>
                                    </p:anim>
                                  </p:childTnLst>
                                </p:cTn>
                              </p:par>
                              <p:par>
                                <p:cTn id="713" presetID="23" presetClass="entr" presetSubtype="528" fill="hold" nodeType="withEffect">
                                  <p:stCondLst>
                                    <p:cond delay="0"/>
                                  </p:stCondLst>
                                  <p:childTnLst>
                                    <p:set>
                                      <p:cBhvr>
                                        <p:cTn id="714" dur="1" fill="hold">
                                          <p:stCondLst>
                                            <p:cond delay="0"/>
                                          </p:stCondLst>
                                        </p:cTn>
                                        <p:tgtEl>
                                          <p:spTgt spid="116"/>
                                        </p:tgtEl>
                                        <p:attrNameLst>
                                          <p:attrName>style.visibility</p:attrName>
                                        </p:attrNameLst>
                                      </p:cBhvr>
                                      <p:to>
                                        <p:strVal val="visible"/>
                                      </p:to>
                                    </p:set>
                                    <p:anim calcmode="lin" valueType="num">
                                      <p:cBhvr>
                                        <p:cTn id="715" dur="3250" fill="hold"/>
                                        <p:tgtEl>
                                          <p:spTgt spid="116"/>
                                        </p:tgtEl>
                                        <p:attrNameLst>
                                          <p:attrName>ppt_w</p:attrName>
                                        </p:attrNameLst>
                                      </p:cBhvr>
                                      <p:tavLst>
                                        <p:tav tm="0">
                                          <p:val>
                                            <p:fltVal val="0"/>
                                          </p:val>
                                        </p:tav>
                                        <p:tav tm="100000">
                                          <p:val>
                                            <p:strVal val="#ppt_w"/>
                                          </p:val>
                                        </p:tav>
                                      </p:tavLst>
                                    </p:anim>
                                    <p:anim calcmode="lin" valueType="num">
                                      <p:cBhvr>
                                        <p:cTn id="716" dur="3250" fill="hold"/>
                                        <p:tgtEl>
                                          <p:spTgt spid="116"/>
                                        </p:tgtEl>
                                        <p:attrNameLst>
                                          <p:attrName>ppt_h</p:attrName>
                                        </p:attrNameLst>
                                      </p:cBhvr>
                                      <p:tavLst>
                                        <p:tav tm="0">
                                          <p:val>
                                            <p:fltVal val="0"/>
                                          </p:val>
                                        </p:tav>
                                        <p:tav tm="100000">
                                          <p:val>
                                            <p:strVal val="#ppt_h"/>
                                          </p:val>
                                        </p:tav>
                                      </p:tavLst>
                                    </p:anim>
                                    <p:anim calcmode="lin" valueType="num">
                                      <p:cBhvr>
                                        <p:cTn id="717" dur="3250" fill="hold"/>
                                        <p:tgtEl>
                                          <p:spTgt spid="116"/>
                                        </p:tgtEl>
                                        <p:attrNameLst>
                                          <p:attrName>ppt_x</p:attrName>
                                        </p:attrNameLst>
                                      </p:cBhvr>
                                      <p:tavLst>
                                        <p:tav tm="0">
                                          <p:val>
                                            <p:fltVal val="0.5"/>
                                          </p:val>
                                        </p:tav>
                                        <p:tav tm="100000">
                                          <p:val>
                                            <p:strVal val="#ppt_x"/>
                                          </p:val>
                                        </p:tav>
                                      </p:tavLst>
                                    </p:anim>
                                    <p:anim calcmode="lin" valueType="num">
                                      <p:cBhvr>
                                        <p:cTn id="718" dur="3250" fill="hold"/>
                                        <p:tgtEl>
                                          <p:spTgt spid="116"/>
                                        </p:tgtEl>
                                        <p:attrNameLst>
                                          <p:attrName>ppt_y</p:attrName>
                                        </p:attrNameLst>
                                      </p:cBhvr>
                                      <p:tavLst>
                                        <p:tav tm="0">
                                          <p:val>
                                            <p:fltVal val="0.5"/>
                                          </p:val>
                                        </p:tav>
                                        <p:tav tm="100000">
                                          <p:val>
                                            <p:strVal val="#ppt_y"/>
                                          </p:val>
                                        </p:tav>
                                      </p:tavLst>
                                    </p:anim>
                                  </p:childTnLst>
                                </p:cTn>
                              </p:par>
                              <p:par>
                                <p:cTn id="719" presetID="23" presetClass="entr" presetSubtype="528" fill="hold" nodeType="withEffect">
                                  <p:stCondLst>
                                    <p:cond delay="0"/>
                                  </p:stCondLst>
                                  <p:childTnLst>
                                    <p:set>
                                      <p:cBhvr>
                                        <p:cTn id="720" dur="1" fill="hold">
                                          <p:stCondLst>
                                            <p:cond delay="0"/>
                                          </p:stCondLst>
                                        </p:cTn>
                                        <p:tgtEl>
                                          <p:spTgt spid="117"/>
                                        </p:tgtEl>
                                        <p:attrNameLst>
                                          <p:attrName>style.visibility</p:attrName>
                                        </p:attrNameLst>
                                      </p:cBhvr>
                                      <p:to>
                                        <p:strVal val="visible"/>
                                      </p:to>
                                    </p:set>
                                    <p:anim calcmode="lin" valueType="num">
                                      <p:cBhvr>
                                        <p:cTn id="721" dur="3250" fill="hold"/>
                                        <p:tgtEl>
                                          <p:spTgt spid="117"/>
                                        </p:tgtEl>
                                        <p:attrNameLst>
                                          <p:attrName>ppt_w</p:attrName>
                                        </p:attrNameLst>
                                      </p:cBhvr>
                                      <p:tavLst>
                                        <p:tav tm="0">
                                          <p:val>
                                            <p:fltVal val="0"/>
                                          </p:val>
                                        </p:tav>
                                        <p:tav tm="100000">
                                          <p:val>
                                            <p:strVal val="#ppt_w"/>
                                          </p:val>
                                        </p:tav>
                                      </p:tavLst>
                                    </p:anim>
                                    <p:anim calcmode="lin" valueType="num">
                                      <p:cBhvr>
                                        <p:cTn id="722" dur="3250" fill="hold"/>
                                        <p:tgtEl>
                                          <p:spTgt spid="117"/>
                                        </p:tgtEl>
                                        <p:attrNameLst>
                                          <p:attrName>ppt_h</p:attrName>
                                        </p:attrNameLst>
                                      </p:cBhvr>
                                      <p:tavLst>
                                        <p:tav tm="0">
                                          <p:val>
                                            <p:fltVal val="0"/>
                                          </p:val>
                                        </p:tav>
                                        <p:tav tm="100000">
                                          <p:val>
                                            <p:strVal val="#ppt_h"/>
                                          </p:val>
                                        </p:tav>
                                      </p:tavLst>
                                    </p:anim>
                                    <p:anim calcmode="lin" valueType="num">
                                      <p:cBhvr>
                                        <p:cTn id="723" dur="3250" fill="hold"/>
                                        <p:tgtEl>
                                          <p:spTgt spid="117"/>
                                        </p:tgtEl>
                                        <p:attrNameLst>
                                          <p:attrName>ppt_x</p:attrName>
                                        </p:attrNameLst>
                                      </p:cBhvr>
                                      <p:tavLst>
                                        <p:tav tm="0">
                                          <p:val>
                                            <p:fltVal val="0.5"/>
                                          </p:val>
                                        </p:tav>
                                        <p:tav tm="100000">
                                          <p:val>
                                            <p:strVal val="#ppt_x"/>
                                          </p:val>
                                        </p:tav>
                                      </p:tavLst>
                                    </p:anim>
                                    <p:anim calcmode="lin" valueType="num">
                                      <p:cBhvr>
                                        <p:cTn id="724" dur="3250" fill="hold"/>
                                        <p:tgtEl>
                                          <p:spTgt spid="117"/>
                                        </p:tgtEl>
                                        <p:attrNameLst>
                                          <p:attrName>ppt_y</p:attrName>
                                        </p:attrNameLst>
                                      </p:cBhvr>
                                      <p:tavLst>
                                        <p:tav tm="0">
                                          <p:val>
                                            <p:fltVal val="0.5"/>
                                          </p:val>
                                        </p:tav>
                                        <p:tav tm="100000">
                                          <p:val>
                                            <p:strVal val="#ppt_y"/>
                                          </p:val>
                                        </p:tav>
                                      </p:tavLst>
                                    </p:anim>
                                  </p:childTnLst>
                                </p:cTn>
                              </p:par>
                              <p:par>
                                <p:cTn id="725" presetID="8" presetClass="emph" presetSubtype="0" repeatCount="indefinite" fill="hold" nodeType="withEffect">
                                  <p:stCondLst>
                                    <p:cond delay="0"/>
                                  </p:stCondLst>
                                  <p:childTnLst>
                                    <p:animRot by="21600000">
                                      <p:cBhvr>
                                        <p:cTn id="726" dur="3250" fill="hold"/>
                                        <p:tgtEl>
                                          <p:spTgt spid="94"/>
                                        </p:tgtEl>
                                        <p:attrNameLst>
                                          <p:attrName>r</p:attrName>
                                        </p:attrNameLst>
                                      </p:cBhvr>
                                    </p:animRot>
                                  </p:childTnLst>
                                </p:cTn>
                              </p:par>
                              <p:par>
                                <p:cTn id="727" presetID="8" presetClass="emph" presetSubtype="0" repeatCount="indefinite" fill="hold" nodeType="withEffect">
                                  <p:stCondLst>
                                    <p:cond delay="0"/>
                                  </p:stCondLst>
                                  <p:childTnLst>
                                    <p:animRot by="21600000">
                                      <p:cBhvr>
                                        <p:cTn id="728" dur="3250" fill="hold"/>
                                        <p:tgtEl>
                                          <p:spTgt spid="95"/>
                                        </p:tgtEl>
                                        <p:attrNameLst>
                                          <p:attrName>r</p:attrName>
                                        </p:attrNameLst>
                                      </p:cBhvr>
                                    </p:animRot>
                                  </p:childTnLst>
                                </p:cTn>
                              </p:par>
                              <p:par>
                                <p:cTn id="729" presetID="8" presetClass="emph" presetSubtype="0" repeatCount="indefinite" fill="hold" nodeType="withEffect">
                                  <p:stCondLst>
                                    <p:cond delay="0"/>
                                  </p:stCondLst>
                                  <p:childTnLst>
                                    <p:animRot by="21600000">
                                      <p:cBhvr>
                                        <p:cTn id="730" dur="3250" fill="hold"/>
                                        <p:tgtEl>
                                          <p:spTgt spid="96"/>
                                        </p:tgtEl>
                                        <p:attrNameLst>
                                          <p:attrName>r</p:attrName>
                                        </p:attrNameLst>
                                      </p:cBhvr>
                                    </p:animRot>
                                  </p:childTnLst>
                                </p:cTn>
                              </p:par>
                              <p:par>
                                <p:cTn id="731" presetID="8" presetClass="emph" presetSubtype="0" repeatCount="indefinite" fill="hold" nodeType="withEffect">
                                  <p:stCondLst>
                                    <p:cond delay="0"/>
                                  </p:stCondLst>
                                  <p:childTnLst>
                                    <p:animRot by="21600000">
                                      <p:cBhvr>
                                        <p:cTn id="732" dur="3250" fill="hold"/>
                                        <p:tgtEl>
                                          <p:spTgt spid="97"/>
                                        </p:tgtEl>
                                        <p:attrNameLst>
                                          <p:attrName>r</p:attrName>
                                        </p:attrNameLst>
                                      </p:cBhvr>
                                    </p:animRot>
                                  </p:childTnLst>
                                </p:cTn>
                              </p:par>
                              <p:par>
                                <p:cTn id="733" presetID="8" presetClass="emph" presetSubtype="0" repeatCount="indefinite" fill="hold" nodeType="withEffect">
                                  <p:stCondLst>
                                    <p:cond delay="0"/>
                                  </p:stCondLst>
                                  <p:childTnLst>
                                    <p:animRot by="21600000">
                                      <p:cBhvr>
                                        <p:cTn id="734" dur="3250" fill="hold"/>
                                        <p:tgtEl>
                                          <p:spTgt spid="98"/>
                                        </p:tgtEl>
                                        <p:attrNameLst>
                                          <p:attrName>r</p:attrName>
                                        </p:attrNameLst>
                                      </p:cBhvr>
                                    </p:animRot>
                                  </p:childTnLst>
                                </p:cTn>
                              </p:par>
                              <p:par>
                                <p:cTn id="735" presetID="8" presetClass="emph" presetSubtype="0" repeatCount="indefinite" fill="hold" nodeType="withEffect">
                                  <p:stCondLst>
                                    <p:cond delay="0"/>
                                  </p:stCondLst>
                                  <p:childTnLst>
                                    <p:animRot by="21600000">
                                      <p:cBhvr>
                                        <p:cTn id="736" dur="3250" fill="hold"/>
                                        <p:tgtEl>
                                          <p:spTgt spid="99"/>
                                        </p:tgtEl>
                                        <p:attrNameLst>
                                          <p:attrName>r</p:attrName>
                                        </p:attrNameLst>
                                      </p:cBhvr>
                                    </p:animRot>
                                  </p:childTnLst>
                                </p:cTn>
                              </p:par>
                              <p:par>
                                <p:cTn id="737" presetID="8" presetClass="emph" presetSubtype="0" repeatCount="indefinite" fill="hold" nodeType="withEffect">
                                  <p:stCondLst>
                                    <p:cond delay="0"/>
                                  </p:stCondLst>
                                  <p:childTnLst>
                                    <p:animRot by="21600000">
                                      <p:cBhvr>
                                        <p:cTn id="738" dur="3250" fill="hold"/>
                                        <p:tgtEl>
                                          <p:spTgt spid="100"/>
                                        </p:tgtEl>
                                        <p:attrNameLst>
                                          <p:attrName>r</p:attrName>
                                        </p:attrNameLst>
                                      </p:cBhvr>
                                    </p:animRot>
                                  </p:childTnLst>
                                </p:cTn>
                              </p:par>
                              <p:par>
                                <p:cTn id="739" presetID="8" presetClass="emph" presetSubtype="0" repeatCount="indefinite" fill="hold" nodeType="withEffect">
                                  <p:stCondLst>
                                    <p:cond delay="0"/>
                                  </p:stCondLst>
                                  <p:childTnLst>
                                    <p:animRot by="21600000">
                                      <p:cBhvr>
                                        <p:cTn id="740" dur="3250" fill="hold"/>
                                        <p:tgtEl>
                                          <p:spTgt spid="101"/>
                                        </p:tgtEl>
                                        <p:attrNameLst>
                                          <p:attrName>r</p:attrName>
                                        </p:attrNameLst>
                                      </p:cBhvr>
                                    </p:animRot>
                                  </p:childTnLst>
                                </p:cTn>
                              </p:par>
                              <p:par>
                                <p:cTn id="741" presetID="8" presetClass="emph" presetSubtype="0" repeatCount="indefinite" fill="hold" nodeType="withEffect">
                                  <p:stCondLst>
                                    <p:cond delay="0"/>
                                  </p:stCondLst>
                                  <p:childTnLst>
                                    <p:animRot by="21600000">
                                      <p:cBhvr>
                                        <p:cTn id="742" dur="3250" fill="hold"/>
                                        <p:tgtEl>
                                          <p:spTgt spid="102"/>
                                        </p:tgtEl>
                                        <p:attrNameLst>
                                          <p:attrName>r</p:attrName>
                                        </p:attrNameLst>
                                      </p:cBhvr>
                                    </p:animRot>
                                  </p:childTnLst>
                                </p:cTn>
                              </p:par>
                              <p:par>
                                <p:cTn id="743" presetID="8" presetClass="emph" presetSubtype="0" repeatCount="indefinite" fill="hold" nodeType="withEffect">
                                  <p:stCondLst>
                                    <p:cond delay="0"/>
                                  </p:stCondLst>
                                  <p:childTnLst>
                                    <p:animRot by="21600000">
                                      <p:cBhvr>
                                        <p:cTn id="744" dur="3250" fill="hold"/>
                                        <p:tgtEl>
                                          <p:spTgt spid="103"/>
                                        </p:tgtEl>
                                        <p:attrNameLst>
                                          <p:attrName>r</p:attrName>
                                        </p:attrNameLst>
                                      </p:cBhvr>
                                    </p:animRot>
                                  </p:childTnLst>
                                </p:cTn>
                              </p:par>
                              <p:par>
                                <p:cTn id="745" presetID="8" presetClass="emph" presetSubtype="0" repeatCount="indefinite" fill="hold" nodeType="withEffect">
                                  <p:stCondLst>
                                    <p:cond delay="0"/>
                                  </p:stCondLst>
                                  <p:childTnLst>
                                    <p:animRot by="21600000">
                                      <p:cBhvr>
                                        <p:cTn id="746" dur="3250" fill="hold"/>
                                        <p:tgtEl>
                                          <p:spTgt spid="104"/>
                                        </p:tgtEl>
                                        <p:attrNameLst>
                                          <p:attrName>r</p:attrName>
                                        </p:attrNameLst>
                                      </p:cBhvr>
                                    </p:animRot>
                                  </p:childTnLst>
                                </p:cTn>
                              </p:par>
                              <p:par>
                                <p:cTn id="747" presetID="8" presetClass="emph" presetSubtype="0" repeatCount="indefinite" fill="hold" nodeType="withEffect">
                                  <p:stCondLst>
                                    <p:cond delay="0"/>
                                  </p:stCondLst>
                                  <p:childTnLst>
                                    <p:animRot by="21600000">
                                      <p:cBhvr>
                                        <p:cTn id="748" dur="3250" fill="hold"/>
                                        <p:tgtEl>
                                          <p:spTgt spid="105"/>
                                        </p:tgtEl>
                                        <p:attrNameLst>
                                          <p:attrName>r</p:attrName>
                                        </p:attrNameLst>
                                      </p:cBhvr>
                                    </p:animRot>
                                  </p:childTnLst>
                                </p:cTn>
                              </p:par>
                              <p:par>
                                <p:cTn id="749" presetID="8" presetClass="emph" presetSubtype="0" repeatCount="indefinite" fill="hold" nodeType="withEffect">
                                  <p:stCondLst>
                                    <p:cond delay="0"/>
                                  </p:stCondLst>
                                  <p:childTnLst>
                                    <p:animRot by="21600000">
                                      <p:cBhvr>
                                        <p:cTn id="750" dur="3250" fill="hold"/>
                                        <p:tgtEl>
                                          <p:spTgt spid="106"/>
                                        </p:tgtEl>
                                        <p:attrNameLst>
                                          <p:attrName>r</p:attrName>
                                        </p:attrNameLst>
                                      </p:cBhvr>
                                    </p:animRot>
                                  </p:childTnLst>
                                </p:cTn>
                              </p:par>
                              <p:par>
                                <p:cTn id="751" presetID="8" presetClass="emph" presetSubtype="0" repeatCount="indefinite" fill="hold" nodeType="withEffect">
                                  <p:stCondLst>
                                    <p:cond delay="0"/>
                                  </p:stCondLst>
                                  <p:childTnLst>
                                    <p:animRot by="21600000">
                                      <p:cBhvr>
                                        <p:cTn id="752" dur="3250" fill="hold"/>
                                        <p:tgtEl>
                                          <p:spTgt spid="107"/>
                                        </p:tgtEl>
                                        <p:attrNameLst>
                                          <p:attrName>r</p:attrName>
                                        </p:attrNameLst>
                                      </p:cBhvr>
                                    </p:animRot>
                                  </p:childTnLst>
                                </p:cTn>
                              </p:par>
                              <p:par>
                                <p:cTn id="753" presetID="8" presetClass="emph" presetSubtype="0" repeatCount="indefinite" fill="hold" nodeType="withEffect">
                                  <p:stCondLst>
                                    <p:cond delay="0"/>
                                  </p:stCondLst>
                                  <p:childTnLst>
                                    <p:animRot by="21600000">
                                      <p:cBhvr>
                                        <p:cTn id="754" dur="3250" fill="hold"/>
                                        <p:tgtEl>
                                          <p:spTgt spid="108"/>
                                        </p:tgtEl>
                                        <p:attrNameLst>
                                          <p:attrName>r</p:attrName>
                                        </p:attrNameLst>
                                      </p:cBhvr>
                                    </p:animRot>
                                  </p:childTnLst>
                                </p:cTn>
                              </p:par>
                              <p:par>
                                <p:cTn id="755" presetID="8" presetClass="emph" presetSubtype="0" repeatCount="indefinite" fill="hold" nodeType="withEffect">
                                  <p:stCondLst>
                                    <p:cond delay="0"/>
                                  </p:stCondLst>
                                  <p:childTnLst>
                                    <p:animRot by="21600000">
                                      <p:cBhvr>
                                        <p:cTn id="756" dur="3250" fill="hold"/>
                                        <p:tgtEl>
                                          <p:spTgt spid="109"/>
                                        </p:tgtEl>
                                        <p:attrNameLst>
                                          <p:attrName>r</p:attrName>
                                        </p:attrNameLst>
                                      </p:cBhvr>
                                    </p:animRot>
                                  </p:childTnLst>
                                </p:cTn>
                              </p:par>
                              <p:par>
                                <p:cTn id="757" presetID="8" presetClass="emph" presetSubtype="0" repeatCount="indefinite" fill="hold" nodeType="withEffect">
                                  <p:stCondLst>
                                    <p:cond delay="0"/>
                                  </p:stCondLst>
                                  <p:childTnLst>
                                    <p:animRot by="21600000">
                                      <p:cBhvr>
                                        <p:cTn id="758" dur="3250" fill="hold"/>
                                        <p:tgtEl>
                                          <p:spTgt spid="110"/>
                                        </p:tgtEl>
                                        <p:attrNameLst>
                                          <p:attrName>r</p:attrName>
                                        </p:attrNameLst>
                                      </p:cBhvr>
                                    </p:animRot>
                                  </p:childTnLst>
                                </p:cTn>
                              </p:par>
                              <p:par>
                                <p:cTn id="759" presetID="8" presetClass="emph" presetSubtype="0" repeatCount="indefinite" fill="hold" nodeType="withEffect">
                                  <p:stCondLst>
                                    <p:cond delay="0"/>
                                  </p:stCondLst>
                                  <p:childTnLst>
                                    <p:animRot by="21600000">
                                      <p:cBhvr>
                                        <p:cTn id="760" dur="3250" fill="hold"/>
                                        <p:tgtEl>
                                          <p:spTgt spid="111"/>
                                        </p:tgtEl>
                                        <p:attrNameLst>
                                          <p:attrName>r</p:attrName>
                                        </p:attrNameLst>
                                      </p:cBhvr>
                                    </p:animRot>
                                  </p:childTnLst>
                                </p:cTn>
                              </p:par>
                              <p:par>
                                <p:cTn id="761" presetID="8" presetClass="emph" presetSubtype="0" repeatCount="indefinite" fill="hold" nodeType="withEffect">
                                  <p:stCondLst>
                                    <p:cond delay="0"/>
                                  </p:stCondLst>
                                  <p:childTnLst>
                                    <p:animRot by="21600000">
                                      <p:cBhvr>
                                        <p:cTn id="762" dur="3250" fill="hold"/>
                                        <p:tgtEl>
                                          <p:spTgt spid="112"/>
                                        </p:tgtEl>
                                        <p:attrNameLst>
                                          <p:attrName>r</p:attrName>
                                        </p:attrNameLst>
                                      </p:cBhvr>
                                    </p:animRot>
                                  </p:childTnLst>
                                </p:cTn>
                              </p:par>
                              <p:par>
                                <p:cTn id="763" presetID="8" presetClass="emph" presetSubtype="0" repeatCount="indefinite" fill="hold" nodeType="withEffect">
                                  <p:stCondLst>
                                    <p:cond delay="0"/>
                                  </p:stCondLst>
                                  <p:childTnLst>
                                    <p:animRot by="21600000">
                                      <p:cBhvr>
                                        <p:cTn id="764" dur="3250" fill="hold"/>
                                        <p:tgtEl>
                                          <p:spTgt spid="113"/>
                                        </p:tgtEl>
                                        <p:attrNameLst>
                                          <p:attrName>r</p:attrName>
                                        </p:attrNameLst>
                                      </p:cBhvr>
                                    </p:animRot>
                                  </p:childTnLst>
                                </p:cTn>
                              </p:par>
                              <p:par>
                                <p:cTn id="765" presetID="8" presetClass="emph" presetSubtype="0" repeatCount="indefinite" fill="hold" nodeType="withEffect">
                                  <p:stCondLst>
                                    <p:cond delay="0"/>
                                  </p:stCondLst>
                                  <p:childTnLst>
                                    <p:animRot by="21600000">
                                      <p:cBhvr>
                                        <p:cTn id="766" dur="3250" fill="hold"/>
                                        <p:tgtEl>
                                          <p:spTgt spid="114"/>
                                        </p:tgtEl>
                                        <p:attrNameLst>
                                          <p:attrName>r</p:attrName>
                                        </p:attrNameLst>
                                      </p:cBhvr>
                                    </p:animRot>
                                  </p:childTnLst>
                                </p:cTn>
                              </p:par>
                              <p:par>
                                <p:cTn id="767" presetID="8" presetClass="emph" presetSubtype="0" repeatCount="indefinite" fill="hold" nodeType="withEffect">
                                  <p:stCondLst>
                                    <p:cond delay="0"/>
                                  </p:stCondLst>
                                  <p:childTnLst>
                                    <p:animRot by="21600000">
                                      <p:cBhvr>
                                        <p:cTn id="768" dur="3250" fill="hold"/>
                                        <p:tgtEl>
                                          <p:spTgt spid="115"/>
                                        </p:tgtEl>
                                        <p:attrNameLst>
                                          <p:attrName>r</p:attrName>
                                        </p:attrNameLst>
                                      </p:cBhvr>
                                    </p:animRot>
                                  </p:childTnLst>
                                </p:cTn>
                              </p:par>
                              <p:par>
                                <p:cTn id="769" presetID="8" presetClass="emph" presetSubtype="0" repeatCount="indefinite" fill="hold" nodeType="withEffect">
                                  <p:stCondLst>
                                    <p:cond delay="0"/>
                                  </p:stCondLst>
                                  <p:childTnLst>
                                    <p:animRot by="21600000">
                                      <p:cBhvr>
                                        <p:cTn id="770" dur="3250" fill="hold"/>
                                        <p:tgtEl>
                                          <p:spTgt spid="116"/>
                                        </p:tgtEl>
                                        <p:attrNameLst>
                                          <p:attrName>r</p:attrName>
                                        </p:attrNameLst>
                                      </p:cBhvr>
                                    </p:animRot>
                                  </p:childTnLst>
                                </p:cTn>
                              </p:par>
                              <p:par>
                                <p:cTn id="771" presetID="8" presetClass="emph" presetSubtype="0" repeatCount="indefinite" fill="hold" nodeType="withEffect">
                                  <p:stCondLst>
                                    <p:cond delay="0"/>
                                  </p:stCondLst>
                                  <p:childTnLst>
                                    <p:animRot by="21600000">
                                      <p:cBhvr>
                                        <p:cTn id="772" dur="3250" fill="hold"/>
                                        <p:tgtEl>
                                          <p:spTgt spid="117"/>
                                        </p:tgtEl>
                                        <p:attrNameLst>
                                          <p:attrName>r</p:attrName>
                                        </p:attrNameLst>
                                      </p:cBhvr>
                                    </p:animRot>
                                  </p:childTnLst>
                                </p:cTn>
                              </p:par>
                              <p:par>
                                <p:cTn id="773" presetID="9" presetClass="emph" presetSubtype="0" grpId="0" nodeType="withEffect">
                                  <p:stCondLst>
                                    <p:cond delay="0"/>
                                  </p:stCondLst>
                                  <p:childTnLst>
                                    <p:set>
                                      <p:cBhvr rctx="PPT">
                                        <p:cTn id="774" dur="indefinite"/>
                                        <p:tgtEl>
                                          <p:spTgt spid="118"/>
                                        </p:tgtEl>
                                        <p:attrNameLst>
                                          <p:attrName>style.opacity</p:attrName>
                                        </p:attrNameLst>
                                      </p:cBhvr>
                                      <p:to>
                                        <p:strVal val="0"/>
                                      </p:to>
                                    </p:set>
                                    <p:animEffect filter="image" prLst="opacity: 0">
                                      <p:cBhvr rctx="IE">
                                        <p:cTn id="775" dur="indefinite"/>
                                        <p:tgtEl>
                                          <p:spTgt spid="118"/>
                                        </p:tgtEl>
                                      </p:cBhvr>
                                    </p:animEffect>
                                  </p:childTnLst>
                                </p:cTn>
                              </p:par>
                            </p:childTnLst>
                          </p:cTn>
                        </p:par>
                        <p:par>
                          <p:cTn id="776" fill="hold">
                            <p:stCondLst>
                              <p:cond delay="3250"/>
                            </p:stCondLst>
                            <p:childTnLst>
                              <p:par>
                                <p:cTn id="777" presetID="23" presetClass="exit" presetSubtype="272" fill="hold" nodeType="afterEffect">
                                  <p:stCondLst>
                                    <p:cond delay="0"/>
                                  </p:stCondLst>
                                  <p:childTnLst>
                                    <p:anim calcmode="lin" valueType="num">
                                      <p:cBhvr>
                                        <p:cTn id="778" dur="3250"/>
                                        <p:tgtEl>
                                          <p:spTgt spid="94"/>
                                        </p:tgtEl>
                                        <p:attrNameLst>
                                          <p:attrName>ppt_w</p:attrName>
                                        </p:attrNameLst>
                                      </p:cBhvr>
                                      <p:tavLst>
                                        <p:tav tm="0">
                                          <p:val>
                                            <p:strVal val="ppt_w"/>
                                          </p:val>
                                        </p:tav>
                                        <p:tav tm="100000">
                                          <p:val>
                                            <p:strVal val="4/3*ppt_w"/>
                                          </p:val>
                                        </p:tav>
                                      </p:tavLst>
                                    </p:anim>
                                    <p:anim calcmode="lin" valueType="num">
                                      <p:cBhvr>
                                        <p:cTn id="779" dur="3250"/>
                                        <p:tgtEl>
                                          <p:spTgt spid="94"/>
                                        </p:tgtEl>
                                        <p:attrNameLst>
                                          <p:attrName>ppt_h</p:attrName>
                                        </p:attrNameLst>
                                      </p:cBhvr>
                                      <p:tavLst>
                                        <p:tav tm="0">
                                          <p:val>
                                            <p:strVal val="ppt_h"/>
                                          </p:val>
                                        </p:tav>
                                        <p:tav tm="100000">
                                          <p:val>
                                            <p:strVal val="4/3*ppt_h"/>
                                          </p:val>
                                        </p:tav>
                                      </p:tavLst>
                                    </p:anim>
                                    <p:set>
                                      <p:cBhvr>
                                        <p:cTn id="780" dur="1" fill="hold">
                                          <p:stCondLst>
                                            <p:cond delay="3249"/>
                                          </p:stCondLst>
                                        </p:cTn>
                                        <p:tgtEl>
                                          <p:spTgt spid="94"/>
                                        </p:tgtEl>
                                        <p:attrNameLst>
                                          <p:attrName>style.visibility</p:attrName>
                                        </p:attrNameLst>
                                      </p:cBhvr>
                                      <p:to>
                                        <p:strVal val="hidden"/>
                                      </p:to>
                                    </p:set>
                                  </p:childTnLst>
                                </p:cTn>
                              </p:par>
                              <p:par>
                                <p:cTn id="781" presetID="23" presetClass="exit" presetSubtype="272" fill="hold" nodeType="withEffect">
                                  <p:stCondLst>
                                    <p:cond delay="0"/>
                                  </p:stCondLst>
                                  <p:childTnLst>
                                    <p:anim calcmode="lin" valueType="num">
                                      <p:cBhvr>
                                        <p:cTn id="782" dur="3250"/>
                                        <p:tgtEl>
                                          <p:spTgt spid="95"/>
                                        </p:tgtEl>
                                        <p:attrNameLst>
                                          <p:attrName>ppt_w</p:attrName>
                                        </p:attrNameLst>
                                      </p:cBhvr>
                                      <p:tavLst>
                                        <p:tav tm="0">
                                          <p:val>
                                            <p:strVal val="ppt_w"/>
                                          </p:val>
                                        </p:tav>
                                        <p:tav tm="100000">
                                          <p:val>
                                            <p:strVal val="4/3*ppt_w"/>
                                          </p:val>
                                        </p:tav>
                                      </p:tavLst>
                                    </p:anim>
                                    <p:anim calcmode="lin" valueType="num">
                                      <p:cBhvr>
                                        <p:cTn id="783" dur="3250"/>
                                        <p:tgtEl>
                                          <p:spTgt spid="95"/>
                                        </p:tgtEl>
                                        <p:attrNameLst>
                                          <p:attrName>ppt_h</p:attrName>
                                        </p:attrNameLst>
                                      </p:cBhvr>
                                      <p:tavLst>
                                        <p:tav tm="0">
                                          <p:val>
                                            <p:strVal val="ppt_h"/>
                                          </p:val>
                                        </p:tav>
                                        <p:tav tm="100000">
                                          <p:val>
                                            <p:strVal val="4/3*ppt_h"/>
                                          </p:val>
                                        </p:tav>
                                      </p:tavLst>
                                    </p:anim>
                                    <p:set>
                                      <p:cBhvr>
                                        <p:cTn id="784" dur="1" fill="hold">
                                          <p:stCondLst>
                                            <p:cond delay="3249"/>
                                          </p:stCondLst>
                                        </p:cTn>
                                        <p:tgtEl>
                                          <p:spTgt spid="95"/>
                                        </p:tgtEl>
                                        <p:attrNameLst>
                                          <p:attrName>style.visibility</p:attrName>
                                        </p:attrNameLst>
                                      </p:cBhvr>
                                      <p:to>
                                        <p:strVal val="hidden"/>
                                      </p:to>
                                    </p:set>
                                  </p:childTnLst>
                                </p:cTn>
                              </p:par>
                              <p:par>
                                <p:cTn id="785" presetID="23" presetClass="exit" presetSubtype="272" fill="hold" nodeType="withEffect">
                                  <p:stCondLst>
                                    <p:cond delay="0"/>
                                  </p:stCondLst>
                                  <p:childTnLst>
                                    <p:anim calcmode="lin" valueType="num">
                                      <p:cBhvr>
                                        <p:cTn id="786" dur="3250"/>
                                        <p:tgtEl>
                                          <p:spTgt spid="96"/>
                                        </p:tgtEl>
                                        <p:attrNameLst>
                                          <p:attrName>ppt_w</p:attrName>
                                        </p:attrNameLst>
                                      </p:cBhvr>
                                      <p:tavLst>
                                        <p:tav tm="0">
                                          <p:val>
                                            <p:strVal val="ppt_w"/>
                                          </p:val>
                                        </p:tav>
                                        <p:tav tm="100000">
                                          <p:val>
                                            <p:strVal val="4/3*ppt_w"/>
                                          </p:val>
                                        </p:tav>
                                      </p:tavLst>
                                    </p:anim>
                                    <p:anim calcmode="lin" valueType="num">
                                      <p:cBhvr>
                                        <p:cTn id="787" dur="3250"/>
                                        <p:tgtEl>
                                          <p:spTgt spid="96"/>
                                        </p:tgtEl>
                                        <p:attrNameLst>
                                          <p:attrName>ppt_h</p:attrName>
                                        </p:attrNameLst>
                                      </p:cBhvr>
                                      <p:tavLst>
                                        <p:tav tm="0">
                                          <p:val>
                                            <p:strVal val="ppt_h"/>
                                          </p:val>
                                        </p:tav>
                                        <p:tav tm="100000">
                                          <p:val>
                                            <p:strVal val="4/3*ppt_h"/>
                                          </p:val>
                                        </p:tav>
                                      </p:tavLst>
                                    </p:anim>
                                    <p:set>
                                      <p:cBhvr>
                                        <p:cTn id="788" dur="1" fill="hold">
                                          <p:stCondLst>
                                            <p:cond delay="3249"/>
                                          </p:stCondLst>
                                        </p:cTn>
                                        <p:tgtEl>
                                          <p:spTgt spid="96"/>
                                        </p:tgtEl>
                                        <p:attrNameLst>
                                          <p:attrName>style.visibility</p:attrName>
                                        </p:attrNameLst>
                                      </p:cBhvr>
                                      <p:to>
                                        <p:strVal val="hidden"/>
                                      </p:to>
                                    </p:set>
                                  </p:childTnLst>
                                </p:cTn>
                              </p:par>
                              <p:par>
                                <p:cTn id="789" presetID="23" presetClass="exit" presetSubtype="272" fill="hold" nodeType="withEffect">
                                  <p:stCondLst>
                                    <p:cond delay="0"/>
                                  </p:stCondLst>
                                  <p:childTnLst>
                                    <p:anim calcmode="lin" valueType="num">
                                      <p:cBhvr>
                                        <p:cTn id="790" dur="3250"/>
                                        <p:tgtEl>
                                          <p:spTgt spid="97"/>
                                        </p:tgtEl>
                                        <p:attrNameLst>
                                          <p:attrName>ppt_w</p:attrName>
                                        </p:attrNameLst>
                                      </p:cBhvr>
                                      <p:tavLst>
                                        <p:tav tm="0">
                                          <p:val>
                                            <p:strVal val="ppt_w"/>
                                          </p:val>
                                        </p:tav>
                                        <p:tav tm="100000">
                                          <p:val>
                                            <p:strVal val="4/3*ppt_w"/>
                                          </p:val>
                                        </p:tav>
                                      </p:tavLst>
                                    </p:anim>
                                    <p:anim calcmode="lin" valueType="num">
                                      <p:cBhvr>
                                        <p:cTn id="791" dur="3250"/>
                                        <p:tgtEl>
                                          <p:spTgt spid="97"/>
                                        </p:tgtEl>
                                        <p:attrNameLst>
                                          <p:attrName>ppt_h</p:attrName>
                                        </p:attrNameLst>
                                      </p:cBhvr>
                                      <p:tavLst>
                                        <p:tav tm="0">
                                          <p:val>
                                            <p:strVal val="ppt_h"/>
                                          </p:val>
                                        </p:tav>
                                        <p:tav tm="100000">
                                          <p:val>
                                            <p:strVal val="4/3*ppt_h"/>
                                          </p:val>
                                        </p:tav>
                                      </p:tavLst>
                                    </p:anim>
                                    <p:set>
                                      <p:cBhvr>
                                        <p:cTn id="792" dur="1" fill="hold">
                                          <p:stCondLst>
                                            <p:cond delay="3249"/>
                                          </p:stCondLst>
                                        </p:cTn>
                                        <p:tgtEl>
                                          <p:spTgt spid="97"/>
                                        </p:tgtEl>
                                        <p:attrNameLst>
                                          <p:attrName>style.visibility</p:attrName>
                                        </p:attrNameLst>
                                      </p:cBhvr>
                                      <p:to>
                                        <p:strVal val="hidden"/>
                                      </p:to>
                                    </p:set>
                                  </p:childTnLst>
                                </p:cTn>
                              </p:par>
                              <p:par>
                                <p:cTn id="793" presetID="23" presetClass="exit" presetSubtype="272" fill="hold" nodeType="withEffect">
                                  <p:stCondLst>
                                    <p:cond delay="0"/>
                                  </p:stCondLst>
                                  <p:childTnLst>
                                    <p:anim calcmode="lin" valueType="num">
                                      <p:cBhvr>
                                        <p:cTn id="794" dur="3250"/>
                                        <p:tgtEl>
                                          <p:spTgt spid="98"/>
                                        </p:tgtEl>
                                        <p:attrNameLst>
                                          <p:attrName>ppt_w</p:attrName>
                                        </p:attrNameLst>
                                      </p:cBhvr>
                                      <p:tavLst>
                                        <p:tav tm="0">
                                          <p:val>
                                            <p:strVal val="ppt_w"/>
                                          </p:val>
                                        </p:tav>
                                        <p:tav tm="100000">
                                          <p:val>
                                            <p:strVal val="4/3*ppt_w"/>
                                          </p:val>
                                        </p:tav>
                                      </p:tavLst>
                                    </p:anim>
                                    <p:anim calcmode="lin" valueType="num">
                                      <p:cBhvr>
                                        <p:cTn id="795" dur="3250"/>
                                        <p:tgtEl>
                                          <p:spTgt spid="98"/>
                                        </p:tgtEl>
                                        <p:attrNameLst>
                                          <p:attrName>ppt_h</p:attrName>
                                        </p:attrNameLst>
                                      </p:cBhvr>
                                      <p:tavLst>
                                        <p:tav tm="0">
                                          <p:val>
                                            <p:strVal val="ppt_h"/>
                                          </p:val>
                                        </p:tav>
                                        <p:tav tm="100000">
                                          <p:val>
                                            <p:strVal val="4/3*ppt_h"/>
                                          </p:val>
                                        </p:tav>
                                      </p:tavLst>
                                    </p:anim>
                                    <p:set>
                                      <p:cBhvr>
                                        <p:cTn id="796" dur="1" fill="hold">
                                          <p:stCondLst>
                                            <p:cond delay="3249"/>
                                          </p:stCondLst>
                                        </p:cTn>
                                        <p:tgtEl>
                                          <p:spTgt spid="98"/>
                                        </p:tgtEl>
                                        <p:attrNameLst>
                                          <p:attrName>style.visibility</p:attrName>
                                        </p:attrNameLst>
                                      </p:cBhvr>
                                      <p:to>
                                        <p:strVal val="hidden"/>
                                      </p:to>
                                    </p:set>
                                  </p:childTnLst>
                                </p:cTn>
                              </p:par>
                              <p:par>
                                <p:cTn id="797" presetID="23" presetClass="exit" presetSubtype="272" fill="hold" nodeType="withEffect">
                                  <p:stCondLst>
                                    <p:cond delay="0"/>
                                  </p:stCondLst>
                                  <p:childTnLst>
                                    <p:anim calcmode="lin" valueType="num">
                                      <p:cBhvr>
                                        <p:cTn id="798" dur="3250"/>
                                        <p:tgtEl>
                                          <p:spTgt spid="99"/>
                                        </p:tgtEl>
                                        <p:attrNameLst>
                                          <p:attrName>ppt_w</p:attrName>
                                        </p:attrNameLst>
                                      </p:cBhvr>
                                      <p:tavLst>
                                        <p:tav tm="0">
                                          <p:val>
                                            <p:strVal val="ppt_w"/>
                                          </p:val>
                                        </p:tav>
                                        <p:tav tm="100000">
                                          <p:val>
                                            <p:strVal val="4/3*ppt_w"/>
                                          </p:val>
                                        </p:tav>
                                      </p:tavLst>
                                    </p:anim>
                                    <p:anim calcmode="lin" valueType="num">
                                      <p:cBhvr>
                                        <p:cTn id="799" dur="3250"/>
                                        <p:tgtEl>
                                          <p:spTgt spid="99"/>
                                        </p:tgtEl>
                                        <p:attrNameLst>
                                          <p:attrName>ppt_h</p:attrName>
                                        </p:attrNameLst>
                                      </p:cBhvr>
                                      <p:tavLst>
                                        <p:tav tm="0">
                                          <p:val>
                                            <p:strVal val="ppt_h"/>
                                          </p:val>
                                        </p:tav>
                                        <p:tav tm="100000">
                                          <p:val>
                                            <p:strVal val="4/3*ppt_h"/>
                                          </p:val>
                                        </p:tav>
                                      </p:tavLst>
                                    </p:anim>
                                    <p:set>
                                      <p:cBhvr>
                                        <p:cTn id="800" dur="1" fill="hold">
                                          <p:stCondLst>
                                            <p:cond delay="3249"/>
                                          </p:stCondLst>
                                        </p:cTn>
                                        <p:tgtEl>
                                          <p:spTgt spid="99"/>
                                        </p:tgtEl>
                                        <p:attrNameLst>
                                          <p:attrName>style.visibility</p:attrName>
                                        </p:attrNameLst>
                                      </p:cBhvr>
                                      <p:to>
                                        <p:strVal val="hidden"/>
                                      </p:to>
                                    </p:set>
                                  </p:childTnLst>
                                </p:cTn>
                              </p:par>
                              <p:par>
                                <p:cTn id="801" presetID="23" presetClass="exit" presetSubtype="272" fill="hold" nodeType="withEffect">
                                  <p:stCondLst>
                                    <p:cond delay="0"/>
                                  </p:stCondLst>
                                  <p:childTnLst>
                                    <p:anim calcmode="lin" valueType="num">
                                      <p:cBhvr>
                                        <p:cTn id="802" dur="3250"/>
                                        <p:tgtEl>
                                          <p:spTgt spid="100"/>
                                        </p:tgtEl>
                                        <p:attrNameLst>
                                          <p:attrName>ppt_w</p:attrName>
                                        </p:attrNameLst>
                                      </p:cBhvr>
                                      <p:tavLst>
                                        <p:tav tm="0">
                                          <p:val>
                                            <p:strVal val="ppt_w"/>
                                          </p:val>
                                        </p:tav>
                                        <p:tav tm="100000">
                                          <p:val>
                                            <p:strVal val="4/3*ppt_w"/>
                                          </p:val>
                                        </p:tav>
                                      </p:tavLst>
                                    </p:anim>
                                    <p:anim calcmode="lin" valueType="num">
                                      <p:cBhvr>
                                        <p:cTn id="803" dur="3250"/>
                                        <p:tgtEl>
                                          <p:spTgt spid="100"/>
                                        </p:tgtEl>
                                        <p:attrNameLst>
                                          <p:attrName>ppt_h</p:attrName>
                                        </p:attrNameLst>
                                      </p:cBhvr>
                                      <p:tavLst>
                                        <p:tav tm="0">
                                          <p:val>
                                            <p:strVal val="ppt_h"/>
                                          </p:val>
                                        </p:tav>
                                        <p:tav tm="100000">
                                          <p:val>
                                            <p:strVal val="4/3*ppt_h"/>
                                          </p:val>
                                        </p:tav>
                                      </p:tavLst>
                                    </p:anim>
                                    <p:set>
                                      <p:cBhvr>
                                        <p:cTn id="804" dur="1" fill="hold">
                                          <p:stCondLst>
                                            <p:cond delay="3249"/>
                                          </p:stCondLst>
                                        </p:cTn>
                                        <p:tgtEl>
                                          <p:spTgt spid="100"/>
                                        </p:tgtEl>
                                        <p:attrNameLst>
                                          <p:attrName>style.visibility</p:attrName>
                                        </p:attrNameLst>
                                      </p:cBhvr>
                                      <p:to>
                                        <p:strVal val="hidden"/>
                                      </p:to>
                                    </p:set>
                                  </p:childTnLst>
                                </p:cTn>
                              </p:par>
                              <p:par>
                                <p:cTn id="805" presetID="23" presetClass="exit" presetSubtype="272" fill="hold" nodeType="withEffect">
                                  <p:stCondLst>
                                    <p:cond delay="0"/>
                                  </p:stCondLst>
                                  <p:childTnLst>
                                    <p:anim calcmode="lin" valueType="num">
                                      <p:cBhvr>
                                        <p:cTn id="806" dur="3250"/>
                                        <p:tgtEl>
                                          <p:spTgt spid="101"/>
                                        </p:tgtEl>
                                        <p:attrNameLst>
                                          <p:attrName>ppt_w</p:attrName>
                                        </p:attrNameLst>
                                      </p:cBhvr>
                                      <p:tavLst>
                                        <p:tav tm="0">
                                          <p:val>
                                            <p:strVal val="ppt_w"/>
                                          </p:val>
                                        </p:tav>
                                        <p:tav tm="100000">
                                          <p:val>
                                            <p:strVal val="4/3*ppt_w"/>
                                          </p:val>
                                        </p:tav>
                                      </p:tavLst>
                                    </p:anim>
                                    <p:anim calcmode="lin" valueType="num">
                                      <p:cBhvr>
                                        <p:cTn id="807" dur="3250"/>
                                        <p:tgtEl>
                                          <p:spTgt spid="101"/>
                                        </p:tgtEl>
                                        <p:attrNameLst>
                                          <p:attrName>ppt_h</p:attrName>
                                        </p:attrNameLst>
                                      </p:cBhvr>
                                      <p:tavLst>
                                        <p:tav tm="0">
                                          <p:val>
                                            <p:strVal val="ppt_h"/>
                                          </p:val>
                                        </p:tav>
                                        <p:tav tm="100000">
                                          <p:val>
                                            <p:strVal val="4/3*ppt_h"/>
                                          </p:val>
                                        </p:tav>
                                      </p:tavLst>
                                    </p:anim>
                                    <p:set>
                                      <p:cBhvr>
                                        <p:cTn id="808" dur="1" fill="hold">
                                          <p:stCondLst>
                                            <p:cond delay="3249"/>
                                          </p:stCondLst>
                                        </p:cTn>
                                        <p:tgtEl>
                                          <p:spTgt spid="101"/>
                                        </p:tgtEl>
                                        <p:attrNameLst>
                                          <p:attrName>style.visibility</p:attrName>
                                        </p:attrNameLst>
                                      </p:cBhvr>
                                      <p:to>
                                        <p:strVal val="hidden"/>
                                      </p:to>
                                    </p:set>
                                  </p:childTnLst>
                                </p:cTn>
                              </p:par>
                              <p:par>
                                <p:cTn id="809" presetID="23" presetClass="exit" presetSubtype="272" fill="hold" nodeType="withEffect">
                                  <p:stCondLst>
                                    <p:cond delay="0"/>
                                  </p:stCondLst>
                                  <p:childTnLst>
                                    <p:anim calcmode="lin" valueType="num">
                                      <p:cBhvr>
                                        <p:cTn id="810" dur="3250"/>
                                        <p:tgtEl>
                                          <p:spTgt spid="102"/>
                                        </p:tgtEl>
                                        <p:attrNameLst>
                                          <p:attrName>ppt_w</p:attrName>
                                        </p:attrNameLst>
                                      </p:cBhvr>
                                      <p:tavLst>
                                        <p:tav tm="0">
                                          <p:val>
                                            <p:strVal val="ppt_w"/>
                                          </p:val>
                                        </p:tav>
                                        <p:tav tm="100000">
                                          <p:val>
                                            <p:strVal val="4/3*ppt_w"/>
                                          </p:val>
                                        </p:tav>
                                      </p:tavLst>
                                    </p:anim>
                                    <p:anim calcmode="lin" valueType="num">
                                      <p:cBhvr>
                                        <p:cTn id="811" dur="3250"/>
                                        <p:tgtEl>
                                          <p:spTgt spid="102"/>
                                        </p:tgtEl>
                                        <p:attrNameLst>
                                          <p:attrName>ppt_h</p:attrName>
                                        </p:attrNameLst>
                                      </p:cBhvr>
                                      <p:tavLst>
                                        <p:tav tm="0">
                                          <p:val>
                                            <p:strVal val="ppt_h"/>
                                          </p:val>
                                        </p:tav>
                                        <p:tav tm="100000">
                                          <p:val>
                                            <p:strVal val="4/3*ppt_h"/>
                                          </p:val>
                                        </p:tav>
                                      </p:tavLst>
                                    </p:anim>
                                    <p:set>
                                      <p:cBhvr>
                                        <p:cTn id="812" dur="1" fill="hold">
                                          <p:stCondLst>
                                            <p:cond delay="3249"/>
                                          </p:stCondLst>
                                        </p:cTn>
                                        <p:tgtEl>
                                          <p:spTgt spid="102"/>
                                        </p:tgtEl>
                                        <p:attrNameLst>
                                          <p:attrName>style.visibility</p:attrName>
                                        </p:attrNameLst>
                                      </p:cBhvr>
                                      <p:to>
                                        <p:strVal val="hidden"/>
                                      </p:to>
                                    </p:set>
                                  </p:childTnLst>
                                </p:cTn>
                              </p:par>
                              <p:par>
                                <p:cTn id="813" presetID="23" presetClass="exit" presetSubtype="272" fill="hold" nodeType="withEffect">
                                  <p:stCondLst>
                                    <p:cond delay="0"/>
                                  </p:stCondLst>
                                  <p:childTnLst>
                                    <p:anim calcmode="lin" valueType="num">
                                      <p:cBhvr>
                                        <p:cTn id="814" dur="3250"/>
                                        <p:tgtEl>
                                          <p:spTgt spid="103"/>
                                        </p:tgtEl>
                                        <p:attrNameLst>
                                          <p:attrName>ppt_w</p:attrName>
                                        </p:attrNameLst>
                                      </p:cBhvr>
                                      <p:tavLst>
                                        <p:tav tm="0">
                                          <p:val>
                                            <p:strVal val="ppt_w"/>
                                          </p:val>
                                        </p:tav>
                                        <p:tav tm="100000">
                                          <p:val>
                                            <p:strVal val="4/3*ppt_w"/>
                                          </p:val>
                                        </p:tav>
                                      </p:tavLst>
                                    </p:anim>
                                    <p:anim calcmode="lin" valueType="num">
                                      <p:cBhvr>
                                        <p:cTn id="815" dur="3250"/>
                                        <p:tgtEl>
                                          <p:spTgt spid="103"/>
                                        </p:tgtEl>
                                        <p:attrNameLst>
                                          <p:attrName>ppt_h</p:attrName>
                                        </p:attrNameLst>
                                      </p:cBhvr>
                                      <p:tavLst>
                                        <p:tav tm="0">
                                          <p:val>
                                            <p:strVal val="ppt_h"/>
                                          </p:val>
                                        </p:tav>
                                        <p:tav tm="100000">
                                          <p:val>
                                            <p:strVal val="4/3*ppt_h"/>
                                          </p:val>
                                        </p:tav>
                                      </p:tavLst>
                                    </p:anim>
                                    <p:set>
                                      <p:cBhvr>
                                        <p:cTn id="816" dur="1" fill="hold">
                                          <p:stCondLst>
                                            <p:cond delay="3249"/>
                                          </p:stCondLst>
                                        </p:cTn>
                                        <p:tgtEl>
                                          <p:spTgt spid="103"/>
                                        </p:tgtEl>
                                        <p:attrNameLst>
                                          <p:attrName>style.visibility</p:attrName>
                                        </p:attrNameLst>
                                      </p:cBhvr>
                                      <p:to>
                                        <p:strVal val="hidden"/>
                                      </p:to>
                                    </p:set>
                                  </p:childTnLst>
                                </p:cTn>
                              </p:par>
                              <p:par>
                                <p:cTn id="817" presetID="23" presetClass="exit" presetSubtype="272" fill="hold" nodeType="withEffect">
                                  <p:stCondLst>
                                    <p:cond delay="0"/>
                                  </p:stCondLst>
                                  <p:childTnLst>
                                    <p:anim calcmode="lin" valueType="num">
                                      <p:cBhvr>
                                        <p:cTn id="818" dur="3250"/>
                                        <p:tgtEl>
                                          <p:spTgt spid="104"/>
                                        </p:tgtEl>
                                        <p:attrNameLst>
                                          <p:attrName>ppt_w</p:attrName>
                                        </p:attrNameLst>
                                      </p:cBhvr>
                                      <p:tavLst>
                                        <p:tav tm="0">
                                          <p:val>
                                            <p:strVal val="ppt_w"/>
                                          </p:val>
                                        </p:tav>
                                        <p:tav tm="100000">
                                          <p:val>
                                            <p:strVal val="4/3*ppt_w"/>
                                          </p:val>
                                        </p:tav>
                                      </p:tavLst>
                                    </p:anim>
                                    <p:anim calcmode="lin" valueType="num">
                                      <p:cBhvr>
                                        <p:cTn id="819" dur="3250"/>
                                        <p:tgtEl>
                                          <p:spTgt spid="104"/>
                                        </p:tgtEl>
                                        <p:attrNameLst>
                                          <p:attrName>ppt_h</p:attrName>
                                        </p:attrNameLst>
                                      </p:cBhvr>
                                      <p:tavLst>
                                        <p:tav tm="0">
                                          <p:val>
                                            <p:strVal val="ppt_h"/>
                                          </p:val>
                                        </p:tav>
                                        <p:tav tm="100000">
                                          <p:val>
                                            <p:strVal val="4/3*ppt_h"/>
                                          </p:val>
                                        </p:tav>
                                      </p:tavLst>
                                    </p:anim>
                                    <p:set>
                                      <p:cBhvr>
                                        <p:cTn id="820" dur="1" fill="hold">
                                          <p:stCondLst>
                                            <p:cond delay="3249"/>
                                          </p:stCondLst>
                                        </p:cTn>
                                        <p:tgtEl>
                                          <p:spTgt spid="104"/>
                                        </p:tgtEl>
                                        <p:attrNameLst>
                                          <p:attrName>style.visibility</p:attrName>
                                        </p:attrNameLst>
                                      </p:cBhvr>
                                      <p:to>
                                        <p:strVal val="hidden"/>
                                      </p:to>
                                    </p:set>
                                  </p:childTnLst>
                                </p:cTn>
                              </p:par>
                              <p:par>
                                <p:cTn id="821" presetID="23" presetClass="exit" presetSubtype="272" fill="hold" nodeType="withEffect">
                                  <p:stCondLst>
                                    <p:cond delay="0"/>
                                  </p:stCondLst>
                                  <p:childTnLst>
                                    <p:anim calcmode="lin" valueType="num">
                                      <p:cBhvr>
                                        <p:cTn id="822" dur="3250"/>
                                        <p:tgtEl>
                                          <p:spTgt spid="105"/>
                                        </p:tgtEl>
                                        <p:attrNameLst>
                                          <p:attrName>ppt_w</p:attrName>
                                        </p:attrNameLst>
                                      </p:cBhvr>
                                      <p:tavLst>
                                        <p:tav tm="0">
                                          <p:val>
                                            <p:strVal val="ppt_w"/>
                                          </p:val>
                                        </p:tav>
                                        <p:tav tm="100000">
                                          <p:val>
                                            <p:strVal val="4/3*ppt_w"/>
                                          </p:val>
                                        </p:tav>
                                      </p:tavLst>
                                    </p:anim>
                                    <p:anim calcmode="lin" valueType="num">
                                      <p:cBhvr>
                                        <p:cTn id="823" dur="3250"/>
                                        <p:tgtEl>
                                          <p:spTgt spid="105"/>
                                        </p:tgtEl>
                                        <p:attrNameLst>
                                          <p:attrName>ppt_h</p:attrName>
                                        </p:attrNameLst>
                                      </p:cBhvr>
                                      <p:tavLst>
                                        <p:tav tm="0">
                                          <p:val>
                                            <p:strVal val="ppt_h"/>
                                          </p:val>
                                        </p:tav>
                                        <p:tav tm="100000">
                                          <p:val>
                                            <p:strVal val="4/3*ppt_h"/>
                                          </p:val>
                                        </p:tav>
                                      </p:tavLst>
                                    </p:anim>
                                    <p:set>
                                      <p:cBhvr>
                                        <p:cTn id="824" dur="1" fill="hold">
                                          <p:stCondLst>
                                            <p:cond delay="3249"/>
                                          </p:stCondLst>
                                        </p:cTn>
                                        <p:tgtEl>
                                          <p:spTgt spid="105"/>
                                        </p:tgtEl>
                                        <p:attrNameLst>
                                          <p:attrName>style.visibility</p:attrName>
                                        </p:attrNameLst>
                                      </p:cBhvr>
                                      <p:to>
                                        <p:strVal val="hidden"/>
                                      </p:to>
                                    </p:set>
                                  </p:childTnLst>
                                </p:cTn>
                              </p:par>
                              <p:par>
                                <p:cTn id="825" presetID="23" presetClass="exit" presetSubtype="272" fill="hold" nodeType="withEffect">
                                  <p:stCondLst>
                                    <p:cond delay="0"/>
                                  </p:stCondLst>
                                  <p:childTnLst>
                                    <p:anim calcmode="lin" valueType="num">
                                      <p:cBhvr>
                                        <p:cTn id="826" dur="3250"/>
                                        <p:tgtEl>
                                          <p:spTgt spid="106"/>
                                        </p:tgtEl>
                                        <p:attrNameLst>
                                          <p:attrName>ppt_w</p:attrName>
                                        </p:attrNameLst>
                                      </p:cBhvr>
                                      <p:tavLst>
                                        <p:tav tm="0">
                                          <p:val>
                                            <p:strVal val="ppt_w"/>
                                          </p:val>
                                        </p:tav>
                                        <p:tav tm="100000">
                                          <p:val>
                                            <p:strVal val="4/3*ppt_w"/>
                                          </p:val>
                                        </p:tav>
                                      </p:tavLst>
                                    </p:anim>
                                    <p:anim calcmode="lin" valueType="num">
                                      <p:cBhvr>
                                        <p:cTn id="827" dur="3250"/>
                                        <p:tgtEl>
                                          <p:spTgt spid="106"/>
                                        </p:tgtEl>
                                        <p:attrNameLst>
                                          <p:attrName>ppt_h</p:attrName>
                                        </p:attrNameLst>
                                      </p:cBhvr>
                                      <p:tavLst>
                                        <p:tav tm="0">
                                          <p:val>
                                            <p:strVal val="ppt_h"/>
                                          </p:val>
                                        </p:tav>
                                        <p:tav tm="100000">
                                          <p:val>
                                            <p:strVal val="4/3*ppt_h"/>
                                          </p:val>
                                        </p:tav>
                                      </p:tavLst>
                                    </p:anim>
                                    <p:set>
                                      <p:cBhvr>
                                        <p:cTn id="828" dur="1" fill="hold">
                                          <p:stCondLst>
                                            <p:cond delay="3249"/>
                                          </p:stCondLst>
                                        </p:cTn>
                                        <p:tgtEl>
                                          <p:spTgt spid="106"/>
                                        </p:tgtEl>
                                        <p:attrNameLst>
                                          <p:attrName>style.visibility</p:attrName>
                                        </p:attrNameLst>
                                      </p:cBhvr>
                                      <p:to>
                                        <p:strVal val="hidden"/>
                                      </p:to>
                                    </p:set>
                                  </p:childTnLst>
                                </p:cTn>
                              </p:par>
                              <p:par>
                                <p:cTn id="829" presetID="23" presetClass="exit" presetSubtype="272" fill="hold" nodeType="withEffect">
                                  <p:stCondLst>
                                    <p:cond delay="0"/>
                                  </p:stCondLst>
                                  <p:childTnLst>
                                    <p:anim calcmode="lin" valueType="num">
                                      <p:cBhvr>
                                        <p:cTn id="830" dur="3250"/>
                                        <p:tgtEl>
                                          <p:spTgt spid="107"/>
                                        </p:tgtEl>
                                        <p:attrNameLst>
                                          <p:attrName>ppt_w</p:attrName>
                                        </p:attrNameLst>
                                      </p:cBhvr>
                                      <p:tavLst>
                                        <p:tav tm="0">
                                          <p:val>
                                            <p:strVal val="ppt_w"/>
                                          </p:val>
                                        </p:tav>
                                        <p:tav tm="100000">
                                          <p:val>
                                            <p:strVal val="4/3*ppt_w"/>
                                          </p:val>
                                        </p:tav>
                                      </p:tavLst>
                                    </p:anim>
                                    <p:anim calcmode="lin" valueType="num">
                                      <p:cBhvr>
                                        <p:cTn id="831" dur="3250"/>
                                        <p:tgtEl>
                                          <p:spTgt spid="107"/>
                                        </p:tgtEl>
                                        <p:attrNameLst>
                                          <p:attrName>ppt_h</p:attrName>
                                        </p:attrNameLst>
                                      </p:cBhvr>
                                      <p:tavLst>
                                        <p:tav tm="0">
                                          <p:val>
                                            <p:strVal val="ppt_h"/>
                                          </p:val>
                                        </p:tav>
                                        <p:tav tm="100000">
                                          <p:val>
                                            <p:strVal val="4/3*ppt_h"/>
                                          </p:val>
                                        </p:tav>
                                      </p:tavLst>
                                    </p:anim>
                                    <p:set>
                                      <p:cBhvr>
                                        <p:cTn id="832" dur="1" fill="hold">
                                          <p:stCondLst>
                                            <p:cond delay="3249"/>
                                          </p:stCondLst>
                                        </p:cTn>
                                        <p:tgtEl>
                                          <p:spTgt spid="107"/>
                                        </p:tgtEl>
                                        <p:attrNameLst>
                                          <p:attrName>style.visibility</p:attrName>
                                        </p:attrNameLst>
                                      </p:cBhvr>
                                      <p:to>
                                        <p:strVal val="hidden"/>
                                      </p:to>
                                    </p:set>
                                  </p:childTnLst>
                                </p:cTn>
                              </p:par>
                              <p:par>
                                <p:cTn id="833" presetID="23" presetClass="exit" presetSubtype="272" fill="hold" nodeType="withEffect">
                                  <p:stCondLst>
                                    <p:cond delay="0"/>
                                  </p:stCondLst>
                                  <p:childTnLst>
                                    <p:anim calcmode="lin" valueType="num">
                                      <p:cBhvr>
                                        <p:cTn id="834" dur="3250"/>
                                        <p:tgtEl>
                                          <p:spTgt spid="108"/>
                                        </p:tgtEl>
                                        <p:attrNameLst>
                                          <p:attrName>ppt_w</p:attrName>
                                        </p:attrNameLst>
                                      </p:cBhvr>
                                      <p:tavLst>
                                        <p:tav tm="0">
                                          <p:val>
                                            <p:strVal val="ppt_w"/>
                                          </p:val>
                                        </p:tav>
                                        <p:tav tm="100000">
                                          <p:val>
                                            <p:strVal val="4/3*ppt_w"/>
                                          </p:val>
                                        </p:tav>
                                      </p:tavLst>
                                    </p:anim>
                                    <p:anim calcmode="lin" valueType="num">
                                      <p:cBhvr>
                                        <p:cTn id="835" dur="3250"/>
                                        <p:tgtEl>
                                          <p:spTgt spid="108"/>
                                        </p:tgtEl>
                                        <p:attrNameLst>
                                          <p:attrName>ppt_h</p:attrName>
                                        </p:attrNameLst>
                                      </p:cBhvr>
                                      <p:tavLst>
                                        <p:tav tm="0">
                                          <p:val>
                                            <p:strVal val="ppt_h"/>
                                          </p:val>
                                        </p:tav>
                                        <p:tav tm="100000">
                                          <p:val>
                                            <p:strVal val="4/3*ppt_h"/>
                                          </p:val>
                                        </p:tav>
                                      </p:tavLst>
                                    </p:anim>
                                    <p:set>
                                      <p:cBhvr>
                                        <p:cTn id="836" dur="1" fill="hold">
                                          <p:stCondLst>
                                            <p:cond delay="3249"/>
                                          </p:stCondLst>
                                        </p:cTn>
                                        <p:tgtEl>
                                          <p:spTgt spid="108"/>
                                        </p:tgtEl>
                                        <p:attrNameLst>
                                          <p:attrName>style.visibility</p:attrName>
                                        </p:attrNameLst>
                                      </p:cBhvr>
                                      <p:to>
                                        <p:strVal val="hidden"/>
                                      </p:to>
                                    </p:set>
                                  </p:childTnLst>
                                </p:cTn>
                              </p:par>
                              <p:par>
                                <p:cTn id="837" presetID="23" presetClass="exit" presetSubtype="272" fill="hold" nodeType="withEffect">
                                  <p:stCondLst>
                                    <p:cond delay="0"/>
                                  </p:stCondLst>
                                  <p:childTnLst>
                                    <p:anim calcmode="lin" valueType="num">
                                      <p:cBhvr>
                                        <p:cTn id="838" dur="3250"/>
                                        <p:tgtEl>
                                          <p:spTgt spid="109"/>
                                        </p:tgtEl>
                                        <p:attrNameLst>
                                          <p:attrName>ppt_w</p:attrName>
                                        </p:attrNameLst>
                                      </p:cBhvr>
                                      <p:tavLst>
                                        <p:tav tm="0">
                                          <p:val>
                                            <p:strVal val="ppt_w"/>
                                          </p:val>
                                        </p:tav>
                                        <p:tav tm="100000">
                                          <p:val>
                                            <p:strVal val="4/3*ppt_w"/>
                                          </p:val>
                                        </p:tav>
                                      </p:tavLst>
                                    </p:anim>
                                    <p:anim calcmode="lin" valueType="num">
                                      <p:cBhvr>
                                        <p:cTn id="839" dur="3250"/>
                                        <p:tgtEl>
                                          <p:spTgt spid="109"/>
                                        </p:tgtEl>
                                        <p:attrNameLst>
                                          <p:attrName>ppt_h</p:attrName>
                                        </p:attrNameLst>
                                      </p:cBhvr>
                                      <p:tavLst>
                                        <p:tav tm="0">
                                          <p:val>
                                            <p:strVal val="ppt_h"/>
                                          </p:val>
                                        </p:tav>
                                        <p:tav tm="100000">
                                          <p:val>
                                            <p:strVal val="4/3*ppt_h"/>
                                          </p:val>
                                        </p:tav>
                                      </p:tavLst>
                                    </p:anim>
                                    <p:set>
                                      <p:cBhvr>
                                        <p:cTn id="840" dur="1" fill="hold">
                                          <p:stCondLst>
                                            <p:cond delay="3249"/>
                                          </p:stCondLst>
                                        </p:cTn>
                                        <p:tgtEl>
                                          <p:spTgt spid="109"/>
                                        </p:tgtEl>
                                        <p:attrNameLst>
                                          <p:attrName>style.visibility</p:attrName>
                                        </p:attrNameLst>
                                      </p:cBhvr>
                                      <p:to>
                                        <p:strVal val="hidden"/>
                                      </p:to>
                                    </p:set>
                                  </p:childTnLst>
                                </p:cTn>
                              </p:par>
                              <p:par>
                                <p:cTn id="841" presetID="23" presetClass="exit" presetSubtype="272" fill="hold" nodeType="withEffect">
                                  <p:stCondLst>
                                    <p:cond delay="0"/>
                                  </p:stCondLst>
                                  <p:childTnLst>
                                    <p:anim calcmode="lin" valueType="num">
                                      <p:cBhvr>
                                        <p:cTn id="842" dur="3250"/>
                                        <p:tgtEl>
                                          <p:spTgt spid="110"/>
                                        </p:tgtEl>
                                        <p:attrNameLst>
                                          <p:attrName>ppt_w</p:attrName>
                                        </p:attrNameLst>
                                      </p:cBhvr>
                                      <p:tavLst>
                                        <p:tav tm="0">
                                          <p:val>
                                            <p:strVal val="ppt_w"/>
                                          </p:val>
                                        </p:tav>
                                        <p:tav tm="100000">
                                          <p:val>
                                            <p:strVal val="4/3*ppt_w"/>
                                          </p:val>
                                        </p:tav>
                                      </p:tavLst>
                                    </p:anim>
                                    <p:anim calcmode="lin" valueType="num">
                                      <p:cBhvr>
                                        <p:cTn id="843" dur="3250"/>
                                        <p:tgtEl>
                                          <p:spTgt spid="110"/>
                                        </p:tgtEl>
                                        <p:attrNameLst>
                                          <p:attrName>ppt_h</p:attrName>
                                        </p:attrNameLst>
                                      </p:cBhvr>
                                      <p:tavLst>
                                        <p:tav tm="0">
                                          <p:val>
                                            <p:strVal val="ppt_h"/>
                                          </p:val>
                                        </p:tav>
                                        <p:tav tm="100000">
                                          <p:val>
                                            <p:strVal val="4/3*ppt_h"/>
                                          </p:val>
                                        </p:tav>
                                      </p:tavLst>
                                    </p:anim>
                                    <p:set>
                                      <p:cBhvr>
                                        <p:cTn id="844" dur="1" fill="hold">
                                          <p:stCondLst>
                                            <p:cond delay="3249"/>
                                          </p:stCondLst>
                                        </p:cTn>
                                        <p:tgtEl>
                                          <p:spTgt spid="110"/>
                                        </p:tgtEl>
                                        <p:attrNameLst>
                                          <p:attrName>style.visibility</p:attrName>
                                        </p:attrNameLst>
                                      </p:cBhvr>
                                      <p:to>
                                        <p:strVal val="hidden"/>
                                      </p:to>
                                    </p:set>
                                  </p:childTnLst>
                                </p:cTn>
                              </p:par>
                              <p:par>
                                <p:cTn id="845" presetID="23" presetClass="exit" presetSubtype="272" fill="hold" nodeType="withEffect">
                                  <p:stCondLst>
                                    <p:cond delay="0"/>
                                  </p:stCondLst>
                                  <p:childTnLst>
                                    <p:anim calcmode="lin" valueType="num">
                                      <p:cBhvr>
                                        <p:cTn id="846" dur="3250"/>
                                        <p:tgtEl>
                                          <p:spTgt spid="111"/>
                                        </p:tgtEl>
                                        <p:attrNameLst>
                                          <p:attrName>ppt_w</p:attrName>
                                        </p:attrNameLst>
                                      </p:cBhvr>
                                      <p:tavLst>
                                        <p:tav tm="0">
                                          <p:val>
                                            <p:strVal val="ppt_w"/>
                                          </p:val>
                                        </p:tav>
                                        <p:tav tm="100000">
                                          <p:val>
                                            <p:strVal val="4/3*ppt_w"/>
                                          </p:val>
                                        </p:tav>
                                      </p:tavLst>
                                    </p:anim>
                                    <p:anim calcmode="lin" valueType="num">
                                      <p:cBhvr>
                                        <p:cTn id="847" dur="3250"/>
                                        <p:tgtEl>
                                          <p:spTgt spid="111"/>
                                        </p:tgtEl>
                                        <p:attrNameLst>
                                          <p:attrName>ppt_h</p:attrName>
                                        </p:attrNameLst>
                                      </p:cBhvr>
                                      <p:tavLst>
                                        <p:tav tm="0">
                                          <p:val>
                                            <p:strVal val="ppt_h"/>
                                          </p:val>
                                        </p:tav>
                                        <p:tav tm="100000">
                                          <p:val>
                                            <p:strVal val="4/3*ppt_h"/>
                                          </p:val>
                                        </p:tav>
                                      </p:tavLst>
                                    </p:anim>
                                    <p:set>
                                      <p:cBhvr>
                                        <p:cTn id="848" dur="1" fill="hold">
                                          <p:stCondLst>
                                            <p:cond delay="3249"/>
                                          </p:stCondLst>
                                        </p:cTn>
                                        <p:tgtEl>
                                          <p:spTgt spid="111"/>
                                        </p:tgtEl>
                                        <p:attrNameLst>
                                          <p:attrName>style.visibility</p:attrName>
                                        </p:attrNameLst>
                                      </p:cBhvr>
                                      <p:to>
                                        <p:strVal val="hidden"/>
                                      </p:to>
                                    </p:set>
                                  </p:childTnLst>
                                </p:cTn>
                              </p:par>
                              <p:par>
                                <p:cTn id="849" presetID="23" presetClass="exit" presetSubtype="272" fill="hold" nodeType="withEffect">
                                  <p:stCondLst>
                                    <p:cond delay="0"/>
                                  </p:stCondLst>
                                  <p:childTnLst>
                                    <p:anim calcmode="lin" valueType="num">
                                      <p:cBhvr>
                                        <p:cTn id="850" dur="3250"/>
                                        <p:tgtEl>
                                          <p:spTgt spid="112"/>
                                        </p:tgtEl>
                                        <p:attrNameLst>
                                          <p:attrName>ppt_w</p:attrName>
                                        </p:attrNameLst>
                                      </p:cBhvr>
                                      <p:tavLst>
                                        <p:tav tm="0">
                                          <p:val>
                                            <p:strVal val="ppt_w"/>
                                          </p:val>
                                        </p:tav>
                                        <p:tav tm="100000">
                                          <p:val>
                                            <p:strVal val="4/3*ppt_w"/>
                                          </p:val>
                                        </p:tav>
                                      </p:tavLst>
                                    </p:anim>
                                    <p:anim calcmode="lin" valueType="num">
                                      <p:cBhvr>
                                        <p:cTn id="851" dur="3250"/>
                                        <p:tgtEl>
                                          <p:spTgt spid="112"/>
                                        </p:tgtEl>
                                        <p:attrNameLst>
                                          <p:attrName>ppt_h</p:attrName>
                                        </p:attrNameLst>
                                      </p:cBhvr>
                                      <p:tavLst>
                                        <p:tav tm="0">
                                          <p:val>
                                            <p:strVal val="ppt_h"/>
                                          </p:val>
                                        </p:tav>
                                        <p:tav tm="100000">
                                          <p:val>
                                            <p:strVal val="4/3*ppt_h"/>
                                          </p:val>
                                        </p:tav>
                                      </p:tavLst>
                                    </p:anim>
                                    <p:set>
                                      <p:cBhvr>
                                        <p:cTn id="852" dur="1" fill="hold">
                                          <p:stCondLst>
                                            <p:cond delay="3249"/>
                                          </p:stCondLst>
                                        </p:cTn>
                                        <p:tgtEl>
                                          <p:spTgt spid="112"/>
                                        </p:tgtEl>
                                        <p:attrNameLst>
                                          <p:attrName>style.visibility</p:attrName>
                                        </p:attrNameLst>
                                      </p:cBhvr>
                                      <p:to>
                                        <p:strVal val="hidden"/>
                                      </p:to>
                                    </p:set>
                                  </p:childTnLst>
                                </p:cTn>
                              </p:par>
                              <p:par>
                                <p:cTn id="853" presetID="23" presetClass="exit" presetSubtype="272" fill="hold" nodeType="withEffect">
                                  <p:stCondLst>
                                    <p:cond delay="0"/>
                                  </p:stCondLst>
                                  <p:childTnLst>
                                    <p:anim calcmode="lin" valueType="num">
                                      <p:cBhvr>
                                        <p:cTn id="854" dur="3250"/>
                                        <p:tgtEl>
                                          <p:spTgt spid="113"/>
                                        </p:tgtEl>
                                        <p:attrNameLst>
                                          <p:attrName>ppt_w</p:attrName>
                                        </p:attrNameLst>
                                      </p:cBhvr>
                                      <p:tavLst>
                                        <p:tav tm="0">
                                          <p:val>
                                            <p:strVal val="ppt_w"/>
                                          </p:val>
                                        </p:tav>
                                        <p:tav tm="100000">
                                          <p:val>
                                            <p:strVal val="4/3*ppt_w"/>
                                          </p:val>
                                        </p:tav>
                                      </p:tavLst>
                                    </p:anim>
                                    <p:anim calcmode="lin" valueType="num">
                                      <p:cBhvr>
                                        <p:cTn id="855" dur="3250"/>
                                        <p:tgtEl>
                                          <p:spTgt spid="113"/>
                                        </p:tgtEl>
                                        <p:attrNameLst>
                                          <p:attrName>ppt_h</p:attrName>
                                        </p:attrNameLst>
                                      </p:cBhvr>
                                      <p:tavLst>
                                        <p:tav tm="0">
                                          <p:val>
                                            <p:strVal val="ppt_h"/>
                                          </p:val>
                                        </p:tav>
                                        <p:tav tm="100000">
                                          <p:val>
                                            <p:strVal val="4/3*ppt_h"/>
                                          </p:val>
                                        </p:tav>
                                      </p:tavLst>
                                    </p:anim>
                                    <p:set>
                                      <p:cBhvr>
                                        <p:cTn id="856" dur="1" fill="hold">
                                          <p:stCondLst>
                                            <p:cond delay="3249"/>
                                          </p:stCondLst>
                                        </p:cTn>
                                        <p:tgtEl>
                                          <p:spTgt spid="113"/>
                                        </p:tgtEl>
                                        <p:attrNameLst>
                                          <p:attrName>style.visibility</p:attrName>
                                        </p:attrNameLst>
                                      </p:cBhvr>
                                      <p:to>
                                        <p:strVal val="hidden"/>
                                      </p:to>
                                    </p:set>
                                  </p:childTnLst>
                                </p:cTn>
                              </p:par>
                              <p:par>
                                <p:cTn id="857" presetID="23" presetClass="exit" presetSubtype="272" fill="hold" nodeType="withEffect">
                                  <p:stCondLst>
                                    <p:cond delay="0"/>
                                  </p:stCondLst>
                                  <p:childTnLst>
                                    <p:anim calcmode="lin" valueType="num">
                                      <p:cBhvr>
                                        <p:cTn id="858" dur="3250"/>
                                        <p:tgtEl>
                                          <p:spTgt spid="114"/>
                                        </p:tgtEl>
                                        <p:attrNameLst>
                                          <p:attrName>ppt_w</p:attrName>
                                        </p:attrNameLst>
                                      </p:cBhvr>
                                      <p:tavLst>
                                        <p:tav tm="0">
                                          <p:val>
                                            <p:strVal val="ppt_w"/>
                                          </p:val>
                                        </p:tav>
                                        <p:tav tm="100000">
                                          <p:val>
                                            <p:strVal val="4/3*ppt_w"/>
                                          </p:val>
                                        </p:tav>
                                      </p:tavLst>
                                    </p:anim>
                                    <p:anim calcmode="lin" valueType="num">
                                      <p:cBhvr>
                                        <p:cTn id="859" dur="3250"/>
                                        <p:tgtEl>
                                          <p:spTgt spid="114"/>
                                        </p:tgtEl>
                                        <p:attrNameLst>
                                          <p:attrName>ppt_h</p:attrName>
                                        </p:attrNameLst>
                                      </p:cBhvr>
                                      <p:tavLst>
                                        <p:tav tm="0">
                                          <p:val>
                                            <p:strVal val="ppt_h"/>
                                          </p:val>
                                        </p:tav>
                                        <p:tav tm="100000">
                                          <p:val>
                                            <p:strVal val="4/3*ppt_h"/>
                                          </p:val>
                                        </p:tav>
                                      </p:tavLst>
                                    </p:anim>
                                    <p:set>
                                      <p:cBhvr>
                                        <p:cTn id="860" dur="1" fill="hold">
                                          <p:stCondLst>
                                            <p:cond delay="3249"/>
                                          </p:stCondLst>
                                        </p:cTn>
                                        <p:tgtEl>
                                          <p:spTgt spid="114"/>
                                        </p:tgtEl>
                                        <p:attrNameLst>
                                          <p:attrName>style.visibility</p:attrName>
                                        </p:attrNameLst>
                                      </p:cBhvr>
                                      <p:to>
                                        <p:strVal val="hidden"/>
                                      </p:to>
                                    </p:set>
                                  </p:childTnLst>
                                </p:cTn>
                              </p:par>
                              <p:par>
                                <p:cTn id="861" presetID="23" presetClass="exit" presetSubtype="272" fill="hold" nodeType="withEffect">
                                  <p:stCondLst>
                                    <p:cond delay="0"/>
                                  </p:stCondLst>
                                  <p:childTnLst>
                                    <p:anim calcmode="lin" valueType="num">
                                      <p:cBhvr>
                                        <p:cTn id="862" dur="3250"/>
                                        <p:tgtEl>
                                          <p:spTgt spid="115"/>
                                        </p:tgtEl>
                                        <p:attrNameLst>
                                          <p:attrName>ppt_w</p:attrName>
                                        </p:attrNameLst>
                                      </p:cBhvr>
                                      <p:tavLst>
                                        <p:tav tm="0">
                                          <p:val>
                                            <p:strVal val="ppt_w"/>
                                          </p:val>
                                        </p:tav>
                                        <p:tav tm="100000">
                                          <p:val>
                                            <p:strVal val="4/3*ppt_w"/>
                                          </p:val>
                                        </p:tav>
                                      </p:tavLst>
                                    </p:anim>
                                    <p:anim calcmode="lin" valueType="num">
                                      <p:cBhvr>
                                        <p:cTn id="863" dur="3250"/>
                                        <p:tgtEl>
                                          <p:spTgt spid="115"/>
                                        </p:tgtEl>
                                        <p:attrNameLst>
                                          <p:attrName>ppt_h</p:attrName>
                                        </p:attrNameLst>
                                      </p:cBhvr>
                                      <p:tavLst>
                                        <p:tav tm="0">
                                          <p:val>
                                            <p:strVal val="ppt_h"/>
                                          </p:val>
                                        </p:tav>
                                        <p:tav tm="100000">
                                          <p:val>
                                            <p:strVal val="4/3*ppt_h"/>
                                          </p:val>
                                        </p:tav>
                                      </p:tavLst>
                                    </p:anim>
                                    <p:set>
                                      <p:cBhvr>
                                        <p:cTn id="864" dur="1" fill="hold">
                                          <p:stCondLst>
                                            <p:cond delay="3249"/>
                                          </p:stCondLst>
                                        </p:cTn>
                                        <p:tgtEl>
                                          <p:spTgt spid="115"/>
                                        </p:tgtEl>
                                        <p:attrNameLst>
                                          <p:attrName>style.visibility</p:attrName>
                                        </p:attrNameLst>
                                      </p:cBhvr>
                                      <p:to>
                                        <p:strVal val="hidden"/>
                                      </p:to>
                                    </p:set>
                                  </p:childTnLst>
                                </p:cTn>
                              </p:par>
                              <p:par>
                                <p:cTn id="865" presetID="23" presetClass="exit" presetSubtype="272" fill="hold" nodeType="withEffect">
                                  <p:stCondLst>
                                    <p:cond delay="0"/>
                                  </p:stCondLst>
                                  <p:childTnLst>
                                    <p:anim calcmode="lin" valueType="num">
                                      <p:cBhvr>
                                        <p:cTn id="866" dur="3250"/>
                                        <p:tgtEl>
                                          <p:spTgt spid="116"/>
                                        </p:tgtEl>
                                        <p:attrNameLst>
                                          <p:attrName>ppt_w</p:attrName>
                                        </p:attrNameLst>
                                      </p:cBhvr>
                                      <p:tavLst>
                                        <p:tav tm="0">
                                          <p:val>
                                            <p:strVal val="ppt_w"/>
                                          </p:val>
                                        </p:tav>
                                        <p:tav tm="100000">
                                          <p:val>
                                            <p:strVal val="4/3*ppt_w"/>
                                          </p:val>
                                        </p:tav>
                                      </p:tavLst>
                                    </p:anim>
                                    <p:anim calcmode="lin" valueType="num">
                                      <p:cBhvr>
                                        <p:cTn id="867" dur="3250"/>
                                        <p:tgtEl>
                                          <p:spTgt spid="116"/>
                                        </p:tgtEl>
                                        <p:attrNameLst>
                                          <p:attrName>ppt_h</p:attrName>
                                        </p:attrNameLst>
                                      </p:cBhvr>
                                      <p:tavLst>
                                        <p:tav tm="0">
                                          <p:val>
                                            <p:strVal val="ppt_h"/>
                                          </p:val>
                                        </p:tav>
                                        <p:tav tm="100000">
                                          <p:val>
                                            <p:strVal val="4/3*ppt_h"/>
                                          </p:val>
                                        </p:tav>
                                      </p:tavLst>
                                    </p:anim>
                                    <p:set>
                                      <p:cBhvr>
                                        <p:cTn id="868" dur="1" fill="hold">
                                          <p:stCondLst>
                                            <p:cond delay="3249"/>
                                          </p:stCondLst>
                                        </p:cTn>
                                        <p:tgtEl>
                                          <p:spTgt spid="116"/>
                                        </p:tgtEl>
                                        <p:attrNameLst>
                                          <p:attrName>style.visibility</p:attrName>
                                        </p:attrNameLst>
                                      </p:cBhvr>
                                      <p:to>
                                        <p:strVal val="hidden"/>
                                      </p:to>
                                    </p:set>
                                  </p:childTnLst>
                                </p:cTn>
                              </p:par>
                              <p:par>
                                <p:cTn id="869" presetID="23" presetClass="exit" presetSubtype="272" fill="hold" nodeType="withEffect">
                                  <p:stCondLst>
                                    <p:cond delay="0"/>
                                  </p:stCondLst>
                                  <p:childTnLst>
                                    <p:anim calcmode="lin" valueType="num">
                                      <p:cBhvr>
                                        <p:cTn id="870" dur="3250"/>
                                        <p:tgtEl>
                                          <p:spTgt spid="117"/>
                                        </p:tgtEl>
                                        <p:attrNameLst>
                                          <p:attrName>ppt_w</p:attrName>
                                        </p:attrNameLst>
                                      </p:cBhvr>
                                      <p:tavLst>
                                        <p:tav tm="0">
                                          <p:val>
                                            <p:strVal val="ppt_w"/>
                                          </p:val>
                                        </p:tav>
                                        <p:tav tm="100000">
                                          <p:val>
                                            <p:strVal val="4/3*ppt_w"/>
                                          </p:val>
                                        </p:tav>
                                      </p:tavLst>
                                    </p:anim>
                                    <p:anim calcmode="lin" valueType="num">
                                      <p:cBhvr>
                                        <p:cTn id="871" dur="3250"/>
                                        <p:tgtEl>
                                          <p:spTgt spid="117"/>
                                        </p:tgtEl>
                                        <p:attrNameLst>
                                          <p:attrName>ppt_h</p:attrName>
                                        </p:attrNameLst>
                                      </p:cBhvr>
                                      <p:tavLst>
                                        <p:tav tm="0">
                                          <p:val>
                                            <p:strVal val="ppt_h"/>
                                          </p:val>
                                        </p:tav>
                                        <p:tav tm="100000">
                                          <p:val>
                                            <p:strVal val="4/3*ppt_h"/>
                                          </p:val>
                                        </p:tav>
                                      </p:tavLst>
                                    </p:anim>
                                    <p:set>
                                      <p:cBhvr>
                                        <p:cTn id="872" dur="1" fill="hold">
                                          <p:stCondLst>
                                            <p:cond delay="3249"/>
                                          </p:stCondLst>
                                        </p:cTn>
                                        <p:tgtEl>
                                          <p:spTgt spid="117"/>
                                        </p:tgtEl>
                                        <p:attrNameLst>
                                          <p:attrName>style.visibility</p:attrName>
                                        </p:attrNameLst>
                                      </p:cBhvr>
                                      <p:to>
                                        <p:strVal val="hidden"/>
                                      </p:to>
                                    </p:set>
                                  </p:childTnLst>
                                </p:cTn>
                              </p:par>
                              <p:par>
                                <p:cTn id="873" presetID="23" presetClass="exit" presetSubtype="544" fill="hold" nodeType="withEffect">
                                  <p:stCondLst>
                                    <p:cond delay="0"/>
                                  </p:stCondLst>
                                  <p:childTnLst>
                                    <p:anim calcmode="lin" valueType="num">
                                      <p:cBhvr>
                                        <p:cTn id="874" dur="3250"/>
                                        <p:tgtEl>
                                          <p:spTgt spid="70"/>
                                        </p:tgtEl>
                                        <p:attrNameLst>
                                          <p:attrName>ppt_w</p:attrName>
                                        </p:attrNameLst>
                                      </p:cBhvr>
                                      <p:tavLst>
                                        <p:tav tm="0">
                                          <p:val>
                                            <p:strVal val="ppt_w"/>
                                          </p:val>
                                        </p:tav>
                                        <p:tav tm="100000">
                                          <p:val>
                                            <p:fltVal val="0"/>
                                          </p:val>
                                        </p:tav>
                                      </p:tavLst>
                                    </p:anim>
                                    <p:anim calcmode="lin" valueType="num">
                                      <p:cBhvr>
                                        <p:cTn id="875" dur="3250"/>
                                        <p:tgtEl>
                                          <p:spTgt spid="70"/>
                                        </p:tgtEl>
                                        <p:attrNameLst>
                                          <p:attrName>ppt_h</p:attrName>
                                        </p:attrNameLst>
                                      </p:cBhvr>
                                      <p:tavLst>
                                        <p:tav tm="0">
                                          <p:val>
                                            <p:strVal val="ppt_h"/>
                                          </p:val>
                                        </p:tav>
                                        <p:tav tm="100000">
                                          <p:val>
                                            <p:fltVal val="0"/>
                                          </p:val>
                                        </p:tav>
                                      </p:tavLst>
                                    </p:anim>
                                    <p:anim calcmode="lin" valueType="num">
                                      <p:cBhvr>
                                        <p:cTn id="876" dur="3250"/>
                                        <p:tgtEl>
                                          <p:spTgt spid="70"/>
                                        </p:tgtEl>
                                        <p:attrNameLst>
                                          <p:attrName>ppt_x</p:attrName>
                                        </p:attrNameLst>
                                      </p:cBhvr>
                                      <p:tavLst>
                                        <p:tav tm="0">
                                          <p:val>
                                            <p:strVal val="ppt_x"/>
                                          </p:val>
                                        </p:tav>
                                        <p:tav tm="100000">
                                          <p:val>
                                            <p:fltVal val="0.5"/>
                                          </p:val>
                                        </p:tav>
                                      </p:tavLst>
                                    </p:anim>
                                    <p:anim calcmode="lin" valueType="num">
                                      <p:cBhvr>
                                        <p:cTn id="877" dur="3250"/>
                                        <p:tgtEl>
                                          <p:spTgt spid="70"/>
                                        </p:tgtEl>
                                        <p:attrNameLst>
                                          <p:attrName>ppt_y</p:attrName>
                                        </p:attrNameLst>
                                      </p:cBhvr>
                                      <p:tavLst>
                                        <p:tav tm="0">
                                          <p:val>
                                            <p:strVal val="ppt_y"/>
                                          </p:val>
                                        </p:tav>
                                        <p:tav tm="100000">
                                          <p:val>
                                            <p:fltVal val="0.5"/>
                                          </p:val>
                                        </p:tav>
                                      </p:tavLst>
                                    </p:anim>
                                    <p:set>
                                      <p:cBhvr>
                                        <p:cTn id="878" dur="1" fill="hold">
                                          <p:stCondLst>
                                            <p:cond delay="3249"/>
                                          </p:stCondLst>
                                        </p:cTn>
                                        <p:tgtEl>
                                          <p:spTgt spid="70"/>
                                        </p:tgtEl>
                                        <p:attrNameLst>
                                          <p:attrName>style.visibility</p:attrName>
                                        </p:attrNameLst>
                                      </p:cBhvr>
                                      <p:to>
                                        <p:strVal val="hidden"/>
                                      </p:to>
                                    </p:set>
                                  </p:childTnLst>
                                </p:cTn>
                              </p:par>
                              <p:par>
                                <p:cTn id="879" presetID="23" presetClass="exit" presetSubtype="544" fill="hold" nodeType="withEffect">
                                  <p:stCondLst>
                                    <p:cond delay="0"/>
                                  </p:stCondLst>
                                  <p:childTnLst>
                                    <p:anim calcmode="lin" valueType="num">
                                      <p:cBhvr>
                                        <p:cTn id="880" dur="3250"/>
                                        <p:tgtEl>
                                          <p:spTgt spid="71"/>
                                        </p:tgtEl>
                                        <p:attrNameLst>
                                          <p:attrName>ppt_w</p:attrName>
                                        </p:attrNameLst>
                                      </p:cBhvr>
                                      <p:tavLst>
                                        <p:tav tm="0">
                                          <p:val>
                                            <p:strVal val="ppt_w"/>
                                          </p:val>
                                        </p:tav>
                                        <p:tav tm="100000">
                                          <p:val>
                                            <p:fltVal val="0"/>
                                          </p:val>
                                        </p:tav>
                                      </p:tavLst>
                                    </p:anim>
                                    <p:anim calcmode="lin" valueType="num">
                                      <p:cBhvr>
                                        <p:cTn id="881" dur="3250"/>
                                        <p:tgtEl>
                                          <p:spTgt spid="71"/>
                                        </p:tgtEl>
                                        <p:attrNameLst>
                                          <p:attrName>ppt_h</p:attrName>
                                        </p:attrNameLst>
                                      </p:cBhvr>
                                      <p:tavLst>
                                        <p:tav tm="0">
                                          <p:val>
                                            <p:strVal val="ppt_h"/>
                                          </p:val>
                                        </p:tav>
                                        <p:tav tm="100000">
                                          <p:val>
                                            <p:fltVal val="0"/>
                                          </p:val>
                                        </p:tav>
                                      </p:tavLst>
                                    </p:anim>
                                    <p:anim calcmode="lin" valueType="num">
                                      <p:cBhvr>
                                        <p:cTn id="882" dur="3250"/>
                                        <p:tgtEl>
                                          <p:spTgt spid="71"/>
                                        </p:tgtEl>
                                        <p:attrNameLst>
                                          <p:attrName>ppt_x</p:attrName>
                                        </p:attrNameLst>
                                      </p:cBhvr>
                                      <p:tavLst>
                                        <p:tav tm="0">
                                          <p:val>
                                            <p:strVal val="ppt_x"/>
                                          </p:val>
                                        </p:tav>
                                        <p:tav tm="100000">
                                          <p:val>
                                            <p:fltVal val="0.5"/>
                                          </p:val>
                                        </p:tav>
                                      </p:tavLst>
                                    </p:anim>
                                    <p:anim calcmode="lin" valueType="num">
                                      <p:cBhvr>
                                        <p:cTn id="883" dur="3250"/>
                                        <p:tgtEl>
                                          <p:spTgt spid="71"/>
                                        </p:tgtEl>
                                        <p:attrNameLst>
                                          <p:attrName>ppt_y</p:attrName>
                                        </p:attrNameLst>
                                      </p:cBhvr>
                                      <p:tavLst>
                                        <p:tav tm="0">
                                          <p:val>
                                            <p:strVal val="ppt_y"/>
                                          </p:val>
                                        </p:tav>
                                        <p:tav tm="100000">
                                          <p:val>
                                            <p:fltVal val="0.5"/>
                                          </p:val>
                                        </p:tav>
                                      </p:tavLst>
                                    </p:anim>
                                    <p:set>
                                      <p:cBhvr>
                                        <p:cTn id="884" dur="1" fill="hold">
                                          <p:stCondLst>
                                            <p:cond delay="3249"/>
                                          </p:stCondLst>
                                        </p:cTn>
                                        <p:tgtEl>
                                          <p:spTgt spid="71"/>
                                        </p:tgtEl>
                                        <p:attrNameLst>
                                          <p:attrName>style.visibility</p:attrName>
                                        </p:attrNameLst>
                                      </p:cBhvr>
                                      <p:to>
                                        <p:strVal val="hidden"/>
                                      </p:to>
                                    </p:set>
                                  </p:childTnLst>
                                </p:cTn>
                              </p:par>
                              <p:par>
                                <p:cTn id="885" presetID="23" presetClass="exit" presetSubtype="544" fill="hold" nodeType="withEffect">
                                  <p:stCondLst>
                                    <p:cond delay="0"/>
                                  </p:stCondLst>
                                  <p:childTnLst>
                                    <p:anim calcmode="lin" valueType="num">
                                      <p:cBhvr>
                                        <p:cTn id="886" dur="3250"/>
                                        <p:tgtEl>
                                          <p:spTgt spid="72"/>
                                        </p:tgtEl>
                                        <p:attrNameLst>
                                          <p:attrName>ppt_w</p:attrName>
                                        </p:attrNameLst>
                                      </p:cBhvr>
                                      <p:tavLst>
                                        <p:tav tm="0">
                                          <p:val>
                                            <p:strVal val="ppt_w"/>
                                          </p:val>
                                        </p:tav>
                                        <p:tav tm="100000">
                                          <p:val>
                                            <p:fltVal val="0"/>
                                          </p:val>
                                        </p:tav>
                                      </p:tavLst>
                                    </p:anim>
                                    <p:anim calcmode="lin" valueType="num">
                                      <p:cBhvr>
                                        <p:cTn id="887" dur="3250"/>
                                        <p:tgtEl>
                                          <p:spTgt spid="72"/>
                                        </p:tgtEl>
                                        <p:attrNameLst>
                                          <p:attrName>ppt_h</p:attrName>
                                        </p:attrNameLst>
                                      </p:cBhvr>
                                      <p:tavLst>
                                        <p:tav tm="0">
                                          <p:val>
                                            <p:strVal val="ppt_h"/>
                                          </p:val>
                                        </p:tav>
                                        <p:tav tm="100000">
                                          <p:val>
                                            <p:fltVal val="0"/>
                                          </p:val>
                                        </p:tav>
                                      </p:tavLst>
                                    </p:anim>
                                    <p:anim calcmode="lin" valueType="num">
                                      <p:cBhvr>
                                        <p:cTn id="888" dur="3250"/>
                                        <p:tgtEl>
                                          <p:spTgt spid="72"/>
                                        </p:tgtEl>
                                        <p:attrNameLst>
                                          <p:attrName>ppt_x</p:attrName>
                                        </p:attrNameLst>
                                      </p:cBhvr>
                                      <p:tavLst>
                                        <p:tav tm="0">
                                          <p:val>
                                            <p:strVal val="ppt_x"/>
                                          </p:val>
                                        </p:tav>
                                        <p:tav tm="100000">
                                          <p:val>
                                            <p:fltVal val="0.5"/>
                                          </p:val>
                                        </p:tav>
                                      </p:tavLst>
                                    </p:anim>
                                    <p:anim calcmode="lin" valueType="num">
                                      <p:cBhvr>
                                        <p:cTn id="889" dur="3250"/>
                                        <p:tgtEl>
                                          <p:spTgt spid="72"/>
                                        </p:tgtEl>
                                        <p:attrNameLst>
                                          <p:attrName>ppt_y</p:attrName>
                                        </p:attrNameLst>
                                      </p:cBhvr>
                                      <p:tavLst>
                                        <p:tav tm="0">
                                          <p:val>
                                            <p:strVal val="ppt_y"/>
                                          </p:val>
                                        </p:tav>
                                        <p:tav tm="100000">
                                          <p:val>
                                            <p:fltVal val="0.5"/>
                                          </p:val>
                                        </p:tav>
                                      </p:tavLst>
                                    </p:anim>
                                    <p:set>
                                      <p:cBhvr>
                                        <p:cTn id="890" dur="1" fill="hold">
                                          <p:stCondLst>
                                            <p:cond delay="3249"/>
                                          </p:stCondLst>
                                        </p:cTn>
                                        <p:tgtEl>
                                          <p:spTgt spid="72"/>
                                        </p:tgtEl>
                                        <p:attrNameLst>
                                          <p:attrName>style.visibility</p:attrName>
                                        </p:attrNameLst>
                                      </p:cBhvr>
                                      <p:to>
                                        <p:strVal val="hidden"/>
                                      </p:to>
                                    </p:set>
                                  </p:childTnLst>
                                </p:cTn>
                              </p:par>
                              <p:par>
                                <p:cTn id="891" presetID="23" presetClass="exit" presetSubtype="544" fill="hold" nodeType="withEffect">
                                  <p:stCondLst>
                                    <p:cond delay="0"/>
                                  </p:stCondLst>
                                  <p:childTnLst>
                                    <p:anim calcmode="lin" valueType="num">
                                      <p:cBhvr>
                                        <p:cTn id="892" dur="3250"/>
                                        <p:tgtEl>
                                          <p:spTgt spid="73"/>
                                        </p:tgtEl>
                                        <p:attrNameLst>
                                          <p:attrName>ppt_w</p:attrName>
                                        </p:attrNameLst>
                                      </p:cBhvr>
                                      <p:tavLst>
                                        <p:tav tm="0">
                                          <p:val>
                                            <p:strVal val="ppt_w"/>
                                          </p:val>
                                        </p:tav>
                                        <p:tav tm="100000">
                                          <p:val>
                                            <p:fltVal val="0"/>
                                          </p:val>
                                        </p:tav>
                                      </p:tavLst>
                                    </p:anim>
                                    <p:anim calcmode="lin" valueType="num">
                                      <p:cBhvr>
                                        <p:cTn id="893" dur="3250"/>
                                        <p:tgtEl>
                                          <p:spTgt spid="73"/>
                                        </p:tgtEl>
                                        <p:attrNameLst>
                                          <p:attrName>ppt_h</p:attrName>
                                        </p:attrNameLst>
                                      </p:cBhvr>
                                      <p:tavLst>
                                        <p:tav tm="0">
                                          <p:val>
                                            <p:strVal val="ppt_h"/>
                                          </p:val>
                                        </p:tav>
                                        <p:tav tm="100000">
                                          <p:val>
                                            <p:fltVal val="0"/>
                                          </p:val>
                                        </p:tav>
                                      </p:tavLst>
                                    </p:anim>
                                    <p:anim calcmode="lin" valueType="num">
                                      <p:cBhvr>
                                        <p:cTn id="894" dur="3250"/>
                                        <p:tgtEl>
                                          <p:spTgt spid="73"/>
                                        </p:tgtEl>
                                        <p:attrNameLst>
                                          <p:attrName>ppt_x</p:attrName>
                                        </p:attrNameLst>
                                      </p:cBhvr>
                                      <p:tavLst>
                                        <p:tav tm="0">
                                          <p:val>
                                            <p:strVal val="ppt_x"/>
                                          </p:val>
                                        </p:tav>
                                        <p:tav tm="100000">
                                          <p:val>
                                            <p:fltVal val="0.5"/>
                                          </p:val>
                                        </p:tav>
                                      </p:tavLst>
                                    </p:anim>
                                    <p:anim calcmode="lin" valueType="num">
                                      <p:cBhvr>
                                        <p:cTn id="895" dur="3250"/>
                                        <p:tgtEl>
                                          <p:spTgt spid="73"/>
                                        </p:tgtEl>
                                        <p:attrNameLst>
                                          <p:attrName>ppt_y</p:attrName>
                                        </p:attrNameLst>
                                      </p:cBhvr>
                                      <p:tavLst>
                                        <p:tav tm="0">
                                          <p:val>
                                            <p:strVal val="ppt_y"/>
                                          </p:val>
                                        </p:tav>
                                        <p:tav tm="100000">
                                          <p:val>
                                            <p:fltVal val="0.5"/>
                                          </p:val>
                                        </p:tav>
                                      </p:tavLst>
                                    </p:anim>
                                    <p:set>
                                      <p:cBhvr>
                                        <p:cTn id="896" dur="1" fill="hold">
                                          <p:stCondLst>
                                            <p:cond delay="3249"/>
                                          </p:stCondLst>
                                        </p:cTn>
                                        <p:tgtEl>
                                          <p:spTgt spid="73"/>
                                        </p:tgtEl>
                                        <p:attrNameLst>
                                          <p:attrName>style.visibility</p:attrName>
                                        </p:attrNameLst>
                                      </p:cBhvr>
                                      <p:to>
                                        <p:strVal val="hidden"/>
                                      </p:to>
                                    </p:set>
                                  </p:childTnLst>
                                </p:cTn>
                              </p:par>
                              <p:par>
                                <p:cTn id="897" presetID="23" presetClass="exit" presetSubtype="544" fill="hold" nodeType="withEffect">
                                  <p:stCondLst>
                                    <p:cond delay="0"/>
                                  </p:stCondLst>
                                  <p:childTnLst>
                                    <p:anim calcmode="lin" valueType="num">
                                      <p:cBhvr>
                                        <p:cTn id="898" dur="3250"/>
                                        <p:tgtEl>
                                          <p:spTgt spid="74"/>
                                        </p:tgtEl>
                                        <p:attrNameLst>
                                          <p:attrName>ppt_w</p:attrName>
                                        </p:attrNameLst>
                                      </p:cBhvr>
                                      <p:tavLst>
                                        <p:tav tm="0">
                                          <p:val>
                                            <p:strVal val="ppt_w"/>
                                          </p:val>
                                        </p:tav>
                                        <p:tav tm="100000">
                                          <p:val>
                                            <p:fltVal val="0"/>
                                          </p:val>
                                        </p:tav>
                                      </p:tavLst>
                                    </p:anim>
                                    <p:anim calcmode="lin" valueType="num">
                                      <p:cBhvr>
                                        <p:cTn id="899" dur="3250"/>
                                        <p:tgtEl>
                                          <p:spTgt spid="74"/>
                                        </p:tgtEl>
                                        <p:attrNameLst>
                                          <p:attrName>ppt_h</p:attrName>
                                        </p:attrNameLst>
                                      </p:cBhvr>
                                      <p:tavLst>
                                        <p:tav tm="0">
                                          <p:val>
                                            <p:strVal val="ppt_h"/>
                                          </p:val>
                                        </p:tav>
                                        <p:tav tm="100000">
                                          <p:val>
                                            <p:fltVal val="0"/>
                                          </p:val>
                                        </p:tav>
                                      </p:tavLst>
                                    </p:anim>
                                    <p:anim calcmode="lin" valueType="num">
                                      <p:cBhvr>
                                        <p:cTn id="900" dur="3250"/>
                                        <p:tgtEl>
                                          <p:spTgt spid="74"/>
                                        </p:tgtEl>
                                        <p:attrNameLst>
                                          <p:attrName>ppt_x</p:attrName>
                                        </p:attrNameLst>
                                      </p:cBhvr>
                                      <p:tavLst>
                                        <p:tav tm="0">
                                          <p:val>
                                            <p:strVal val="ppt_x"/>
                                          </p:val>
                                        </p:tav>
                                        <p:tav tm="100000">
                                          <p:val>
                                            <p:fltVal val="0.5"/>
                                          </p:val>
                                        </p:tav>
                                      </p:tavLst>
                                    </p:anim>
                                    <p:anim calcmode="lin" valueType="num">
                                      <p:cBhvr>
                                        <p:cTn id="901" dur="3250"/>
                                        <p:tgtEl>
                                          <p:spTgt spid="74"/>
                                        </p:tgtEl>
                                        <p:attrNameLst>
                                          <p:attrName>ppt_y</p:attrName>
                                        </p:attrNameLst>
                                      </p:cBhvr>
                                      <p:tavLst>
                                        <p:tav tm="0">
                                          <p:val>
                                            <p:strVal val="ppt_y"/>
                                          </p:val>
                                        </p:tav>
                                        <p:tav tm="100000">
                                          <p:val>
                                            <p:fltVal val="0.5"/>
                                          </p:val>
                                        </p:tav>
                                      </p:tavLst>
                                    </p:anim>
                                    <p:set>
                                      <p:cBhvr>
                                        <p:cTn id="902" dur="1" fill="hold">
                                          <p:stCondLst>
                                            <p:cond delay="3249"/>
                                          </p:stCondLst>
                                        </p:cTn>
                                        <p:tgtEl>
                                          <p:spTgt spid="74"/>
                                        </p:tgtEl>
                                        <p:attrNameLst>
                                          <p:attrName>style.visibility</p:attrName>
                                        </p:attrNameLst>
                                      </p:cBhvr>
                                      <p:to>
                                        <p:strVal val="hidden"/>
                                      </p:to>
                                    </p:set>
                                  </p:childTnLst>
                                </p:cTn>
                              </p:par>
                              <p:par>
                                <p:cTn id="903" presetID="23" presetClass="exit" presetSubtype="544" fill="hold" nodeType="withEffect">
                                  <p:stCondLst>
                                    <p:cond delay="0"/>
                                  </p:stCondLst>
                                  <p:childTnLst>
                                    <p:anim calcmode="lin" valueType="num">
                                      <p:cBhvr>
                                        <p:cTn id="904" dur="3250"/>
                                        <p:tgtEl>
                                          <p:spTgt spid="75"/>
                                        </p:tgtEl>
                                        <p:attrNameLst>
                                          <p:attrName>ppt_w</p:attrName>
                                        </p:attrNameLst>
                                      </p:cBhvr>
                                      <p:tavLst>
                                        <p:tav tm="0">
                                          <p:val>
                                            <p:strVal val="ppt_w"/>
                                          </p:val>
                                        </p:tav>
                                        <p:tav tm="100000">
                                          <p:val>
                                            <p:fltVal val="0"/>
                                          </p:val>
                                        </p:tav>
                                      </p:tavLst>
                                    </p:anim>
                                    <p:anim calcmode="lin" valueType="num">
                                      <p:cBhvr>
                                        <p:cTn id="905" dur="3250"/>
                                        <p:tgtEl>
                                          <p:spTgt spid="75"/>
                                        </p:tgtEl>
                                        <p:attrNameLst>
                                          <p:attrName>ppt_h</p:attrName>
                                        </p:attrNameLst>
                                      </p:cBhvr>
                                      <p:tavLst>
                                        <p:tav tm="0">
                                          <p:val>
                                            <p:strVal val="ppt_h"/>
                                          </p:val>
                                        </p:tav>
                                        <p:tav tm="100000">
                                          <p:val>
                                            <p:fltVal val="0"/>
                                          </p:val>
                                        </p:tav>
                                      </p:tavLst>
                                    </p:anim>
                                    <p:anim calcmode="lin" valueType="num">
                                      <p:cBhvr>
                                        <p:cTn id="906" dur="3250"/>
                                        <p:tgtEl>
                                          <p:spTgt spid="75"/>
                                        </p:tgtEl>
                                        <p:attrNameLst>
                                          <p:attrName>ppt_x</p:attrName>
                                        </p:attrNameLst>
                                      </p:cBhvr>
                                      <p:tavLst>
                                        <p:tav tm="0">
                                          <p:val>
                                            <p:strVal val="ppt_x"/>
                                          </p:val>
                                        </p:tav>
                                        <p:tav tm="100000">
                                          <p:val>
                                            <p:fltVal val="0.5"/>
                                          </p:val>
                                        </p:tav>
                                      </p:tavLst>
                                    </p:anim>
                                    <p:anim calcmode="lin" valueType="num">
                                      <p:cBhvr>
                                        <p:cTn id="907" dur="3250"/>
                                        <p:tgtEl>
                                          <p:spTgt spid="75"/>
                                        </p:tgtEl>
                                        <p:attrNameLst>
                                          <p:attrName>ppt_y</p:attrName>
                                        </p:attrNameLst>
                                      </p:cBhvr>
                                      <p:tavLst>
                                        <p:tav tm="0">
                                          <p:val>
                                            <p:strVal val="ppt_y"/>
                                          </p:val>
                                        </p:tav>
                                        <p:tav tm="100000">
                                          <p:val>
                                            <p:fltVal val="0.5"/>
                                          </p:val>
                                        </p:tav>
                                      </p:tavLst>
                                    </p:anim>
                                    <p:set>
                                      <p:cBhvr>
                                        <p:cTn id="908" dur="1" fill="hold">
                                          <p:stCondLst>
                                            <p:cond delay="3249"/>
                                          </p:stCondLst>
                                        </p:cTn>
                                        <p:tgtEl>
                                          <p:spTgt spid="75"/>
                                        </p:tgtEl>
                                        <p:attrNameLst>
                                          <p:attrName>style.visibility</p:attrName>
                                        </p:attrNameLst>
                                      </p:cBhvr>
                                      <p:to>
                                        <p:strVal val="hidden"/>
                                      </p:to>
                                    </p:set>
                                  </p:childTnLst>
                                </p:cTn>
                              </p:par>
                              <p:par>
                                <p:cTn id="909" presetID="23" presetClass="exit" presetSubtype="544" fill="hold" nodeType="withEffect">
                                  <p:stCondLst>
                                    <p:cond delay="0"/>
                                  </p:stCondLst>
                                  <p:childTnLst>
                                    <p:anim calcmode="lin" valueType="num">
                                      <p:cBhvr>
                                        <p:cTn id="910" dur="3250"/>
                                        <p:tgtEl>
                                          <p:spTgt spid="76"/>
                                        </p:tgtEl>
                                        <p:attrNameLst>
                                          <p:attrName>ppt_w</p:attrName>
                                        </p:attrNameLst>
                                      </p:cBhvr>
                                      <p:tavLst>
                                        <p:tav tm="0">
                                          <p:val>
                                            <p:strVal val="ppt_w"/>
                                          </p:val>
                                        </p:tav>
                                        <p:tav tm="100000">
                                          <p:val>
                                            <p:fltVal val="0"/>
                                          </p:val>
                                        </p:tav>
                                      </p:tavLst>
                                    </p:anim>
                                    <p:anim calcmode="lin" valueType="num">
                                      <p:cBhvr>
                                        <p:cTn id="911" dur="3250"/>
                                        <p:tgtEl>
                                          <p:spTgt spid="76"/>
                                        </p:tgtEl>
                                        <p:attrNameLst>
                                          <p:attrName>ppt_h</p:attrName>
                                        </p:attrNameLst>
                                      </p:cBhvr>
                                      <p:tavLst>
                                        <p:tav tm="0">
                                          <p:val>
                                            <p:strVal val="ppt_h"/>
                                          </p:val>
                                        </p:tav>
                                        <p:tav tm="100000">
                                          <p:val>
                                            <p:fltVal val="0"/>
                                          </p:val>
                                        </p:tav>
                                      </p:tavLst>
                                    </p:anim>
                                    <p:anim calcmode="lin" valueType="num">
                                      <p:cBhvr>
                                        <p:cTn id="912" dur="3250"/>
                                        <p:tgtEl>
                                          <p:spTgt spid="76"/>
                                        </p:tgtEl>
                                        <p:attrNameLst>
                                          <p:attrName>ppt_x</p:attrName>
                                        </p:attrNameLst>
                                      </p:cBhvr>
                                      <p:tavLst>
                                        <p:tav tm="0">
                                          <p:val>
                                            <p:strVal val="ppt_x"/>
                                          </p:val>
                                        </p:tav>
                                        <p:tav tm="100000">
                                          <p:val>
                                            <p:fltVal val="0.5"/>
                                          </p:val>
                                        </p:tav>
                                      </p:tavLst>
                                    </p:anim>
                                    <p:anim calcmode="lin" valueType="num">
                                      <p:cBhvr>
                                        <p:cTn id="913" dur="3250"/>
                                        <p:tgtEl>
                                          <p:spTgt spid="76"/>
                                        </p:tgtEl>
                                        <p:attrNameLst>
                                          <p:attrName>ppt_y</p:attrName>
                                        </p:attrNameLst>
                                      </p:cBhvr>
                                      <p:tavLst>
                                        <p:tav tm="0">
                                          <p:val>
                                            <p:strVal val="ppt_y"/>
                                          </p:val>
                                        </p:tav>
                                        <p:tav tm="100000">
                                          <p:val>
                                            <p:fltVal val="0.5"/>
                                          </p:val>
                                        </p:tav>
                                      </p:tavLst>
                                    </p:anim>
                                    <p:set>
                                      <p:cBhvr>
                                        <p:cTn id="914" dur="1" fill="hold">
                                          <p:stCondLst>
                                            <p:cond delay="3249"/>
                                          </p:stCondLst>
                                        </p:cTn>
                                        <p:tgtEl>
                                          <p:spTgt spid="76"/>
                                        </p:tgtEl>
                                        <p:attrNameLst>
                                          <p:attrName>style.visibility</p:attrName>
                                        </p:attrNameLst>
                                      </p:cBhvr>
                                      <p:to>
                                        <p:strVal val="hidden"/>
                                      </p:to>
                                    </p:set>
                                  </p:childTnLst>
                                </p:cTn>
                              </p:par>
                              <p:par>
                                <p:cTn id="915" presetID="23" presetClass="exit" presetSubtype="544" fill="hold" nodeType="withEffect">
                                  <p:stCondLst>
                                    <p:cond delay="0"/>
                                  </p:stCondLst>
                                  <p:childTnLst>
                                    <p:anim calcmode="lin" valueType="num">
                                      <p:cBhvr>
                                        <p:cTn id="916" dur="3250"/>
                                        <p:tgtEl>
                                          <p:spTgt spid="77"/>
                                        </p:tgtEl>
                                        <p:attrNameLst>
                                          <p:attrName>ppt_w</p:attrName>
                                        </p:attrNameLst>
                                      </p:cBhvr>
                                      <p:tavLst>
                                        <p:tav tm="0">
                                          <p:val>
                                            <p:strVal val="ppt_w"/>
                                          </p:val>
                                        </p:tav>
                                        <p:tav tm="100000">
                                          <p:val>
                                            <p:fltVal val="0"/>
                                          </p:val>
                                        </p:tav>
                                      </p:tavLst>
                                    </p:anim>
                                    <p:anim calcmode="lin" valueType="num">
                                      <p:cBhvr>
                                        <p:cTn id="917" dur="3250"/>
                                        <p:tgtEl>
                                          <p:spTgt spid="77"/>
                                        </p:tgtEl>
                                        <p:attrNameLst>
                                          <p:attrName>ppt_h</p:attrName>
                                        </p:attrNameLst>
                                      </p:cBhvr>
                                      <p:tavLst>
                                        <p:tav tm="0">
                                          <p:val>
                                            <p:strVal val="ppt_h"/>
                                          </p:val>
                                        </p:tav>
                                        <p:tav tm="100000">
                                          <p:val>
                                            <p:fltVal val="0"/>
                                          </p:val>
                                        </p:tav>
                                      </p:tavLst>
                                    </p:anim>
                                    <p:anim calcmode="lin" valueType="num">
                                      <p:cBhvr>
                                        <p:cTn id="918" dur="3250"/>
                                        <p:tgtEl>
                                          <p:spTgt spid="77"/>
                                        </p:tgtEl>
                                        <p:attrNameLst>
                                          <p:attrName>ppt_x</p:attrName>
                                        </p:attrNameLst>
                                      </p:cBhvr>
                                      <p:tavLst>
                                        <p:tav tm="0">
                                          <p:val>
                                            <p:strVal val="ppt_x"/>
                                          </p:val>
                                        </p:tav>
                                        <p:tav tm="100000">
                                          <p:val>
                                            <p:fltVal val="0.5"/>
                                          </p:val>
                                        </p:tav>
                                      </p:tavLst>
                                    </p:anim>
                                    <p:anim calcmode="lin" valueType="num">
                                      <p:cBhvr>
                                        <p:cTn id="919" dur="3250"/>
                                        <p:tgtEl>
                                          <p:spTgt spid="77"/>
                                        </p:tgtEl>
                                        <p:attrNameLst>
                                          <p:attrName>ppt_y</p:attrName>
                                        </p:attrNameLst>
                                      </p:cBhvr>
                                      <p:tavLst>
                                        <p:tav tm="0">
                                          <p:val>
                                            <p:strVal val="ppt_y"/>
                                          </p:val>
                                        </p:tav>
                                        <p:tav tm="100000">
                                          <p:val>
                                            <p:fltVal val="0.5"/>
                                          </p:val>
                                        </p:tav>
                                      </p:tavLst>
                                    </p:anim>
                                    <p:set>
                                      <p:cBhvr>
                                        <p:cTn id="920" dur="1" fill="hold">
                                          <p:stCondLst>
                                            <p:cond delay="3249"/>
                                          </p:stCondLst>
                                        </p:cTn>
                                        <p:tgtEl>
                                          <p:spTgt spid="77"/>
                                        </p:tgtEl>
                                        <p:attrNameLst>
                                          <p:attrName>style.visibility</p:attrName>
                                        </p:attrNameLst>
                                      </p:cBhvr>
                                      <p:to>
                                        <p:strVal val="hidden"/>
                                      </p:to>
                                    </p:set>
                                  </p:childTnLst>
                                </p:cTn>
                              </p:par>
                              <p:par>
                                <p:cTn id="921" presetID="23" presetClass="exit" presetSubtype="544" fill="hold" nodeType="withEffect">
                                  <p:stCondLst>
                                    <p:cond delay="0"/>
                                  </p:stCondLst>
                                  <p:childTnLst>
                                    <p:anim calcmode="lin" valueType="num">
                                      <p:cBhvr>
                                        <p:cTn id="922" dur="3250"/>
                                        <p:tgtEl>
                                          <p:spTgt spid="78"/>
                                        </p:tgtEl>
                                        <p:attrNameLst>
                                          <p:attrName>ppt_w</p:attrName>
                                        </p:attrNameLst>
                                      </p:cBhvr>
                                      <p:tavLst>
                                        <p:tav tm="0">
                                          <p:val>
                                            <p:strVal val="ppt_w"/>
                                          </p:val>
                                        </p:tav>
                                        <p:tav tm="100000">
                                          <p:val>
                                            <p:fltVal val="0"/>
                                          </p:val>
                                        </p:tav>
                                      </p:tavLst>
                                    </p:anim>
                                    <p:anim calcmode="lin" valueType="num">
                                      <p:cBhvr>
                                        <p:cTn id="923" dur="3250"/>
                                        <p:tgtEl>
                                          <p:spTgt spid="78"/>
                                        </p:tgtEl>
                                        <p:attrNameLst>
                                          <p:attrName>ppt_h</p:attrName>
                                        </p:attrNameLst>
                                      </p:cBhvr>
                                      <p:tavLst>
                                        <p:tav tm="0">
                                          <p:val>
                                            <p:strVal val="ppt_h"/>
                                          </p:val>
                                        </p:tav>
                                        <p:tav tm="100000">
                                          <p:val>
                                            <p:fltVal val="0"/>
                                          </p:val>
                                        </p:tav>
                                      </p:tavLst>
                                    </p:anim>
                                    <p:anim calcmode="lin" valueType="num">
                                      <p:cBhvr>
                                        <p:cTn id="924" dur="3250"/>
                                        <p:tgtEl>
                                          <p:spTgt spid="78"/>
                                        </p:tgtEl>
                                        <p:attrNameLst>
                                          <p:attrName>ppt_x</p:attrName>
                                        </p:attrNameLst>
                                      </p:cBhvr>
                                      <p:tavLst>
                                        <p:tav tm="0">
                                          <p:val>
                                            <p:strVal val="ppt_x"/>
                                          </p:val>
                                        </p:tav>
                                        <p:tav tm="100000">
                                          <p:val>
                                            <p:fltVal val="0.5"/>
                                          </p:val>
                                        </p:tav>
                                      </p:tavLst>
                                    </p:anim>
                                    <p:anim calcmode="lin" valueType="num">
                                      <p:cBhvr>
                                        <p:cTn id="925" dur="3250"/>
                                        <p:tgtEl>
                                          <p:spTgt spid="78"/>
                                        </p:tgtEl>
                                        <p:attrNameLst>
                                          <p:attrName>ppt_y</p:attrName>
                                        </p:attrNameLst>
                                      </p:cBhvr>
                                      <p:tavLst>
                                        <p:tav tm="0">
                                          <p:val>
                                            <p:strVal val="ppt_y"/>
                                          </p:val>
                                        </p:tav>
                                        <p:tav tm="100000">
                                          <p:val>
                                            <p:fltVal val="0.5"/>
                                          </p:val>
                                        </p:tav>
                                      </p:tavLst>
                                    </p:anim>
                                    <p:set>
                                      <p:cBhvr>
                                        <p:cTn id="926" dur="1" fill="hold">
                                          <p:stCondLst>
                                            <p:cond delay="3249"/>
                                          </p:stCondLst>
                                        </p:cTn>
                                        <p:tgtEl>
                                          <p:spTgt spid="78"/>
                                        </p:tgtEl>
                                        <p:attrNameLst>
                                          <p:attrName>style.visibility</p:attrName>
                                        </p:attrNameLst>
                                      </p:cBhvr>
                                      <p:to>
                                        <p:strVal val="hidden"/>
                                      </p:to>
                                    </p:set>
                                  </p:childTnLst>
                                </p:cTn>
                              </p:par>
                              <p:par>
                                <p:cTn id="927" presetID="23" presetClass="exit" presetSubtype="544" fill="hold" nodeType="withEffect">
                                  <p:stCondLst>
                                    <p:cond delay="0"/>
                                  </p:stCondLst>
                                  <p:childTnLst>
                                    <p:anim calcmode="lin" valueType="num">
                                      <p:cBhvr>
                                        <p:cTn id="928" dur="3250"/>
                                        <p:tgtEl>
                                          <p:spTgt spid="79"/>
                                        </p:tgtEl>
                                        <p:attrNameLst>
                                          <p:attrName>ppt_w</p:attrName>
                                        </p:attrNameLst>
                                      </p:cBhvr>
                                      <p:tavLst>
                                        <p:tav tm="0">
                                          <p:val>
                                            <p:strVal val="ppt_w"/>
                                          </p:val>
                                        </p:tav>
                                        <p:tav tm="100000">
                                          <p:val>
                                            <p:fltVal val="0"/>
                                          </p:val>
                                        </p:tav>
                                      </p:tavLst>
                                    </p:anim>
                                    <p:anim calcmode="lin" valueType="num">
                                      <p:cBhvr>
                                        <p:cTn id="929" dur="3250"/>
                                        <p:tgtEl>
                                          <p:spTgt spid="79"/>
                                        </p:tgtEl>
                                        <p:attrNameLst>
                                          <p:attrName>ppt_h</p:attrName>
                                        </p:attrNameLst>
                                      </p:cBhvr>
                                      <p:tavLst>
                                        <p:tav tm="0">
                                          <p:val>
                                            <p:strVal val="ppt_h"/>
                                          </p:val>
                                        </p:tav>
                                        <p:tav tm="100000">
                                          <p:val>
                                            <p:fltVal val="0"/>
                                          </p:val>
                                        </p:tav>
                                      </p:tavLst>
                                    </p:anim>
                                    <p:anim calcmode="lin" valueType="num">
                                      <p:cBhvr>
                                        <p:cTn id="930" dur="3250"/>
                                        <p:tgtEl>
                                          <p:spTgt spid="79"/>
                                        </p:tgtEl>
                                        <p:attrNameLst>
                                          <p:attrName>ppt_x</p:attrName>
                                        </p:attrNameLst>
                                      </p:cBhvr>
                                      <p:tavLst>
                                        <p:tav tm="0">
                                          <p:val>
                                            <p:strVal val="ppt_x"/>
                                          </p:val>
                                        </p:tav>
                                        <p:tav tm="100000">
                                          <p:val>
                                            <p:fltVal val="0.5"/>
                                          </p:val>
                                        </p:tav>
                                      </p:tavLst>
                                    </p:anim>
                                    <p:anim calcmode="lin" valueType="num">
                                      <p:cBhvr>
                                        <p:cTn id="931" dur="3250"/>
                                        <p:tgtEl>
                                          <p:spTgt spid="79"/>
                                        </p:tgtEl>
                                        <p:attrNameLst>
                                          <p:attrName>ppt_y</p:attrName>
                                        </p:attrNameLst>
                                      </p:cBhvr>
                                      <p:tavLst>
                                        <p:tav tm="0">
                                          <p:val>
                                            <p:strVal val="ppt_y"/>
                                          </p:val>
                                        </p:tav>
                                        <p:tav tm="100000">
                                          <p:val>
                                            <p:fltVal val="0.5"/>
                                          </p:val>
                                        </p:tav>
                                      </p:tavLst>
                                    </p:anim>
                                    <p:set>
                                      <p:cBhvr>
                                        <p:cTn id="932" dur="1" fill="hold">
                                          <p:stCondLst>
                                            <p:cond delay="3249"/>
                                          </p:stCondLst>
                                        </p:cTn>
                                        <p:tgtEl>
                                          <p:spTgt spid="79"/>
                                        </p:tgtEl>
                                        <p:attrNameLst>
                                          <p:attrName>style.visibility</p:attrName>
                                        </p:attrNameLst>
                                      </p:cBhvr>
                                      <p:to>
                                        <p:strVal val="hidden"/>
                                      </p:to>
                                    </p:set>
                                  </p:childTnLst>
                                </p:cTn>
                              </p:par>
                              <p:par>
                                <p:cTn id="933" presetID="23" presetClass="exit" presetSubtype="544" fill="hold" nodeType="withEffect">
                                  <p:stCondLst>
                                    <p:cond delay="0"/>
                                  </p:stCondLst>
                                  <p:childTnLst>
                                    <p:anim calcmode="lin" valueType="num">
                                      <p:cBhvr>
                                        <p:cTn id="934" dur="3250"/>
                                        <p:tgtEl>
                                          <p:spTgt spid="80"/>
                                        </p:tgtEl>
                                        <p:attrNameLst>
                                          <p:attrName>ppt_w</p:attrName>
                                        </p:attrNameLst>
                                      </p:cBhvr>
                                      <p:tavLst>
                                        <p:tav tm="0">
                                          <p:val>
                                            <p:strVal val="ppt_w"/>
                                          </p:val>
                                        </p:tav>
                                        <p:tav tm="100000">
                                          <p:val>
                                            <p:fltVal val="0"/>
                                          </p:val>
                                        </p:tav>
                                      </p:tavLst>
                                    </p:anim>
                                    <p:anim calcmode="lin" valueType="num">
                                      <p:cBhvr>
                                        <p:cTn id="935" dur="3250"/>
                                        <p:tgtEl>
                                          <p:spTgt spid="80"/>
                                        </p:tgtEl>
                                        <p:attrNameLst>
                                          <p:attrName>ppt_h</p:attrName>
                                        </p:attrNameLst>
                                      </p:cBhvr>
                                      <p:tavLst>
                                        <p:tav tm="0">
                                          <p:val>
                                            <p:strVal val="ppt_h"/>
                                          </p:val>
                                        </p:tav>
                                        <p:tav tm="100000">
                                          <p:val>
                                            <p:fltVal val="0"/>
                                          </p:val>
                                        </p:tav>
                                      </p:tavLst>
                                    </p:anim>
                                    <p:anim calcmode="lin" valueType="num">
                                      <p:cBhvr>
                                        <p:cTn id="936" dur="3250"/>
                                        <p:tgtEl>
                                          <p:spTgt spid="80"/>
                                        </p:tgtEl>
                                        <p:attrNameLst>
                                          <p:attrName>ppt_x</p:attrName>
                                        </p:attrNameLst>
                                      </p:cBhvr>
                                      <p:tavLst>
                                        <p:tav tm="0">
                                          <p:val>
                                            <p:strVal val="ppt_x"/>
                                          </p:val>
                                        </p:tav>
                                        <p:tav tm="100000">
                                          <p:val>
                                            <p:fltVal val="0.5"/>
                                          </p:val>
                                        </p:tav>
                                      </p:tavLst>
                                    </p:anim>
                                    <p:anim calcmode="lin" valueType="num">
                                      <p:cBhvr>
                                        <p:cTn id="937" dur="3250"/>
                                        <p:tgtEl>
                                          <p:spTgt spid="80"/>
                                        </p:tgtEl>
                                        <p:attrNameLst>
                                          <p:attrName>ppt_y</p:attrName>
                                        </p:attrNameLst>
                                      </p:cBhvr>
                                      <p:tavLst>
                                        <p:tav tm="0">
                                          <p:val>
                                            <p:strVal val="ppt_y"/>
                                          </p:val>
                                        </p:tav>
                                        <p:tav tm="100000">
                                          <p:val>
                                            <p:fltVal val="0.5"/>
                                          </p:val>
                                        </p:tav>
                                      </p:tavLst>
                                    </p:anim>
                                    <p:set>
                                      <p:cBhvr>
                                        <p:cTn id="938" dur="1" fill="hold">
                                          <p:stCondLst>
                                            <p:cond delay="3249"/>
                                          </p:stCondLst>
                                        </p:cTn>
                                        <p:tgtEl>
                                          <p:spTgt spid="80"/>
                                        </p:tgtEl>
                                        <p:attrNameLst>
                                          <p:attrName>style.visibility</p:attrName>
                                        </p:attrNameLst>
                                      </p:cBhvr>
                                      <p:to>
                                        <p:strVal val="hidden"/>
                                      </p:to>
                                    </p:set>
                                  </p:childTnLst>
                                </p:cTn>
                              </p:par>
                              <p:par>
                                <p:cTn id="939" presetID="23" presetClass="exit" presetSubtype="544" fill="hold" nodeType="withEffect">
                                  <p:stCondLst>
                                    <p:cond delay="0"/>
                                  </p:stCondLst>
                                  <p:childTnLst>
                                    <p:anim calcmode="lin" valueType="num">
                                      <p:cBhvr>
                                        <p:cTn id="940" dur="3250"/>
                                        <p:tgtEl>
                                          <p:spTgt spid="81"/>
                                        </p:tgtEl>
                                        <p:attrNameLst>
                                          <p:attrName>ppt_w</p:attrName>
                                        </p:attrNameLst>
                                      </p:cBhvr>
                                      <p:tavLst>
                                        <p:tav tm="0">
                                          <p:val>
                                            <p:strVal val="ppt_w"/>
                                          </p:val>
                                        </p:tav>
                                        <p:tav tm="100000">
                                          <p:val>
                                            <p:fltVal val="0"/>
                                          </p:val>
                                        </p:tav>
                                      </p:tavLst>
                                    </p:anim>
                                    <p:anim calcmode="lin" valueType="num">
                                      <p:cBhvr>
                                        <p:cTn id="941" dur="3250"/>
                                        <p:tgtEl>
                                          <p:spTgt spid="81"/>
                                        </p:tgtEl>
                                        <p:attrNameLst>
                                          <p:attrName>ppt_h</p:attrName>
                                        </p:attrNameLst>
                                      </p:cBhvr>
                                      <p:tavLst>
                                        <p:tav tm="0">
                                          <p:val>
                                            <p:strVal val="ppt_h"/>
                                          </p:val>
                                        </p:tav>
                                        <p:tav tm="100000">
                                          <p:val>
                                            <p:fltVal val="0"/>
                                          </p:val>
                                        </p:tav>
                                      </p:tavLst>
                                    </p:anim>
                                    <p:anim calcmode="lin" valueType="num">
                                      <p:cBhvr>
                                        <p:cTn id="942" dur="3250"/>
                                        <p:tgtEl>
                                          <p:spTgt spid="81"/>
                                        </p:tgtEl>
                                        <p:attrNameLst>
                                          <p:attrName>ppt_x</p:attrName>
                                        </p:attrNameLst>
                                      </p:cBhvr>
                                      <p:tavLst>
                                        <p:tav tm="0">
                                          <p:val>
                                            <p:strVal val="ppt_x"/>
                                          </p:val>
                                        </p:tav>
                                        <p:tav tm="100000">
                                          <p:val>
                                            <p:fltVal val="0.5"/>
                                          </p:val>
                                        </p:tav>
                                      </p:tavLst>
                                    </p:anim>
                                    <p:anim calcmode="lin" valueType="num">
                                      <p:cBhvr>
                                        <p:cTn id="943" dur="3250"/>
                                        <p:tgtEl>
                                          <p:spTgt spid="81"/>
                                        </p:tgtEl>
                                        <p:attrNameLst>
                                          <p:attrName>ppt_y</p:attrName>
                                        </p:attrNameLst>
                                      </p:cBhvr>
                                      <p:tavLst>
                                        <p:tav tm="0">
                                          <p:val>
                                            <p:strVal val="ppt_y"/>
                                          </p:val>
                                        </p:tav>
                                        <p:tav tm="100000">
                                          <p:val>
                                            <p:fltVal val="0.5"/>
                                          </p:val>
                                        </p:tav>
                                      </p:tavLst>
                                    </p:anim>
                                    <p:set>
                                      <p:cBhvr>
                                        <p:cTn id="944" dur="1" fill="hold">
                                          <p:stCondLst>
                                            <p:cond delay="3249"/>
                                          </p:stCondLst>
                                        </p:cTn>
                                        <p:tgtEl>
                                          <p:spTgt spid="81"/>
                                        </p:tgtEl>
                                        <p:attrNameLst>
                                          <p:attrName>style.visibility</p:attrName>
                                        </p:attrNameLst>
                                      </p:cBhvr>
                                      <p:to>
                                        <p:strVal val="hidden"/>
                                      </p:to>
                                    </p:set>
                                  </p:childTnLst>
                                </p:cTn>
                              </p:par>
                              <p:par>
                                <p:cTn id="945" presetID="23" presetClass="exit" presetSubtype="544" fill="hold" nodeType="withEffect">
                                  <p:stCondLst>
                                    <p:cond delay="0"/>
                                  </p:stCondLst>
                                  <p:childTnLst>
                                    <p:anim calcmode="lin" valueType="num">
                                      <p:cBhvr>
                                        <p:cTn id="946" dur="3250"/>
                                        <p:tgtEl>
                                          <p:spTgt spid="82"/>
                                        </p:tgtEl>
                                        <p:attrNameLst>
                                          <p:attrName>ppt_w</p:attrName>
                                        </p:attrNameLst>
                                      </p:cBhvr>
                                      <p:tavLst>
                                        <p:tav tm="0">
                                          <p:val>
                                            <p:strVal val="ppt_w"/>
                                          </p:val>
                                        </p:tav>
                                        <p:tav tm="100000">
                                          <p:val>
                                            <p:fltVal val="0"/>
                                          </p:val>
                                        </p:tav>
                                      </p:tavLst>
                                    </p:anim>
                                    <p:anim calcmode="lin" valueType="num">
                                      <p:cBhvr>
                                        <p:cTn id="947" dur="3250"/>
                                        <p:tgtEl>
                                          <p:spTgt spid="82"/>
                                        </p:tgtEl>
                                        <p:attrNameLst>
                                          <p:attrName>ppt_h</p:attrName>
                                        </p:attrNameLst>
                                      </p:cBhvr>
                                      <p:tavLst>
                                        <p:tav tm="0">
                                          <p:val>
                                            <p:strVal val="ppt_h"/>
                                          </p:val>
                                        </p:tav>
                                        <p:tav tm="100000">
                                          <p:val>
                                            <p:fltVal val="0"/>
                                          </p:val>
                                        </p:tav>
                                      </p:tavLst>
                                    </p:anim>
                                    <p:anim calcmode="lin" valueType="num">
                                      <p:cBhvr>
                                        <p:cTn id="948" dur="3250"/>
                                        <p:tgtEl>
                                          <p:spTgt spid="82"/>
                                        </p:tgtEl>
                                        <p:attrNameLst>
                                          <p:attrName>ppt_x</p:attrName>
                                        </p:attrNameLst>
                                      </p:cBhvr>
                                      <p:tavLst>
                                        <p:tav tm="0">
                                          <p:val>
                                            <p:strVal val="ppt_x"/>
                                          </p:val>
                                        </p:tav>
                                        <p:tav tm="100000">
                                          <p:val>
                                            <p:fltVal val="0.5"/>
                                          </p:val>
                                        </p:tav>
                                      </p:tavLst>
                                    </p:anim>
                                    <p:anim calcmode="lin" valueType="num">
                                      <p:cBhvr>
                                        <p:cTn id="949" dur="3250"/>
                                        <p:tgtEl>
                                          <p:spTgt spid="82"/>
                                        </p:tgtEl>
                                        <p:attrNameLst>
                                          <p:attrName>ppt_y</p:attrName>
                                        </p:attrNameLst>
                                      </p:cBhvr>
                                      <p:tavLst>
                                        <p:tav tm="0">
                                          <p:val>
                                            <p:strVal val="ppt_y"/>
                                          </p:val>
                                        </p:tav>
                                        <p:tav tm="100000">
                                          <p:val>
                                            <p:fltVal val="0.5"/>
                                          </p:val>
                                        </p:tav>
                                      </p:tavLst>
                                    </p:anim>
                                    <p:set>
                                      <p:cBhvr>
                                        <p:cTn id="950" dur="1" fill="hold">
                                          <p:stCondLst>
                                            <p:cond delay="3249"/>
                                          </p:stCondLst>
                                        </p:cTn>
                                        <p:tgtEl>
                                          <p:spTgt spid="82"/>
                                        </p:tgtEl>
                                        <p:attrNameLst>
                                          <p:attrName>style.visibility</p:attrName>
                                        </p:attrNameLst>
                                      </p:cBhvr>
                                      <p:to>
                                        <p:strVal val="hidden"/>
                                      </p:to>
                                    </p:set>
                                  </p:childTnLst>
                                </p:cTn>
                              </p:par>
                              <p:par>
                                <p:cTn id="951" presetID="23" presetClass="exit" presetSubtype="544" fill="hold" nodeType="withEffect">
                                  <p:stCondLst>
                                    <p:cond delay="0"/>
                                  </p:stCondLst>
                                  <p:childTnLst>
                                    <p:anim calcmode="lin" valueType="num">
                                      <p:cBhvr>
                                        <p:cTn id="952" dur="3250"/>
                                        <p:tgtEl>
                                          <p:spTgt spid="83"/>
                                        </p:tgtEl>
                                        <p:attrNameLst>
                                          <p:attrName>ppt_w</p:attrName>
                                        </p:attrNameLst>
                                      </p:cBhvr>
                                      <p:tavLst>
                                        <p:tav tm="0">
                                          <p:val>
                                            <p:strVal val="ppt_w"/>
                                          </p:val>
                                        </p:tav>
                                        <p:tav tm="100000">
                                          <p:val>
                                            <p:fltVal val="0"/>
                                          </p:val>
                                        </p:tav>
                                      </p:tavLst>
                                    </p:anim>
                                    <p:anim calcmode="lin" valueType="num">
                                      <p:cBhvr>
                                        <p:cTn id="953" dur="3250"/>
                                        <p:tgtEl>
                                          <p:spTgt spid="83"/>
                                        </p:tgtEl>
                                        <p:attrNameLst>
                                          <p:attrName>ppt_h</p:attrName>
                                        </p:attrNameLst>
                                      </p:cBhvr>
                                      <p:tavLst>
                                        <p:tav tm="0">
                                          <p:val>
                                            <p:strVal val="ppt_h"/>
                                          </p:val>
                                        </p:tav>
                                        <p:tav tm="100000">
                                          <p:val>
                                            <p:fltVal val="0"/>
                                          </p:val>
                                        </p:tav>
                                      </p:tavLst>
                                    </p:anim>
                                    <p:anim calcmode="lin" valueType="num">
                                      <p:cBhvr>
                                        <p:cTn id="954" dur="3250"/>
                                        <p:tgtEl>
                                          <p:spTgt spid="83"/>
                                        </p:tgtEl>
                                        <p:attrNameLst>
                                          <p:attrName>ppt_x</p:attrName>
                                        </p:attrNameLst>
                                      </p:cBhvr>
                                      <p:tavLst>
                                        <p:tav tm="0">
                                          <p:val>
                                            <p:strVal val="ppt_x"/>
                                          </p:val>
                                        </p:tav>
                                        <p:tav tm="100000">
                                          <p:val>
                                            <p:fltVal val="0.5"/>
                                          </p:val>
                                        </p:tav>
                                      </p:tavLst>
                                    </p:anim>
                                    <p:anim calcmode="lin" valueType="num">
                                      <p:cBhvr>
                                        <p:cTn id="955" dur="3250"/>
                                        <p:tgtEl>
                                          <p:spTgt spid="83"/>
                                        </p:tgtEl>
                                        <p:attrNameLst>
                                          <p:attrName>ppt_y</p:attrName>
                                        </p:attrNameLst>
                                      </p:cBhvr>
                                      <p:tavLst>
                                        <p:tav tm="0">
                                          <p:val>
                                            <p:strVal val="ppt_y"/>
                                          </p:val>
                                        </p:tav>
                                        <p:tav tm="100000">
                                          <p:val>
                                            <p:fltVal val="0.5"/>
                                          </p:val>
                                        </p:tav>
                                      </p:tavLst>
                                    </p:anim>
                                    <p:set>
                                      <p:cBhvr>
                                        <p:cTn id="956" dur="1" fill="hold">
                                          <p:stCondLst>
                                            <p:cond delay="3249"/>
                                          </p:stCondLst>
                                        </p:cTn>
                                        <p:tgtEl>
                                          <p:spTgt spid="83"/>
                                        </p:tgtEl>
                                        <p:attrNameLst>
                                          <p:attrName>style.visibility</p:attrName>
                                        </p:attrNameLst>
                                      </p:cBhvr>
                                      <p:to>
                                        <p:strVal val="hidden"/>
                                      </p:to>
                                    </p:set>
                                  </p:childTnLst>
                                </p:cTn>
                              </p:par>
                              <p:par>
                                <p:cTn id="957" presetID="23" presetClass="exit" presetSubtype="544" fill="hold" nodeType="withEffect">
                                  <p:stCondLst>
                                    <p:cond delay="0"/>
                                  </p:stCondLst>
                                  <p:childTnLst>
                                    <p:anim calcmode="lin" valueType="num">
                                      <p:cBhvr>
                                        <p:cTn id="958" dur="3250"/>
                                        <p:tgtEl>
                                          <p:spTgt spid="84"/>
                                        </p:tgtEl>
                                        <p:attrNameLst>
                                          <p:attrName>ppt_w</p:attrName>
                                        </p:attrNameLst>
                                      </p:cBhvr>
                                      <p:tavLst>
                                        <p:tav tm="0">
                                          <p:val>
                                            <p:strVal val="ppt_w"/>
                                          </p:val>
                                        </p:tav>
                                        <p:tav tm="100000">
                                          <p:val>
                                            <p:fltVal val="0"/>
                                          </p:val>
                                        </p:tav>
                                      </p:tavLst>
                                    </p:anim>
                                    <p:anim calcmode="lin" valueType="num">
                                      <p:cBhvr>
                                        <p:cTn id="959" dur="3250"/>
                                        <p:tgtEl>
                                          <p:spTgt spid="84"/>
                                        </p:tgtEl>
                                        <p:attrNameLst>
                                          <p:attrName>ppt_h</p:attrName>
                                        </p:attrNameLst>
                                      </p:cBhvr>
                                      <p:tavLst>
                                        <p:tav tm="0">
                                          <p:val>
                                            <p:strVal val="ppt_h"/>
                                          </p:val>
                                        </p:tav>
                                        <p:tav tm="100000">
                                          <p:val>
                                            <p:fltVal val="0"/>
                                          </p:val>
                                        </p:tav>
                                      </p:tavLst>
                                    </p:anim>
                                    <p:anim calcmode="lin" valueType="num">
                                      <p:cBhvr>
                                        <p:cTn id="960" dur="3250"/>
                                        <p:tgtEl>
                                          <p:spTgt spid="84"/>
                                        </p:tgtEl>
                                        <p:attrNameLst>
                                          <p:attrName>ppt_x</p:attrName>
                                        </p:attrNameLst>
                                      </p:cBhvr>
                                      <p:tavLst>
                                        <p:tav tm="0">
                                          <p:val>
                                            <p:strVal val="ppt_x"/>
                                          </p:val>
                                        </p:tav>
                                        <p:tav tm="100000">
                                          <p:val>
                                            <p:fltVal val="0.5"/>
                                          </p:val>
                                        </p:tav>
                                      </p:tavLst>
                                    </p:anim>
                                    <p:anim calcmode="lin" valueType="num">
                                      <p:cBhvr>
                                        <p:cTn id="961" dur="3250"/>
                                        <p:tgtEl>
                                          <p:spTgt spid="84"/>
                                        </p:tgtEl>
                                        <p:attrNameLst>
                                          <p:attrName>ppt_y</p:attrName>
                                        </p:attrNameLst>
                                      </p:cBhvr>
                                      <p:tavLst>
                                        <p:tav tm="0">
                                          <p:val>
                                            <p:strVal val="ppt_y"/>
                                          </p:val>
                                        </p:tav>
                                        <p:tav tm="100000">
                                          <p:val>
                                            <p:fltVal val="0.5"/>
                                          </p:val>
                                        </p:tav>
                                      </p:tavLst>
                                    </p:anim>
                                    <p:set>
                                      <p:cBhvr>
                                        <p:cTn id="962" dur="1" fill="hold">
                                          <p:stCondLst>
                                            <p:cond delay="3249"/>
                                          </p:stCondLst>
                                        </p:cTn>
                                        <p:tgtEl>
                                          <p:spTgt spid="84"/>
                                        </p:tgtEl>
                                        <p:attrNameLst>
                                          <p:attrName>style.visibility</p:attrName>
                                        </p:attrNameLst>
                                      </p:cBhvr>
                                      <p:to>
                                        <p:strVal val="hidden"/>
                                      </p:to>
                                    </p:set>
                                  </p:childTnLst>
                                </p:cTn>
                              </p:par>
                              <p:par>
                                <p:cTn id="963" presetID="23" presetClass="exit" presetSubtype="544" fill="hold" nodeType="withEffect">
                                  <p:stCondLst>
                                    <p:cond delay="0"/>
                                  </p:stCondLst>
                                  <p:childTnLst>
                                    <p:anim calcmode="lin" valueType="num">
                                      <p:cBhvr>
                                        <p:cTn id="964" dur="3250"/>
                                        <p:tgtEl>
                                          <p:spTgt spid="85"/>
                                        </p:tgtEl>
                                        <p:attrNameLst>
                                          <p:attrName>ppt_w</p:attrName>
                                        </p:attrNameLst>
                                      </p:cBhvr>
                                      <p:tavLst>
                                        <p:tav tm="0">
                                          <p:val>
                                            <p:strVal val="ppt_w"/>
                                          </p:val>
                                        </p:tav>
                                        <p:tav tm="100000">
                                          <p:val>
                                            <p:fltVal val="0"/>
                                          </p:val>
                                        </p:tav>
                                      </p:tavLst>
                                    </p:anim>
                                    <p:anim calcmode="lin" valueType="num">
                                      <p:cBhvr>
                                        <p:cTn id="965" dur="3250"/>
                                        <p:tgtEl>
                                          <p:spTgt spid="85"/>
                                        </p:tgtEl>
                                        <p:attrNameLst>
                                          <p:attrName>ppt_h</p:attrName>
                                        </p:attrNameLst>
                                      </p:cBhvr>
                                      <p:tavLst>
                                        <p:tav tm="0">
                                          <p:val>
                                            <p:strVal val="ppt_h"/>
                                          </p:val>
                                        </p:tav>
                                        <p:tav tm="100000">
                                          <p:val>
                                            <p:fltVal val="0"/>
                                          </p:val>
                                        </p:tav>
                                      </p:tavLst>
                                    </p:anim>
                                    <p:anim calcmode="lin" valueType="num">
                                      <p:cBhvr>
                                        <p:cTn id="966" dur="3250"/>
                                        <p:tgtEl>
                                          <p:spTgt spid="85"/>
                                        </p:tgtEl>
                                        <p:attrNameLst>
                                          <p:attrName>ppt_x</p:attrName>
                                        </p:attrNameLst>
                                      </p:cBhvr>
                                      <p:tavLst>
                                        <p:tav tm="0">
                                          <p:val>
                                            <p:strVal val="ppt_x"/>
                                          </p:val>
                                        </p:tav>
                                        <p:tav tm="100000">
                                          <p:val>
                                            <p:fltVal val="0.5"/>
                                          </p:val>
                                        </p:tav>
                                      </p:tavLst>
                                    </p:anim>
                                    <p:anim calcmode="lin" valueType="num">
                                      <p:cBhvr>
                                        <p:cTn id="967" dur="3250"/>
                                        <p:tgtEl>
                                          <p:spTgt spid="85"/>
                                        </p:tgtEl>
                                        <p:attrNameLst>
                                          <p:attrName>ppt_y</p:attrName>
                                        </p:attrNameLst>
                                      </p:cBhvr>
                                      <p:tavLst>
                                        <p:tav tm="0">
                                          <p:val>
                                            <p:strVal val="ppt_y"/>
                                          </p:val>
                                        </p:tav>
                                        <p:tav tm="100000">
                                          <p:val>
                                            <p:fltVal val="0.5"/>
                                          </p:val>
                                        </p:tav>
                                      </p:tavLst>
                                    </p:anim>
                                    <p:set>
                                      <p:cBhvr>
                                        <p:cTn id="968" dur="1" fill="hold">
                                          <p:stCondLst>
                                            <p:cond delay="3249"/>
                                          </p:stCondLst>
                                        </p:cTn>
                                        <p:tgtEl>
                                          <p:spTgt spid="85"/>
                                        </p:tgtEl>
                                        <p:attrNameLst>
                                          <p:attrName>style.visibility</p:attrName>
                                        </p:attrNameLst>
                                      </p:cBhvr>
                                      <p:to>
                                        <p:strVal val="hidden"/>
                                      </p:to>
                                    </p:set>
                                  </p:childTnLst>
                                </p:cTn>
                              </p:par>
                              <p:par>
                                <p:cTn id="969" presetID="23" presetClass="exit" presetSubtype="544" fill="hold" nodeType="withEffect">
                                  <p:stCondLst>
                                    <p:cond delay="0"/>
                                  </p:stCondLst>
                                  <p:childTnLst>
                                    <p:anim calcmode="lin" valueType="num">
                                      <p:cBhvr>
                                        <p:cTn id="970" dur="3250"/>
                                        <p:tgtEl>
                                          <p:spTgt spid="86"/>
                                        </p:tgtEl>
                                        <p:attrNameLst>
                                          <p:attrName>ppt_w</p:attrName>
                                        </p:attrNameLst>
                                      </p:cBhvr>
                                      <p:tavLst>
                                        <p:tav tm="0">
                                          <p:val>
                                            <p:strVal val="ppt_w"/>
                                          </p:val>
                                        </p:tav>
                                        <p:tav tm="100000">
                                          <p:val>
                                            <p:fltVal val="0"/>
                                          </p:val>
                                        </p:tav>
                                      </p:tavLst>
                                    </p:anim>
                                    <p:anim calcmode="lin" valueType="num">
                                      <p:cBhvr>
                                        <p:cTn id="971" dur="3250"/>
                                        <p:tgtEl>
                                          <p:spTgt spid="86"/>
                                        </p:tgtEl>
                                        <p:attrNameLst>
                                          <p:attrName>ppt_h</p:attrName>
                                        </p:attrNameLst>
                                      </p:cBhvr>
                                      <p:tavLst>
                                        <p:tav tm="0">
                                          <p:val>
                                            <p:strVal val="ppt_h"/>
                                          </p:val>
                                        </p:tav>
                                        <p:tav tm="100000">
                                          <p:val>
                                            <p:fltVal val="0"/>
                                          </p:val>
                                        </p:tav>
                                      </p:tavLst>
                                    </p:anim>
                                    <p:anim calcmode="lin" valueType="num">
                                      <p:cBhvr>
                                        <p:cTn id="972" dur="3250"/>
                                        <p:tgtEl>
                                          <p:spTgt spid="86"/>
                                        </p:tgtEl>
                                        <p:attrNameLst>
                                          <p:attrName>ppt_x</p:attrName>
                                        </p:attrNameLst>
                                      </p:cBhvr>
                                      <p:tavLst>
                                        <p:tav tm="0">
                                          <p:val>
                                            <p:strVal val="ppt_x"/>
                                          </p:val>
                                        </p:tav>
                                        <p:tav tm="100000">
                                          <p:val>
                                            <p:fltVal val="0.5"/>
                                          </p:val>
                                        </p:tav>
                                      </p:tavLst>
                                    </p:anim>
                                    <p:anim calcmode="lin" valueType="num">
                                      <p:cBhvr>
                                        <p:cTn id="973" dur="3250"/>
                                        <p:tgtEl>
                                          <p:spTgt spid="86"/>
                                        </p:tgtEl>
                                        <p:attrNameLst>
                                          <p:attrName>ppt_y</p:attrName>
                                        </p:attrNameLst>
                                      </p:cBhvr>
                                      <p:tavLst>
                                        <p:tav tm="0">
                                          <p:val>
                                            <p:strVal val="ppt_y"/>
                                          </p:val>
                                        </p:tav>
                                        <p:tav tm="100000">
                                          <p:val>
                                            <p:fltVal val="0.5"/>
                                          </p:val>
                                        </p:tav>
                                      </p:tavLst>
                                    </p:anim>
                                    <p:set>
                                      <p:cBhvr>
                                        <p:cTn id="974" dur="1" fill="hold">
                                          <p:stCondLst>
                                            <p:cond delay="3249"/>
                                          </p:stCondLst>
                                        </p:cTn>
                                        <p:tgtEl>
                                          <p:spTgt spid="86"/>
                                        </p:tgtEl>
                                        <p:attrNameLst>
                                          <p:attrName>style.visibility</p:attrName>
                                        </p:attrNameLst>
                                      </p:cBhvr>
                                      <p:to>
                                        <p:strVal val="hidden"/>
                                      </p:to>
                                    </p:set>
                                  </p:childTnLst>
                                </p:cTn>
                              </p:par>
                              <p:par>
                                <p:cTn id="975" presetID="23" presetClass="exit" presetSubtype="544" fill="hold" nodeType="withEffect">
                                  <p:stCondLst>
                                    <p:cond delay="0"/>
                                  </p:stCondLst>
                                  <p:childTnLst>
                                    <p:anim calcmode="lin" valueType="num">
                                      <p:cBhvr>
                                        <p:cTn id="976" dur="3250"/>
                                        <p:tgtEl>
                                          <p:spTgt spid="87"/>
                                        </p:tgtEl>
                                        <p:attrNameLst>
                                          <p:attrName>ppt_w</p:attrName>
                                        </p:attrNameLst>
                                      </p:cBhvr>
                                      <p:tavLst>
                                        <p:tav tm="0">
                                          <p:val>
                                            <p:strVal val="ppt_w"/>
                                          </p:val>
                                        </p:tav>
                                        <p:tav tm="100000">
                                          <p:val>
                                            <p:fltVal val="0"/>
                                          </p:val>
                                        </p:tav>
                                      </p:tavLst>
                                    </p:anim>
                                    <p:anim calcmode="lin" valueType="num">
                                      <p:cBhvr>
                                        <p:cTn id="977" dur="3250"/>
                                        <p:tgtEl>
                                          <p:spTgt spid="87"/>
                                        </p:tgtEl>
                                        <p:attrNameLst>
                                          <p:attrName>ppt_h</p:attrName>
                                        </p:attrNameLst>
                                      </p:cBhvr>
                                      <p:tavLst>
                                        <p:tav tm="0">
                                          <p:val>
                                            <p:strVal val="ppt_h"/>
                                          </p:val>
                                        </p:tav>
                                        <p:tav tm="100000">
                                          <p:val>
                                            <p:fltVal val="0"/>
                                          </p:val>
                                        </p:tav>
                                      </p:tavLst>
                                    </p:anim>
                                    <p:anim calcmode="lin" valueType="num">
                                      <p:cBhvr>
                                        <p:cTn id="978" dur="3250"/>
                                        <p:tgtEl>
                                          <p:spTgt spid="87"/>
                                        </p:tgtEl>
                                        <p:attrNameLst>
                                          <p:attrName>ppt_x</p:attrName>
                                        </p:attrNameLst>
                                      </p:cBhvr>
                                      <p:tavLst>
                                        <p:tav tm="0">
                                          <p:val>
                                            <p:strVal val="ppt_x"/>
                                          </p:val>
                                        </p:tav>
                                        <p:tav tm="100000">
                                          <p:val>
                                            <p:fltVal val="0.5"/>
                                          </p:val>
                                        </p:tav>
                                      </p:tavLst>
                                    </p:anim>
                                    <p:anim calcmode="lin" valueType="num">
                                      <p:cBhvr>
                                        <p:cTn id="979" dur="3250"/>
                                        <p:tgtEl>
                                          <p:spTgt spid="87"/>
                                        </p:tgtEl>
                                        <p:attrNameLst>
                                          <p:attrName>ppt_y</p:attrName>
                                        </p:attrNameLst>
                                      </p:cBhvr>
                                      <p:tavLst>
                                        <p:tav tm="0">
                                          <p:val>
                                            <p:strVal val="ppt_y"/>
                                          </p:val>
                                        </p:tav>
                                        <p:tav tm="100000">
                                          <p:val>
                                            <p:fltVal val="0.5"/>
                                          </p:val>
                                        </p:tav>
                                      </p:tavLst>
                                    </p:anim>
                                    <p:set>
                                      <p:cBhvr>
                                        <p:cTn id="980" dur="1" fill="hold">
                                          <p:stCondLst>
                                            <p:cond delay="3249"/>
                                          </p:stCondLst>
                                        </p:cTn>
                                        <p:tgtEl>
                                          <p:spTgt spid="87"/>
                                        </p:tgtEl>
                                        <p:attrNameLst>
                                          <p:attrName>style.visibility</p:attrName>
                                        </p:attrNameLst>
                                      </p:cBhvr>
                                      <p:to>
                                        <p:strVal val="hidden"/>
                                      </p:to>
                                    </p:set>
                                  </p:childTnLst>
                                </p:cTn>
                              </p:par>
                              <p:par>
                                <p:cTn id="981" presetID="23" presetClass="exit" presetSubtype="544" fill="hold" nodeType="withEffect">
                                  <p:stCondLst>
                                    <p:cond delay="0"/>
                                  </p:stCondLst>
                                  <p:childTnLst>
                                    <p:anim calcmode="lin" valueType="num">
                                      <p:cBhvr>
                                        <p:cTn id="982" dur="3250"/>
                                        <p:tgtEl>
                                          <p:spTgt spid="88"/>
                                        </p:tgtEl>
                                        <p:attrNameLst>
                                          <p:attrName>ppt_w</p:attrName>
                                        </p:attrNameLst>
                                      </p:cBhvr>
                                      <p:tavLst>
                                        <p:tav tm="0">
                                          <p:val>
                                            <p:strVal val="ppt_w"/>
                                          </p:val>
                                        </p:tav>
                                        <p:tav tm="100000">
                                          <p:val>
                                            <p:fltVal val="0"/>
                                          </p:val>
                                        </p:tav>
                                      </p:tavLst>
                                    </p:anim>
                                    <p:anim calcmode="lin" valueType="num">
                                      <p:cBhvr>
                                        <p:cTn id="983" dur="3250"/>
                                        <p:tgtEl>
                                          <p:spTgt spid="88"/>
                                        </p:tgtEl>
                                        <p:attrNameLst>
                                          <p:attrName>ppt_h</p:attrName>
                                        </p:attrNameLst>
                                      </p:cBhvr>
                                      <p:tavLst>
                                        <p:tav tm="0">
                                          <p:val>
                                            <p:strVal val="ppt_h"/>
                                          </p:val>
                                        </p:tav>
                                        <p:tav tm="100000">
                                          <p:val>
                                            <p:fltVal val="0"/>
                                          </p:val>
                                        </p:tav>
                                      </p:tavLst>
                                    </p:anim>
                                    <p:anim calcmode="lin" valueType="num">
                                      <p:cBhvr>
                                        <p:cTn id="984" dur="3250"/>
                                        <p:tgtEl>
                                          <p:spTgt spid="88"/>
                                        </p:tgtEl>
                                        <p:attrNameLst>
                                          <p:attrName>ppt_x</p:attrName>
                                        </p:attrNameLst>
                                      </p:cBhvr>
                                      <p:tavLst>
                                        <p:tav tm="0">
                                          <p:val>
                                            <p:strVal val="ppt_x"/>
                                          </p:val>
                                        </p:tav>
                                        <p:tav tm="100000">
                                          <p:val>
                                            <p:fltVal val="0.5"/>
                                          </p:val>
                                        </p:tav>
                                      </p:tavLst>
                                    </p:anim>
                                    <p:anim calcmode="lin" valueType="num">
                                      <p:cBhvr>
                                        <p:cTn id="985" dur="3250"/>
                                        <p:tgtEl>
                                          <p:spTgt spid="88"/>
                                        </p:tgtEl>
                                        <p:attrNameLst>
                                          <p:attrName>ppt_y</p:attrName>
                                        </p:attrNameLst>
                                      </p:cBhvr>
                                      <p:tavLst>
                                        <p:tav tm="0">
                                          <p:val>
                                            <p:strVal val="ppt_y"/>
                                          </p:val>
                                        </p:tav>
                                        <p:tav tm="100000">
                                          <p:val>
                                            <p:fltVal val="0.5"/>
                                          </p:val>
                                        </p:tav>
                                      </p:tavLst>
                                    </p:anim>
                                    <p:set>
                                      <p:cBhvr>
                                        <p:cTn id="986" dur="1" fill="hold">
                                          <p:stCondLst>
                                            <p:cond delay="3249"/>
                                          </p:stCondLst>
                                        </p:cTn>
                                        <p:tgtEl>
                                          <p:spTgt spid="88"/>
                                        </p:tgtEl>
                                        <p:attrNameLst>
                                          <p:attrName>style.visibility</p:attrName>
                                        </p:attrNameLst>
                                      </p:cBhvr>
                                      <p:to>
                                        <p:strVal val="hidden"/>
                                      </p:to>
                                    </p:set>
                                  </p:childTnLst>
                                </p:cTn>
                              </p:par>
                              <p:par>
                                <p:cTn id="987" presetID="23" presetClass="exit" presetSubtype="544" fill="hold" nodeType="withEffect">
                                  <p:stCondLst>
                                    <p:cond delay="0"/>
                                  </p:stCondLst>
                                  <p:childTnLst>
                                    <p:anim calcmode="lin" valueType="num">
                                      <p:cBhvr>
                                        <p:cTn id="988" dur="3250"/>
                                        <p:tgtEl>
                                          <p:spTgt spid="89"/>
                                        </p:tgtEl>
                                        <p:attrNameLst>
                                          <p:attrName>ppt_w</p:attrName>
                                        </p:attrNameLst>
                                      </p:cBhvr>
                                      <p:tavLst>
                                        <p:tav tm="0">
                                          <p:val>
                                            <p:strVal val="ppt_w"/>
                                          </p:val>
                                        </p:tav>
                                        <p:tav tm="100000">
                                          <p:val>
                                            <p:fltVal val="0"/>
                                          </p:val>
                                        </p:tav>
                                      </p:tavLst>
                                    </p:anim>
                                    <p:anim calcmode="lin" valueType="num">
                                      <p:cBhvr>
                                        <p:cTn id="989" dur="3250"/>
                                        <p:tgtEl>
                                          <p:spTgt spid="89"/>
                                        </p:tgtEl>
                                        <p:attrNameLst>
                                          <p:attrName>ppt_h</p:attrName>
                                        </p:attrNameLst>
                                      </p:cBhvr>
                                      <p:tavLst>
                                        <p:tav tm="0">
                                          <p:val>
                                            <p:strVal val="ppt_h"/>
                                          </p:val>
                                        </p:tav>
                                        <p:tav tm="100000">
                                          <p:val>
                                            <p:fltVal val="0"/>
                                          </p:val>
                                        </p:tav>
                                      </p:tavLst>
                                    </p:anim>
                                    <p:anim calcmode="lin" valueType="num">
                                      <p:cBhvr>
                                        <p:cTn id="990" dur="3250"/>
                                        <p:tgtEl>
                                          <p:spTgt spid="89"/>
                                        </p:tgtEl>
                                        <p:attrNameLst>
                                          <p:attrName>ppt_x</p:attrName>
                                        </p:attrNameLst>
                                      </p:cBhvr>
                                      <p:tavLst>
                                        <p:tav tm="0">
                                          <p:val>
                                            <p:strVal val="ppt_x"/>
                                          </p:val>
                                        </p:tav>
                                        <p:tav tm="100000">
                                          <p:val>
                                            <p:fltVal val="0.5"/>
                                          </p:val>
                                        </p:tav>
                                      </p:tavLst>
                                    </p:anim>
                                    <p:anim calcmode="lin" valueType="num">
                                      <p:cBhvr>
                                        <p:cTn id="991" dur="3250"/>
                                        <p:tgtEl>
                                          <p:spTgt spid="89"/>
                                        </p:tgtEl>
                                        <p:attrNameLst>
                                          <p:attrName>ppt_y</p:attrName>
                                        </p:attrNameLst>
                                      </p:cBhvr>
                                      <p:tavLst>
                                        <p:tav tm="0">
                                          <p:val>
                                            <p:strVal val="ppt_y"/>
                                          </p:val>
                                        </p:tav>
                                        <p:tav tm="100000">
                                          <p:val>
                                            <p:fltVal val="0.5"/>
                                          </p:val>
                                        </p:tav>
                                      </p:tavLst>
                                    </p:anim>
                                    <p:set>
                                      <p:cBhvr>
                                        <p:cTn id="992" dur="1" fill="hold">
                                          <p:stCondLst>
                                            <p:cond delay="3249"/>
                                          </p:stCondLst>
                                        </p:cTn>
                                        <p:tgtEl>
                                          <p:spTgt spid="89"/>
                                        </p:tgtEl>
                                        <p:attrNameLst>
                                          <p:attrName>style.visibility</p:attrName>
                                        </p:attrNameLst>
                                      </p:cBhvr>
                                      <p:to>
                                        <p:strVal val="hidden"/>
                                      </p:to>
                                    </p:set>
                                  </p:childTnLst>
                                </p:cTn>
                              </p:par>
                              <p:par>
                                <p:cTn id="993" presetID="23" presetClass="exit" presetSubtype="544" fill="hold" nodeType="withEffect">
                                  <p:stCondLst>
                                    <p:cond delay="0"/>
                                  </p:stCondLst>
                                  <p:childTnLst>
                                    <p:anim calcmode="lin" valueType="num">
                                      <p:cBhvr>
                                        <p:cTn id="994" dur="3250"/>
                                        <p:tgtEl>
                                          <p:spTgt spid="90"/>
                                        </p:tgtEl>
                                        <p:attrNameLst>
                                          <p:attrName>ppt_w</p:attrName>
                                        </p:attrNameLst>
                                      </p:cBhvr>
                                      <p:tavLst>
                                        <p:tav tm="0">
                                          <p:val>
                                            <p:strVal val="ppt_w"/>
                                          </p:val>
                                        </p:tav>
                                        <p:tav tm="100000">
                                          <p:val>
                                            <p:fltVal val="0"/>
                                          </p:val>
                                        </p:tav>
                                      </p:tavLst>
                                    </p:anim>
                                    <p:anim calcmode="lin" valueType="num">
                                      <p:cBhvr>
                                        <p:cTn id="995" dur="3250"/>
                                        <p:tgtEl>
                                          <p:spTgt spid="90"/>
                                        </p:tgtEl>
                                        <p:attrNameLst>
                                          <p:attrName>ppt_h</p:attrName>
                                        </p:attrNameLst>
                                      </p:cBhvr>
                                      <p:tavLst>
                                        <p:tav tm="0">
                                          <p:val>
                                            <p:strVal val="ppt_h"/>
                                          </p:val>
                                        </p:tav>
                                        <p:tav tm="100000">
                                          <p:val>
                                            <p:fltVal val="0"/>
                                          </p:val>
                                        </p:tav>
                                      </p:tavLst>
                                    </p:anim>
                                    <p:anim calcmode="lin" valueType="num">
                                      <p:cBhvr>
                                        <p:cTn id="996" dur="3250"/>
                                        <p:tgtEl>
                                          <p:spTgt spid="90"/>
                                        </p:tgtEl>
                                        <p:attrNameLst>
                                          <p:attrName>ppt_x</p:attrName>
                                        </p:attrNameLst>
                                      </p:cBhvr>
                                      <p:tavLst>
                                        <p:tav tm="0">
                                          <p:val>
                                            <p:strVal val="ppt_x"/>
                                          </p:val>
                                        </p:tav>
                                        <p:tav tm="100000">
                                          <p:val>
                                            <p:fltVal val="0.5"/>
                                          </p:val>
                                        </p:tav>
                                      </p:tavLst>
                                    </p:anim>
                                    <p:anim calcmode="lin" valueType="num">
                                      <p:cBhvr>
                                        <p:cTn id="997" dur="3250"/>
                                        <p:tgtEl>
                                          <p:spTgt spid="90"/>
                                        </p:tgtEl>
                                        <p:attrNameLst>
                                          <p:attrName>ppt_y</p:attrName>
                                        </p:attrNameLst>
                                      </p:cBhvr>
                                      <p:tavLst>
                                        <p:tav tm="0">
                                          <p:val>
                                            <p:strVal val="ppt_y"/>
                                          </p:val>
                                        </p:tav>
                                        <p:tav tm="100000">
                                          <p:val>
                                            <p:fltVal val="0.5"/>
                                          </p:val>
                                        </p:tav>
                                      </p:tavLst>
                                    </p:anim>
                                    <p:set>
                                      <p:cBhvr>
                                        <p:cTn id="998" dur="1" fill="hold">
                                          <p:stCondLst>
                                            <p:cond delay="3249"/>
                                          </p:stCondLst>
                                        </p:cTn>
                                        <p:tgtEl>
                                          <p:spTgt spid="90"/>
                                        </p:tgtEl>
                                        <p:attrNameLst>
                                          <p:attrName>style.visibility</p:attrName>
                                        </p:attrNameLst>
                                      </p:cBhvr>
                                      <p:to>
                                        <p:strVal val="hidden"/>
                                      </p:to>
                                    </p:set>
                                  </p:childTnLst>
                                </p:cTn>
                              </p:par>
                              <p:par>
                                <p:cTn id="999" presetID="23" presetClass="exit" presetSubtype="544" fill="hold" nodeType="withEffect">
                                  <p:stCondLst>
                                    <p:cond delay="0"/>
                                  </p:stCondLst>
                                  <p:childTnLst>
                                    <p:anim calcmode="lin" valueType="num">
                                      <p:cBhvr>
                                        <p:cTn id="1000" dur="3250"/>
                                        <p:tgtEl>
                                          <p:spTgt spid="91"/>
                                        </p:tgtEl>
                                        <p:attrNameLst>
                                          <p:attrName>ppt_w</p:attrName>
                                        </p:attrNameLst>
                                      </p:cBhvr>
                                      <p:tavLst>
                                        <p:tav tm="0">
                                          <p:val>
                                            <p:strVal val="ppt_w"/>
                                          </p:val>
                                        </p:tav>
                                        <p:tav tm="100000">
                                          <p:val>
                                            <p:fltVal val="0"/>
                                          </p:val>
                                        </p:tav>
                                      </p:tavLst>
                                    </p:anim>
                                    <p:anim calcmode="lin" valueType="num">
                                      <p:cBhvr>
                                        <p:cTn id="1001" dur="3250"/>
                                        <p:tgtEl>
                                          <p:spTgt spid="91"/>
                                        </p:tgtEl>
                                        <p:attrNameLst>
                                          <p:attrName>ppt_h</p:attrName>
                                        </p:attrNameLst>
                                      </p:cBhvr>
                                      <p:tavLst>
                                        <p:tav tm="0">
                                          <p:val>
                                            <p:strVal val="ppt_h"/>
                                          </p:val>
                                        </p:tav>
                                        <p:tav tm="100000">
                                          <p:val>
                                            <p:fltVal val="0"/>
                                          </p:val>
                                        </p:tav>
                                      </p:tavLst>
                                    </p:anim>
                                    <p:anim calcmode="lin" valueType="num">
                                      <p:cBhvr>
                                        <p:cTn id="1002" dur="3250"/>
                                        <p:tgtEl>
                                          <p:spTgt spid="91"/>
                                        </p:tgtEl>
                                        <p:attrNameLst>
                                          <p:attrName>ppt_x</p:attrName>
                                        </p:attrNameLst>
                                      </p:cBhvr>
                                      <p:tavLst>
                                        <p:tav tm="0">
                                          <p:val>
                                            <p:strVal val="ppt_x"/>
                                          </p:val>
                                        </p:tav>
                                        <p:tav tm="100000">
                                          <p:val>
                                            <p:fltVal val="0.5"/>
                                          </p:val>
                                        </p:tav>
                                      </p:tavLst>
                                    </p:anim>
                                    <p:anim calcmode="lin" valueType="num">
                                      <p:cBhvr>
                                        <p:cTn id="1003" dur="3250"/>
                                        <p:tgtEl>
                                          <p:spTgt spid="91"/>
                                        </p:tgtEl>
                                        <p:attrNameLst>
                                          <p:attrName>ppt_y</p:attrName>
                                        </p:attrNameLst>
                                      </p:cBhvr>
                                      <p:tavLst>
                                        <p:tav tm="0">
                                          <p:val>
                                            <p:strVal val="ppt_y"/>
                                          </p:val>
                                        </p:tav>
                                        <p:tav tm="100000">
                                          <p:val>
                                            <p:fltVal val="0.5"/>
                                          </p:val>
                                        </p:tav>
                                      </p:tavLst>
                                    </p:anim>
                                    <p:set>
                                      <p:cBhvr>
                                        <p:cTn id="1004" dur="1" fill="hold">
                                          <p:stCondLst>
                                            <p:cond delay="3249"/>
                                          </p:stCondLst>
                                        </p:cTn>
                                        <p:tgtEl>
                                          <p:spTgt spid="91"/>
                                        </p:tgtEl>
                                        <p:attrNameLst>
                                          <p:attrName>style.visibility</p:attrName>
                                        </p:attrNameLst>
                                      </p:cBhvr>
                                      <p:to>
                                        <p:strVal val="hidden"/>
                                      </p:to>
                                    </p:set>
                                  </p:childTnLst>
                                </p:cTn>
                              </p:par>
                              <p:par>
                                <p:cTn id="1005" presetID="23" presetClass="exit" presetSubtype="544" fill="hold" nodeType="withEffect">
                                  <p:stCondLst>
                                    <p:cond delay="0"/>
                                  </p:stCondLst>
                                  <p:childTnLst>
                                    <p:anim calcmode="lin" valueType="num">
                                      <p:cBhvr>
                                        <p:cTn id="1006" dur="3250"/>
                                        <p:tgtEl>
                                          <p:spTgt spid="92"/>
                                        </p:tgtEl>
                                        <p:attrNameLst>
                                          <p:attrName>ppt_w</p:attrName>
                                        </p:attrNameLst>
                                      </p:cBhvr>
                                      <p:tavLst>
                                        <p:tav tm="0">
                                          <p:val>
                                            <p:strVal val="ppt_w"/>
                                          </p:val>
                                        </p:tav>
                                        <p:tav tm="100000">
                                          <p:val>
                                            <p:fltVal val="0"/>
                                          </p:val>
                                        </p:tav>
                                      </p:tavLst>
                                    </p:anim>
                                    <p:anim calcmode="lin" valueType="num">
                                      <p:cBhvr>
                                        <p:cTn id="1007" dur="3250"/>
                                        <p:tgtEl>
                                          <p:spTgt spid="92"/>
                                        </p:tgtEl>
                                        <p:attrNameLst>
                                          <p:attrName>ppt_h</p:attrName>
                                        </p:attrNameLst>
                                      </p:cBhvr>
                                      <p:tavLst>
                                        <p:tav tm="0">
                                          <p:val>
                                            <p:strVal val="ppt_h"/>
                                          </p:val>
                                        </p:tav>
                                        <p:tav tm="100000">
                                          <p:val>
                                            <p:fltVal val="0"/>
                                          </p:val>
                                        </p:tav>
                                      </p:tavLst>
                                    </p:anim>
                                    <p:anim calcmode="lin" valueType="num">
                                      <p:cBhvr>
                                        <p:cTn id="1008" dur="3250"/>
                                        <p:tgtEl>
                                          <p:spTgt spid="92"/>
                                        </p:tgtEl>
                                        <p:attrNameLst>
                                          <p:attrName>ppt_x</p:attrName>
                                        </p:attrNameLst>
                                      </p:cBhvr>
                                      <p:tavLst>
                                        <p:tav tm="0">
                                          <p:val>
                                            <p:strVal val="ppt_x"/>
                                          </p:val>
                                        </p:tav>
                                        <p:tav tm="100000">
                                          <p:val>
                                            <p:fltVal val="0.5"/>
                                          </p:val>
                                        </p:tav>
                                      </p:tavLst>
                                    </p:anim>
                                    <p:anim calcmode="lin" valueType="num">
                                      <p:cBhvr>
                                        <p:cTn id="1009" dur="3250"/>
                                        <p:tgtEl>
                                          <p:spTgt spid="92"/>
                                        </p:tgtEl>
                                        <p:attrNameLst>
                                          <p:attrName>ppt_y</p:attrName>
                                        </p:attrNameLst>
                                      </p:cBhvr>
                                      <p:tavLst>
                                        <p:tav tm="0">
                                          <p:val>
                                            <p:strVal val="ppt_y"/>
                                          </p:val>
                                        </p:tav>
                                        <p:tav tm="100000">
                                          <p:val>
                                            <p:fltVal val="0.5"/>
                                          </p:val>
                                        </p:tav>
                                      </p:tavLst>
                                    </p:anim>
                                    <p:set>
                                      <p:cBhvr>
                                        <p:cTn id="1010" dur="1" fill="hold">
                                          <p:stCondLst>
                                            <p:cond delay="3249"/>
                                          </p:stCondLst>
                                        </p:cTn>
                                        <p:tgtEl>
                                          <p:spTgt spid="92"/>
                                        </p:tgtEl>
                                        <p:attrNameLst>
                                          <p:attrName>style.visibility</p:attrName>
                                        </p:attrNameLst>
                                      </p:cBhvr>
                                      <p:to>
                                        <p:strVal val="hidden"/>
                                      </p:to>
                                    </p:set>
                                  </p:childTnLst>
                                </p:cTn>
                              </p:par>
                              <p:par>
                                <p:cTn id="1011" presetID="23" presetClass="exit" presetSubtype="544" fill="hold" nodeType="withEffect">
                                  <p:stCondLst>
                                    <p:cond delay="0"/>
                                  </p:stCondLst>
                                  <p:childTnLst>
                                    <p:anim calcmode="lin" valueType="num">
                                      <p:cBhvr>
                                        <p:cTn id="1012" dur="3250"/>
                                        <p:tgtEl>
                                          <p:spTgt spid="93"/>
                                        </p:tgtEl>
                                        <p:attrNameLst>
                                          <p:attrName>ppt_w</p:attrName>
                                        </p:attrNameLst>
                                      </p:cBhvr>
                                      <p:tavLst>
                                        <p:tav tm="0">
                                          <p:val>
                                            <p:strVal val="ppt_w"/>
                                          </p:val>
                                        </p:tav>
                                        <p:tav tm="100000">
                                          <p:val>
                                            <p:fltVal val="0"/>
                                          </p:val>
                                        </p:tav>
                                      </p:tavLst>
                                    </p:anim>
                                    <p:anim calcmode="lin" valueType="num">
                                      <p:cBhvr>
                                        <p:cTn id="1013" dur="3250"/>
                                        <p:tgtEl>
                                          <p:spTgt spid="93"/>
                                        </p:tgtEl>
                                        <p:attrNameLst>
                                          <p:attrName>ppt_h</p:attrName>
                                        </p:attrNameLst>
                                      </p:cBhvr>
                                      <p:tavLst>
                                        <p:tav tm="0">
                                          <p:val>
                                            <p:strVal val="ppt_h"/>
                                          </p:val>
                                        </p:tav>
                                        <p:tav tm="100000">
                                          <p:val>
                                            <p:fltVal val="0"/>
                                          </p:val>
                                        </p:tav>
                                      </p:tavLst>
                                    </p:anim>
                                    <p:anim calcmode="lin" valueType="num">
                                      <p:cBhvr>
                                        <p:cTn id="1014" dur="3250"/>
                                        <p:tgtEl>
                                          <p:spTgt spid="93"/>
                                        </p:tgtEl>
                                        <p:attrNameLst>
                                          <p:attrName>ppt_x</p:attrName>
                                        </p:attrNameLst>
                                      </p:cBhvr>
                                      <p:tavLst>
                                        <p:tav tm="0">
                                          <p:val>
                                            <p:strVal val="ppt_x"/>
                                          </p:val>
                                        </p:tav>
                                        <p:tav tm="100000">
                                          <p:val>
                                            <p:fltVal val="0.5"/>
                                          </p:val>
                                        </p:tav>
                                      </p:tavLst>
                                    </p:anim>
                                    <p:anim calcmode="lin" valueType="num">
                                      <p:cBhvr>
                                        <p:cTn id="1015" dur="3250"/>
                                        <p:tgtEl>
                                          <p:spTgt spid="93"/>
                                        </p:tgtEl>
                                        <p:attrNameLst>
                                          <p:attrName>ppt_y</p:attrName>
                                        </p:attrNameLst>
                                      </p:cBhvr>
                                      <p:tavLst>
                                        <p:tav tm="0">
                                          <p:val>
                                            <p:strVal val="ppt_y"/>
                                          </p:val>
                                        </p:tav>
                                        <p:tav tm="100000">
                                          <p:val>
                                            <p:fltVal val="0.5"/>
                                          </p:val>
                                        </p:tav>
                                      </p:tavLst>
                                    </p:anim>
                                    <p:set>
                                      <p:cBhvr>
                                        <p:cTn id="1016" dur="1" fill="hold">
                                          <p:stCondLst>
                                            <p:cond delay="3249"/>
                                          </p:stCondLst>
                                        </p:cTn>
                                        <p:tgtEl>
                                          <p:spTgt spid="93"/>
                                        </p:tgtEl>
                                        <p:attrNameLst>
                                          <p:attrName>style.visibility</p:attrName>
                                        </p:attrNameLst>
                                      </p:cBhvr>
                                      <p:to>
                                        <p:strVal val="hidden"/>
                                      </p:to>
                                    </p:set>
                                  </p:childTnLst>
                                </p:cTn>
                              </p:par>
                              <p:par>
                                <p:cTn id="1017" presetID="8" presetClass="exit" presetSubtype="32" fill="hold" nodeType="withEffect">
                                  <p:stCondLst>
                                    <p:cond delay="0"/>
                                  </p:stCondLst>
                                  <p:childTnLst>
                                    <p:animEffect transition="out" filter="diamond(out)">
                                      <p:cBhvr>
                                        <p:cTn id="1018" dur="5000"/>
                                        <p:tgtEl>
                                          <p:spTgt spid="70"/>
                                        </p:tgtEl>
                                      </p:cBhvr>
                                    </p:animEffect>
                                    <p:set>
                                      <p:cBhvr>
                                        <p:cTn id="1019" dur="1" fill="hold">
                                          <p:stCondLst>
                                            <p:cond delay="4999"/>
                                          </p:stCondLst>
                                        </p:cTn>
                                        <p:tgtEl>
                                          <p:spTgt spid="70"/>
                                        </p:tgtEl>
                                        <p:attrNameLst>
                                          <p:attrName>style.visibility</p:attrName>
                                        </p:attrNameLst>
                                      </p:cBhvr>
                                      <p:to>
                                        <p:strVal val="hidden"/>
                                      </p:to>
                                    </p:set>
                                  </p:childTnLst>
                                </p:cTn>
                              </p:par>
                              <p:par>
                                <p:cTn id="1020" presetID="8" presetClass="exit" presetSubtype="32" fill="hold" nodeType="withEffect">
                                  <p:stCondLst>
                                    <p:cond delay="0"/>
                                  </p:stCondLst>
                                  <p:childTnLst>
                                    <p:animEffect transition="out" filter="diamond(out)">
                                      <p:cBhvr>
                                        <p:cTn id="1021" dur="5000"/>
                                        <p:tgtEl>
                                          <p:spTgt spid="71"/>
                                        </p:tgtEl>
                                      </p:cBhvr>
                                    </p:animEffect>
                                    <p:set>
                                      <p:cBhvr>
                                        <p:cTn id="1022" dur="1" fill="hold">
                                          <p:stCondLst>
                                            <p:cond delay="4999"/>
                                          </p:stCondLst>
                                        </p:cTn>
                                        <p:tgtEl>
                                          <p:spTgt spid="71"/>
                                        </p:tgtEl>
                                        <p:attrNameLst>
                                          <p:attrName>style.visibility</p:attrName>
                                        </p:attrNameLst>
                                      </p:cBhvr>
                                      <p:to>
                                        <p:strVal val="hidden"/>
                                      </p:to>
                                    </p:set>
                                  </p:childTnLst>
                                </p:cTn>
                              </p:par>
                              <p:par>
                                <p:cTn id="1023" presetID="8" presetClass="exit" presetSubtype="32" fill="hold" nodeType="withEffect">
                                  <p:stCondLst>
                                    <p:cond delay="0"/>
                                  </p:stCondLst>
                                  <p:childTnLst>
                                    <p:animEffect transition="out" filter="diamond(out)">
                                      <p:cBhvr>
                                        <p:cTn id="1024" dur="5000"/>
                                        <p:tgtEl>
                                          <p:spTgt spid="72"/>
                                        </p:tgtEl>
                                      </p:cBhvr>
                                    </p:animEffect>
                                    <p:set>
                                      <p:cBhvr>
                                        <p:cTn id="1025" dur="1" fill="hold">
                                          <p:stCondLst>
                                            <p:cond delay="4999"/>
                                          </p:stCondLst>
                                        </p:cTn>
                                        <p:tgtEl>
                                          <p:spTgt spid="72"/>
                                        </p:tgtEl>
                                        <p:attrNameLst>
                                          <p:attrName>style.visibility</p:attrName>
                                        </p:attrNameLst>
                                      </p:cBhvr>
                                      <p:to>
                                        <p:strVal val="hidden"/>
                                      </p:to>
                                    </p:set>
                                  </p:childTnLst>
                                </p:cTn>
                              </p:par>
                              <p:par>
                                <p:cTn id="1026" presetID="8" presetClass="exit" presetSubtype="32" fill="hold" nodeType="withEffect">
                                  <p:stCondLst>
                                    <p:cond delay="0"/>
                                  </p:stCondLst>
                                  <p:childTnLst>
                                    <p:animEffect transition="out" filter="diamond(out)">
                                      <p:cBhvr>
                                        <p:cTn id="1027" dur="5000"/>
                                        <p:tgtEl>
                                          <p:spTgt spid="73"/>
                                        </p:tgtEl>
                                      </p:cBhvr>
                                    </p:animEffect>
                                    <p:set>
                                      <p:cBhvr>
                                        <p:cTn id="1028" dur="1" fill="hold">
                                          <p:stCondLst>
                                            <p:cond delay="4999"/>
                                          </p:stCondLst>
                                        </p:cTn>
                                        <p:tgtEl>
                                          <p:spTgt spid="73"/>
                                        </p:tgtEl>
                                        <p:attrNameLst>
                                          <p:attrName>style.visibility</p:attrName>
                                        </p:attrNameLst>
                                      </p:cBhvr>
                                      <p:to>
                                        <p:strVal val="hidden"/>
                                      </p:to>
                                    </p:set>
                                  </p:childTnLst>
                                </p:cTn>
                              </p:par>
                              <p:par>
                                <p:cTn id="1029" presetID="8" presetClass="exit" presetSubtype="32" fill="hold" nodeType="withEffect">
                                  <p:stCondLst>
                                    <p:cond delay="0"/>
                                  </p:stCondLst>
                                  <p:childTnLst>
                                    <p:animEffect transition="out" filter="diamond(out)">
                                      <p:cBhvr>
                                        <p:cTn id="1030" dur="5000"/>
                                        <p:tgtEl>
                                          <p:spTgt spid="74"/>
                                        </p:tgtEl>
                                      </p:cBhvr>
                                    </p:animEffect>
                                    <p:set>
                                      <p:cBhvr>
                                        <p:cTn id="1031" dur="1" fill="hold">
                                          <p:stCondLst>
                                            <p:cond delay="4999"/>
                                          </p:stCondLst>
                                        </p:cTn>
                                        <p:tgtEl>
                                          <p:spTgt spid="74"/>
                                        </p:tgtEl>
                                        <p:attrNameLst>
                                          <p:attrName>style.visibility</p:attrName>
                                        </p:attrNameLst>
                                      </p:cBhvr>
                                      <p:to>
                                        <p:strVal val="hidden"/>
                                      </p:to>
                                    </p:set>
                                  </p:childTnLst>
                                </p:cTn>
                              </p:par>
                              <p:par>
                                <p:cTn id="1032" presetID="8" presetClass="exit" presetSubtype="32" fill="hold" nodeType="withEffect">
                                  <p:stCondLst>
                                    <p:cond delay="0"/>
                                  </p:stCondLst>
                                  <p:childTnLst>
                                    <p:animEffect transition="out" filter="diamond(out)">
                                      <p:cBhvr>
                                        <p:cTn id="1033" dur="5000"/>
                                        <p:tgtEl>
                                          <p:spTgt spid="75"/>
                                        </p:tgtEl>
                                      </p:cBhvr>
                                    </p:animEffect>
                                    <p:set>
                                      <p:cBhvr>
                                        <p:cTn id="1034" dur="1" fill="hold">
                                          <p:stCondLst>
                                            <p:cond delay="4999"/>
                                          </p:stCondLst>
                                        </p:cTn>
                                        <p:tgtEl>
                                          <p:spTgt spid="75"/>
                                        </p:tgtEl>
                                        <p:attrNameLst>
                                          <p:attrName>style.visibility</p:attrName>
                                        </p:attrNameLst>
                                      </p:cBhvr>
                                      <p:to>
                                        <p:strVal val="hidden"/>
                                      </p:to>
                                    </p:set>
                                  </p:childTnLst>
                                </p:cTn>
                              </p:par>
                              <p:par>
                                <p:cTn id="1035" presetID="8" presetClass="exit" presetSubtype="32" fill="hold" nodeType="withEffect">
                                  <p:stCondLst>
                                    <p:cond delay="0"/>
                                  </p:stCondLst>
                                  <p:childTnLst>
                                    <p:animEffect transition="out" filter="diamond(out)">
                                      <p:cBhvr>
                                        <p:cTn id="1036" dur="5000"/>
                                        <p:tgtEl>
                                          <p:spTgt spid="76"/>
                                        </p:tgtEl>
                                      </p:cBhvr>
                                    </p:animEffect>
                                    <p:set>
                                      <p:cBhvr>
                                        <p:cTn id="1037" dur="1" fill="hold">
                                          <p:stCondLst>
                                            <p:cond delay="4999"/>
                                          </p:stCondLst>
                                        </p:cTn>
                                        <p:tgtEl>
                                          <p:spTgt spid="76"/>
                                        </p:tgtEl>
                                        <p:attrNameLst>
                                          <p:attrName>style.visibility</p:attrName>
                                        </p:attrNameLst>
                                      </p:cBhvr>
                                      <p:to>
                                        <p:strVal val="hidden"/>
                                      </p:to>
                                    </p:set>
                                  </p:childTnLst>
                                </p:cTn>
                              </p:par>
                              <p:par>
                                <p:cTn id="1038" presetID="8" presetClass="exit" presetSubtype="32" fill="hold" nodeType="withEffect">
                                  <p:stCondLst>
                                    <p:cond delay="0"/>
                                  </p:stCondLst>
                                  <p:childTnLst>
                                    <p:animEffect transition="out" filter="diamond(out)">
                                      <p:cBhvr>
                                        <p:cTn id="1039" dur="5000"/>
                                        <p:tgtEl>
                                          <p:spTgt spid="77"/>
                                        </p:tgtEl>
                                      </p:cBhvr>
                                    </p:animEffect>
                                    <p:set>
                                      <p:cBhvr>
                                        <p:cTn id="1040" dur="1" fill="hold">
                                          <p:stCondLst>
                                            <p:cond delay="4999"/>
                                          </p:stCondLst>
                                        </p:cTn>
                                        <p:tgtEl>
                                          <p:spTgt spid="77"/>
                                        </p:tgtEl>
                                        <p:attrNameLst>
                                          <p:attrName>style.visibility</p:attrName>
                                        </p:attrNameLst>
                                      </p:cBhvr>
                                      <p:to>
                                        <p:strVal val="hidden"/>
                                      </p:to>
                                    </p:set>
                                  </p:childTnLst>
                                </p:cTn>
                              </p:par>
                              <p:par>
                                <p:cTn id="1041" presetID="8" presetClass="exit" presetSubtype="32" fill="hold" nodeType="withEffect">
                                  <p:stCondLst>
                                    <p:cond delay="0"/>
                                  </p:stCondLst>
                                  <p:childTnLst>
                                    <p:animEffect transition="out" filter="diamond(out)">
                                      <p:cBhvr>
                                        <p:cTn id="1042" dur="5000"/>
                                        <p:tgtEl>
                                          <p:spTgt spid="78"/>
                                        </p:tgtEl>
                                      </p:cBhvr>
                                    </p:animEffect>
                                    <p:set>
                                      <p:cBhvr>
                                        <p:cTn id="1043" dur="1" fill="hold">
                                          <p:stCondLst>
                                            <p:cond delay="4999"/>
                                          </p:stCondLst>
                                        </p:cTn>
                                        <p:tgtEl>
                                          <p:spTgt spid="78"/>
                                        </p:tgtEl>
                                        <p:attrNameLst>
                                          <p:attrName>style.visibility</p:attrName>
                                        </p:attrNameLst>
                                      </p:cBhvr>
                                      <p:to>
                                        <p:strVal val="hidden"/>
                                      </p:to>
                                    </p:set>
                                  </p:childTnLst>
                                </p:cTn>
                              </p:par>
                              <p:par>
                                <p:cTn id="1044" presetID="8" presetClass="exit" presetSubtype="32" fill="hold" nodeType="withEffect">
                                  <p:stCondLst>
                                    <p:cond delay="0"/>
                                  </p:stCondLst>
                                  <p:childTnLst>
                                    <p:animEffect transition="out" filter="diamond(out)">
                                      <p:cBhvr>
                                        <p:cTn id="1045" dur="5000"/>
                                        <p:tgtEl>
                                          <p:spTgt spid="79"/>
                                        </p:tgtEl>
                                      </p:cBhvr>
                                    </p:animEffect>
                                    <p:set>
                                      <p:cBhvr>
                                        <p:cTn id="1046" dur="1" fill="hold">
                                          <p:stCondLst>
                                            <p:cond delay="4999"/>
                                          </p:stCondLst>
                                        </p:cTn>
                                        <p:tgtEl>
                                          <p:spTgt spid="79"/>
                                        </p:tgtEl>
                                        <p:attrNameLst>
                                          <p:attrName>style.visibility</p:attrName>
                                        </p:attrNameLst>
                                      </p:cBhvr>
                                      <p:to>
                                        <p:strVal val="hidden"/>
                                      </p:to>
                                    </p:set>
                                  </p:childTnLst>
                                </p:cTn>
                              </p:par>
                              <p:par>
                                <p:cTn id="1047" presetID="8" presetClass="exit" presetSubtype="32" fill="hold" nodeType="withEffect">
                                  <p:stCondLst>
                                    <p:cond delay="0"/>
                                  </p:stCondLst>
                                  <p:childTnLst>
                                    <p:animEffect transition="out" filter="diamond(out)">
                                      <p:cBhvr>
                                        <p:cTn id="1048" dur="5000"/>
                                        <p:tgtEl>
                                          <p:spTgt spid="80"/>
                                        </p:tgtEl>
                                      </p:cBhvr>
                                    </p:animEffect>
                                    <p:set>
                                      <p:cBhvr>
                                        <p:cTn id="1049" dur="1" fill="hold">
                                          <p:stCondLst>
                                            <p:cond delay="4999"/>
                                          </p:stCondLst>
                                        </p:cTn>
                                        <p:tgtEl>
                                          <p:spTgt spid="80"/>
                                        </p:tgtEl>
                                        <p:attrNameLst>
                                          <p:attrName>style.visibility</p:attrName>
                                        </p:attrNameLst>
                                      </p:cBhvr>
                                      <p:to>
                                        <p:strVal val="hidden"/>
                                      </p:to>
                                    </p:set>
                                  </p:childTnLst>
                                </p:cTn>
                              </p:par>
                              <p:par>
                                <p:cTn id="1050" presetID="8" presetClass="exit" presetSubtype="32" fill="hold" nodeType="withEffect">
                                  <p:stCondLst>
                                    <p:cond delay="0"/>
                                  </p:stCondLst>
                                  <p:childTnLst>
                                    <p:animEffect transition="out" filter="diamond(out)">
                                      <p:cBhvr>
                                        <p:cTn id="1051" dur="5000"/>
                                        <p:tgtEl>
                                          <p:spTgt spid="81"/>
                                        </p:tgtEl>
                                      </p:cBhvr>
                                    </p:animEffect>
                                    <p:set>
                                      <p:cBhvr>
                                        <p:cTn id="1052" dur="1" fill="hold">
                                          <p:stCondLst>
                                            <p:cond delay="4999"/>
                                          </p:stCondLst>
                                        </p:cTn>
                                        <p:tgtEl>
                                          <p:spTgt spid="81"/>
                                        </p:tgtEl>
                                        <p:attrNameLst>
                                          <p:attrName>style.visibility</p:attrName>
                                        </p:attrNameLst>
                                      </p:cBhvr>
                                      <p:to>
                                        <p:strVal val="hidden"/>
                                      </p:to>
                                    </p:set>
                                  </p:childTnLst>
                                </p:cTn>
                              </p:par>
                              <p:par>
                                <p:cTn id="1053" presetID="8" presetClass="exit" presetSubtype="32" fill="hold" nodeType="withEffect">
                                  <p:stCondLst>
                                    <p:cond delay="0"/>
                                  </p:stCondLst>
                                  <p:childTnLst>
                                    <p:animEffect transition="out" filter="diamond(out)">
                                      <p:cBhvr>
                                        <p:cTn id="1054" dur="5000"/>
                                        <p:tgtEl>
                                          <p:spTgt spid="82"/>
                                        </p:tgtEl>
                                      </p:cBhvr>
                                    </p:animEffect>
                                    <p:set>
                                      <p:cBhvr>
                                        <p:cTn id="1055" dur="1" fill="hold">
                                          <p:stCondLst>
                                            <p:cond delay="4999"/>
                                          </p:stCondLst>
                                        </p:cTn>
                                        <p:tgtEl>
                                          <p:spTgt spid="82"/>
                                        </p:tgtEl>
                                        <p:attrNameLst>
                                          <p:attrName>style.visibility</p:attrName>
                                        </p:attrNameLst>
                                      </p:cBhvr>
                                      <p:to>
                                        <p:strVal val="hidden"/>
                                      </p:to>
                                    </p:set>
                                  </p:childTnLst>
                                </p:cTn>
                              </p:par>
                              <p:par>
                                <p:cTn id="1056" presetID="8" presetClass="exit" presetSubtype="32" fill="hold" nodeType="withEffect">
                                  <p:stCondLst>
                                    <p:cond delay="0"/>
                                  </p:stCondLst>
                                  <p:childTnLst>
                                    <p:animEffect transition="out" filter="diamond(out)">
                                      <p:cBhvr>
                                        <p:cTn id="1057" dur="5000"/>
                                        <p:tgtEl>
                                          <p:spTgt spid="83"/>
                                        </p:tgtEl>
                                      </p:cBhvr>
                                    </p:animEffect>
                                    <p:set>
                                      <p:cBhvr>
                                        <p:cTn id="1058" dur="1" fill="hold">
                                          <p:stCondLst>
                                            <p:cond delay="4999"/>
                                          </p:stCondLst>
                                        </p:cTn>
                                        <p:tgtEl>
                                          <p:spTgt spid="83"/>
                                        </p:tgtEl>
                                        <p:attrNameLst>
                                          <p:attrName>style.visibility</p:attrName>
                                        </p:attrNameLst>
                                      </p:cBhvr>
                                      <p:to>
                                        <p:strVal val="hidden"/>
                                      </p:to>
                                    </p:set>
                                  </p:childTnLst>
                                </p:cTn>
                              </p:par>
                              <p:par>
                                <p:cTn id="1059" presetID="8" presetClass="exit" presetSubtype="32" fill="hold" nodeType="withEffect">
                                  <p:stCondLst>
                                    <p:cond delay="0"/>
                                  </p:stCondLst>
                                  <p:childTnLst>
                                    <p:animEffect transition="out" filter="diamond(out)">
                                      <p:cBhvr>
                                        <p:cTn id="1060" dur="5000"/>
                                        <p:tgtEl>
                                          <p:spTgt spid="84"/>
                                        </p:tgtEl>
                                      </p:cBhvr>
                                    </p:animEffect>
                                    <p:set>
                                      <p:cBhvr>
                                        <p:cTn id="1061" dur="1" fill="hold">
                                          <p:stCondLst>
                                            <p:cond delay="4999"/>
                                          </p:stCondLst>
                                        </p:cTn>
                                        <p:tgtEl>
                                          <p:spTgt spid="84"/>
                                        </p:tgtEl>
                                        <p:attrNameLst>
                                          <p:attrName>style.visibility</p:attrName>
                                        </p:attrNameLst>
                                      </p:cBhvr>
                                      <p:to>
                                        <p:strVal val="hidden"/>
                                      </p:to>
                                    </p:set>
                                  </p:childTnLst>
                                </p:cTn>
                              </p:par>
                              <p:par>
                                <p:cTn id="1062" presetID="8" presetClass="exit" presetSubtype="32" fill="hold" nodeType="withEffect">
                                  <p:stCondLst>
                                    <p:cond delay="0"/>
                                  </p:stCondLst>
                                  <p:childTnLst>
                                    <p:animEffect transition="out" filter="diamond(out)">
                                      <p:cBhvr>
                                        <p:cTn id="1063" dur="5000"/>
                                        <p:tgtEl>
                                          <p:spTgt spid="85"/>
                                        </p:tgtEl>
                                      </p:cBhvr>
                                    </p:animEffect>
                                    <p:set>
                                      <p:cBhvr>
                                        <p:cTn id="1064" dur="1" fill="hold">
                                          <p:stCondLst>
                                            <p:cond delay="4999"/>
                                          </p:stCondLst>
                                        </p:cTn>
                                        <p:tgtEl>
                                          <p:spTgt spid="85"/>
                                        </p:tgtEl>
                                        <p:attrNameLst>
                                          <p:attrName>style.visibility</p:attrName>
                                        </p:attrNameLst>
                                      </p:cBhvr>
                                      <p:to>
                                        <p:strVal val="hidden"/>
                                      </p:to>
                                    </p:set>
                                  </p:childTnLst>
                                </p:cTn>
                              </p:par>
                              <p:par>
                                <p:cTn id="1065" presetID="8" presetClass="exit" presetSubtype="32" fill="hold" nodeType="withEffect">
                                  <p:stCondLst>
                                    <p:cond delay="0"/>
                                  </p:stCondLst>
                                  <p:childTnLst>
                                    <p:animEffect transition="out" filter="diamond(out)">
                                      <p:cBhvr>
                                        <p:cTn id="1066" dur="5000"/>
                                        <p:tgtEl>
                                          <p:spTgt spid="86"/>
                                        </p:tgtEl>
                                      </p:cBhvr>
                                    </p:animEffect>
                                    <p:set>
                                      <p:cBhvr>
                                        <p:cTn id="1067" dur="1" fill="hold">
                                          <p:stCondLst>
                                            <p:cond delay="4999"/>
                                          </p:stCondLst>
                                        </p:cTn>
                                        <p:tgtEl>
                                          <p:spTgt spid="86"/>
                                        </p:tgtEl>
                                        <p:attrNameLst>
                                          <p:attrName>style.visibility</p:attrName>
                                        </p:attrNameLst>
                                      </p:cBhvr>
                                      <p:to>
                                        <p:strVal val="hidden"/>
                                      </p:to>
                                    </p:set>
                                  </p:childTnLst>
                                </p:cTn>
                              </p:par>
                              <p:par>
                                <p:cTn id="1068" presetID="8" presetClass="exit" presetSubtype="32" fill="hold" nodeType="withEffect">
                                  <p:stCondLst>
                                    <p:cond delay="0"/>
                                  </p:stCondLst>
                                  <p:childTnLst>
                                    <p:animEffect transition="out" filter="diamond(out)">
                                      <p:cBhvr>
                                        <p:cTn id="1069" dur="5000"/>
                                        <p:tgtEl>
                                          <p:spTgt spid="87"/>
                                        </p:tgtEl>
                                      </p:cBhvr>
                                    </p:animEffect>
                                    <p:set>
                                      <p:cBhvr>
                                        <p:cTn id="1070" dur="1" fill="hold">
                                          <p:stCondLst>
                                            <p:cond delay="4999"/>
                                          </p:stCondLst>
                                        </p:cTn>
                                        <p:tgtEl>
                                          <p:spTgt spid="87"/>
                                        </p:tgtEl>
                                        <p:attrNameLst>
                                          <p:attrName>style.visibility</p:attrName>
                                        </p:attrNameLst>
                                      </p:cBhvr>
                                      <p:to>
                                        <p:strVal val="hidden"/>
                                      </p:to>
                                    </p:set>
                                  </p:childTnLst>
                                </p:cTn>
                              </p:par>
                              <p:par>
                                <p:cTn id="1071" presetID="8" presetClass="exit" presetSubtype="32" fill="hold" nodeType="withEffect">
                                  <p:stCondLst>
                                    <p:cond delay="0"/>
                                  </p:stCondLst>
                                  <p:childTnLst>
                                    <p:animEffect transition="out" filter="diamond(out)">
                                      <p:cBhvr>
                                        <p:cTn id="1072" dur="5000"/>
                                        <p:tgtEl>
                                          <p:spTgt spid="88"/>
                                        </p:tgtEl>
                                      </p:cBhvr>
                                    </p:animEffect>
                                    <p:set>
                                      <p:cBhvr>
                                        <p:cTn id="1073" dur="1" fill="hold">
                                          <p:stCondLst>
                                            <p:cond delay="4999"/>
                                          </p:stCondLst>
                                        </p:cTn>
                                        <p:tgtEl>
                                          <p:spTgt spid="88"/>
                                        </p:tgtEl>
                                        <p:attrNameLst>
                                          <p:attrName>style.visibility</p:attrName>
                                        </p:attrNameLst>
                                      </p:cBhvr>
                                      <p:to>
                                        <p:strVal val="hidden"/>
                                      </p:to>
                                    </p:set>
                                  </p:childTnLst>
                                </p:cTn>
                              </p:par>
                              <p:par>
                                <p:cTn id="1074" presetID="8" presetClass="exit" presetSubtype="32" fill="hold" nodeType="withEffect">
                                  <p:stCondLst>
                                    <p:cond delay="0"/>
                                  </p:stCondLst>
                                  <p:childTnLst>
                                    <p:animEffect transition="out" filter="diamond(out)">
                                      <p:cBhvr>
                                        <p:cTn id="1075" dur="5000"/>
                                        <p:tgtEl>
                                          <p:spTgt spid="89"/>
                                        </p:tgtEl>
                                      </p:cBhvr>
                                    </p:animEffect>
                                    <p:set>
                                      <p:cBhvr>
                                        <p:cTn id="1076" dur="1" fill="hold">
                                          <p:stCondLst>
                                            <p:cond delay="4999"/>
                                          </p:stCondLst>
                                        </p:cTn>
                                        <p:tgtEl>
                                          <p:spTgt spid="89"/>
                                        </p:tgtEl>
                                        <p:attrNameLst>
                                          <p:attrName>style.visibility</p:attrName>
                                        </p:attrNameLst>
                                      </p:cBhvr>
                                      <p:to>
                                        <p:strVal val="hidden"/>
                                      </p:to>
                                    </p:set>
                                  </p:childTnLst>
                                </p:cTn>
                              </p:par>
                              <p:par>
                                <p:cTn id="1077" presetID="8" presetClass="exit" presetSubtype="32" fill="hold" nodeType="withEffect">
                                  <p:stCondLst>
                                    <p:cond delay="0"/>
                                  </p:stCondLst>
                                  <p:childTnLst>
                                    <p:animEffect transition="out" filter="diamond(out)">
                                      <p:cBhvr>
                                        <p:cTn id="1078" dur="5000"/>
                                        <p:tgtEl>
                                          <p:spTgt spid="90"/>
                                        </p:tgtEl>
                                      </p:cBhvr>
                                    </p:animEffect>
                                    <p:set>
                                      <p:cBhvr>
                                        <p:cTn id="1079" dur="1" fill="hold">
                                          <p:stCondLst>
                                            <p:cond delay="4999"/>
                                          </p:stCondLst>
                                        </p:cTn>
                                        <p:tgtEl>
                                          <p:spTgt spid="90"/>
                                        </p:tgtEl>
                                        <p:attrNameLst>
                                          <p:attrName>style.visibility</p:attrName>
                                        </p:attrNameLst>
                                      </p:cBhvr>
                                      <p:to>
                                        <p:strVal val="hidden"/>
                                      </p:to>
                                    </p:set>
                                  </p:childTnLst>
                                </p:cTn>
                              </p:par>
                              <p:par>
                                <p:cTn id="1080" presetID="8" presetClass="exit" presetSubtype="32" fill="hold" nodeType="withEffect">
                                  <p:stCondLst>
                                    <p:cond delay="0"/>
                                  </p:stCondLst>
                                  <p:childTnLst>
                                    <p:animEffect transition="out" filter="diamond(out)">
                                      <p:cBhvr>
                                        <p:cTn id="1081" dur="5000"/>
                                        <p:tgtEl>
                                          <p:spTgt spid="91"/>
                                        </p:tgtEl>
                                      </p:cBhvr>
                                    </p:animEffect>
                                    <p:set>
                                      <p:cBhvr>
                                        <p:cTn id="1082" dur="1" fill="hold">
                                          <p:stCondLst>
                                            <p:cond delay="4999"/>
                                          </p:stCondLst>
                                        </p:cTn>
                                        <p:tgtEl>
                                          <p:spTgt spid="91"/>
                                        </p:tgtEl>
                                        <p:attrNameLst>
                                          <p:attrName>style.visibility</p:attrName>
                                        </p:attrNameLst>
                                      </p:cBhvr>
                                      <p:to>
                                        <p:strVal val="hidden"/>
                                      </p:to>
                                    </p:set>
                                  </p:childTnLst>
                                </p:cTn>
                              </p:par>
                              <p:par>
                                <p:cTn id="1083" presetID="8" presetClass="exit" presetSubtype="32" fill="hold" nodeType="withEffect">
                                  <p:stCondLst>
                                    <p:cond delay="0"/>
                                  </p:stCondLst>
                                  <p:childTnLst>
                                    <p:animEffect transition="out" filter="diamond(out)">
                                      <p:cBhvr>
                                        <p:cTn id="1084" dur="5000"/>
                                        <p:tgtEl>
                                          <p:spTgt spid="92"/>
                                        </p:tgtEl>
                                      </p:cBhvr>
                                    </p:animEffect>
                                    <p:set>
                                      <p:cBhvr>
                                        <p:cTn id="1085" dur="1" fill="hold">
                                          <p:stCondLst>
                                            <p:cond delay="4999"/>
                                          </p:stCondLst>
                                        </p:cTn>
                                        <p:tgtEl>
                                          <p:spTgt spid="92"/>
                                        </p:tgtEl>
                                        <p:attrNameLst>
                                          <p:attrName>style.visibility</p:attrName>
                                        </p:attrNameLst>
                                      </p:cBhvr>
                                      <p:to>
                                        <p:strVal val="hidden"/>
                                      </p:to>
                                    </p:set>
                                  </p:childTnLst>
                                </p:cTn>
                              </p:par>
                              <p:par>
                                <p:cTn id="1086" presetID="8" presetClass="exit" presetSubtype="32" fill="hold" nodeType="withEffect">
                                  <p:stCondLst>
                                    <p:cond delay="0"/>
                                  </p:stCondLst>
                                  <p:childTnLst>
                                    <p:animEffect transition="out" filter="diamond(out)">
                                      <p:cBhvr>
                                        <p:cTn id="1087" dur="5000"/>
                                        <p:tgtEl>
                                          <p:spTgt spid="93"/>
                                        </p:tgtEl>
                                      </p:cBhvr>
                                    </p:animEffect>
                                    <p:set>
                                      <p:cBhvr>
                                        <p:cTn id="1088" dur="1" fill="hold">
                                          <p:stCondLst>
                                            <p:cond delay="4999"/>
                                          </p:stCondLst>
                                        </p:cTn>
                                        <p:tgtEl>
                                          <p:spTgt spid="93"/>
                                        </p:tgtEl>
                                        <p:attrNameLst>
                                          <p:attrName>style.visibility</p:attrName>
                                        </p:attrNameLst>
                                      </p:cBhvr>
                                      <p:to>
                                        <p:strVal val="hidden"/>
                                      </p:to>
                                    </p:set>
                                  </p:childTnLst>
                                </p:cTn>
                              </p:par>
                              <p:par>
                                <p:cTn id="1089" presetID="8" presetClass="exit" presetSubtype="32" fill="hold" nodeType="withEffect">
                                  <p:stCondLst>
                                    <p:cond delay="0"/>
                                  </p:stCondLst>
                                  <p:childTnLst>
                                    <p:animEffect transition="out" filter="diamond(out)">
                                      <p:cBhvr>
                                        <p:cTn id="1090" dur="5000"/>
                                        <p:tgtEl>
                                          <p:spTgt spid="94"/>
                                        </p:tgtEl>
                                      </p:cBhvr>
                                    </p:animEffect>
                                    <p:set>
                                      <p:cBhvr>
                                        <p:cTn id="1091" dur="1" fill="hold">
                                          <p:stCondLst>
                                            <p:cond delay="4999"/>
                                          </p:stCondLst>
                                        </p:cTn>
                                        <p:tgtEl>
                                          <p:spTgt spid="94"/>
                                        </p:tgtEl>
                                        <p:attrNameLst>
                                          <p:attrName>style.visibility</p:attrName>
                                        </p:attrNameLst>
                                      </p:cBhvr>
                                      <p:to>
                                        <p:strVal val="hidden"/>
                                      </p:to>
                                    </p:set>
                                  </p:childTnLst>
                                </p:cTn>
                              </p:par>
                              <p:par>
                                <p:cTn id="1092" presetID="8" presetClass="exit" presetSubtype="32" fill="hold" nodeType="withEffect">
                                  <p:stCondLst>
                                    <p:cond delay="0"/>
                                  </p:stCondLst>
                                  <p:childTnLst>
                                    <p:animEffect transition="out" filter="diamond(out)">
                                      <p:cBhvr>
                                        <p:cTn id="1093" dur="5000"/>
                                        <p:tgtEl>
                                          <p:spTgt spid="95"/>
                                        </p:tgtEl>
                                      </p:cBhvr>
                                    </p:animEffect>
                                    <p:set>
                                      <p:cBhvr>
                                        <p:cTn id="1094" dur="1" fill="hold">
                                          <p:stCondLst>
                                            <p:cond delay="4999"/>
                                          </p:stCondLst>
                                        </p:cTn>
                                        <p:tgtEl>
                                          <p:spTgt spid="95"/>
                                        </p:tgtEl>
                                        <p:attrNameLst>
                                          <p:attrName>style.visibility</p:attrName>
                                        </p:attrNameLst>
                                      </p:cBhvr>
                                      <p:to>
                                        <p:strVal val="hidden"/>
                                      </p:to>
                                    </p:set>
                                  </p:childTnLst>
                                </p:cTn>
                              </p:par>
                              <p:par>
                                <p:cTn id="1095" presetID="8" presetClass="exit" presetSubtype="32" fill="hold" nodeType="withEffect">
                                  <p:stCondLst>
                                    <p:cond delay="0"/>
                                  </p:stCondLst>
                                  <p:childTnLst>
                                    <p:animEffect transition="out" filter="diamond(out)">
                                      <p:cBhvr>
                                        <p:cTn id="1096" dur="5000"/>
                                        <p:tgtEl>
                                          <p:spTgt spid="96"/>
                                        </p:tgtEl>
                                      </p:cBhvr>
                                    </p:animEffect>
                                    <p:set>
                                      <p:cBhvr>
                                        <p:cTn id="1097" dur="1" fill="hold">
                                          <p:stCondLst>
                                            <p:cond delay="4999"/>
                                          </p:stCondLst>
                                        </p:cTn>
                                        <p:tgtEl>
                                          <p:spTgt spid="96"/>
                                        </p:tgtEl>
                                        <p:attrNameLst>
                                          <p:attrName>style.visibility</p:attrName>
                                        </p:attrNameLst>
                                      </p:cBhvr>
                                      <p:to>
                                        <p:strVal val="hidden"/>
                                      </p:to>
                                    </p:set>
                                  </p:childTnLst>
                                </p:cTn>
                              </p:par>
                              <p:par>
                                <p:cTn id="1098" presetID="8" presetClass="exit" presetSubtype="32" fill="hold" nodeType="withEffect">
                                  <p:stCondLst>
                                    <p:cond delay="0"/>
                                  </p:stCondLst>
                                  <p:childTnLst>
                                    <p:animEffect transition="out" filter="diamond(out)">
                                      <p:cBhvr>
                                        <p:cTn id="1099" dur="5000"/>
                                        <p:tgtEl>
                                          <p:spTgt spid="97"/>
                                        </p:tgtEl>
                                      </p:cBhvr>
                                    </p:animEffect>
                                    <p:set>
                                      <p:cBhvr>
                                        <p:cTn id="1100" dur="1" fill="hold">
                                          <p:stCondLst>
                                            <p:cond delay="4999"/>
                                          </p:stCondLst>
                                        </p:cTn>
                                        <p:tgtEl>
                                          <p:spTgt spid="97"/>
                                        </p:tgtEl>
                                        <p:attrNameLst>
                                          <p:attrName>style.visibility</p:attrName>
                                        </p:attrNameLst>
                                      </p:cBhvr>
                                      <p:to>
                                        <p:strVal val="hidden"/>
                                      </p:to>
                                    </p:set>
                                  </p:childTnLst>
                                </p:cTn>
                              </p:par>
                              <p:par>
                                <p:cTn id="1101" presetID="8" presetClass="exit" presetSubtype="32" fill="hold" nodeType="withEffect">
                                  <p:stCondLst>
                                    <p:cond delay="0"/>
                                  </p:stCondLst>
                                  <p:childTnLst>
                                    <p:animEffect transition="out" filter="diamond(out)">
                                      <p:cBhvr>
                                        <p:cTn id="1102" dur="5000"/>
                                        <p:tgtEl>
                                          <p:spTgt spid="98"/>
                                        </p:tgtEl>
                                      </p:cBhvr>
                                    </p:animEffect>
                                    <p:set>
                                      <p:cBhvr>
                                        <p:cTn id="1103" dur="1" fill="hold">
                                          <p:stCondLst>
                                            <p:cond delay="4999"/>
                                          </p:stCondLst>
                                        </p:cTn>
                                        <p:tgtEl>
                                          <p:spTgt spid="98"/>
                                        </p:tgtEl>
                                        <p:attrNameLst>
                                          <p:attrName>style.visibility</p:attrName>
                                        </p:attrNameLst>
                                      </p:cBhvr>
                                      <p:to>
                                        <p:strVal val="hidden"/>
                                      </p:to>
                                    </p:set>
                                  </p:childTnLst>
                                </p:cTn>
                              </p:par>
                              <p:par>
                                <p:cTn id="1104" presetID="8" presetClass="exit" presetSubtype="32" fill="hold" nodeType="withEffect">
                                  <p:stCondLst>
                                    <p:cond delay="0"/>
                                  </p:stCondLst>
                                  <p:childTnLst>
                                    <p:animEffect transition="out" filter="diamond(out)">
                                      <p:cBhvr>
                                        <p:cTn id="1105" dur="5000"/>
                                        <p:tgtEl>
                                          <p:spTgt spid="99"/>
                                        </p:tgtEl>
                                      </p:cBhvr>
                                    </p:animEffect>
                                    <p:set>
                                      <p:cBhvr>
                                        <p:cTn id="1106" dur="1" fill="hold">
                                          <p:stCondLst>
                                            <p:cond delay="4999"/>
                                          </p:stCondLst>
                                        </p:cTn>
                                        <p:tgtEl>
                                          <p:spTgt spid="99"/>
                                        </p:tgtEl>
                                        <p:attrNameLst>
                                          <p:attrName>style.visibility</p:attrName>
                                        </p:attrNameLst>
                                      </p:cBhvr>
                                      <p:to>
                                        <p:strVal val="hidden"/>
                                      </p:to>
                                    </p:set>
                                  </p:childTnLst>
                                </p:cTn>
                              </p:par>
                              <p:par>
                                <p:cTn id="1107" presetID="8" presetClass="exit" presetSubtype="32" fill="hold" nodeType="withEffect">
                                  <p:stCondLst>
                                    <p:cond delay="0"/>
                                  </p:stCondLst>
                                  <p:childTnLst>
                                    <p:animEffect transition="out" filter="diamond(out)">
                                      <p:cBhvr>
                                        <p:cTn id="1108" dur="5000"/>
                                        <p:tgtEl>
                                          <p:spTgt spid="100"/>
                                        </p:tgtEl>
                                      </p:cBhvr>
                                    </p:animEffect>
                                    <p:set>
                                      <p:cBhvr>
                                        <p:cTn id="1109" dur="1" fill="hold">
                                          <p:stCondLst>
                                            <p:cond delay="4999"/>
                                          </p:stCondLst>
                                        </p:cTn>
                                        <p:tgtEl>
                                          <p:spTgt spid="100"/>
                                        </p:tgtEl>
                                        <p:attrNameLst>
                                          <p:attrName>style.visibility</p:attrName>
                                        </p:attrNameLst>
                                      </p:cBhvr>
                                      <p:to>
                                        <p:strVal val="hidden"/>
                                      </p:to>
                                    </p:set>
                                  </p:childTnLst>
                                </p:cTn>
                              </p:par>
                              <p:par>
                                <p:cTn id="1110" presetID="8" presetClass="exit" presetSubtype="32" fill="hold" nodeType="withEffect">
                                  <p:stCondLst>
                                    <p:cond delay="0"/>
                                  </p:stCondLst>
                                  <p:childTnLst>
                                    <p:animEffect transition="out" filter="diamond(out)">
                                      <p:cBhvr>
                                        <p:cTn id="1111" dur="5000"/>
                                        <p:tgtEl>
                                          <p:spTgt spid="101"/>
                                        </p:tgtEl>
                                      </p:cBhvr>
                                    </p:animEffect>
                                    <p:set>
                                      <p:cBhvr>
                                        <p:cTn id="1112" dur="1" fill="hold">
                                          <p:stCondLst>
                                            <p:cond delay="4999"/>
                                          </p:stCondLst>
                                        </p:cTn>
                                        <p:tgtEl>
                                          <p:spTgt spid="101"/>
                                        </p:tgtEl>
                                        <p:attrNameLst>
                                          <p:attrName>style.visibility</p:attrName>
                                        </p:attrNameLst>
                                      </p:cBhvr>
                                      <p:to>
                                        <p:strVal val="hidden"/>
                                      </p:to>
                                    </p:set>
                                  </p:childTnLst>
                                </p:cTn>
                              </p:par>
                              <p:par>
                                <p:cTn id="1113" presetID="8" presetClass="exit" presetSubtype="32" fill="hold" nodeType="withEffect">
                                  <p:stCondLst>
                                    <p:cond delay="0"/>
                                  </p:stCondLst>
                                  <p:childTnLst>
                                    <p:animEffect transition="out" filter="diamond(out)">
                                      <p:cBhvr>
                                        <p:cTn id="1114" dur="5000"/>
                                        <p:tgtEl>
                                          <p:spTgt spid="102"/>
                                        </p:tgtEl>
                                      </p:cBhvr>
                                    </p:animEffect>
                                    <p:set>
                                      <p:cBhvr>
                                        <p:cTn id="1115" dur="1" fill="hold">
                                          <p:stCondLst>
                                            <p:cond delay="4999"/>
                                          </p:stCondLst>
                                        </p:cTn>
                                        <p:tgtEl>
                                          <p:spTgt spid="102"/>
                                        </p:tgtEl>
                                        <p:attrNameLst>
                                          <p:attrName>style.visibility</p:attrName>
                                        </p:attrNameLst>
                                      </p:cBhvr>
                                      <p:to>
                                        <p:strVal val="hidden"/>
                                      </p:to>
                                    </p:set>
                                  </p:childTnLst>
                                </p:cTn>
                              </p:par>
                              <p:par>
                                <p:cTn id="1116" presetID="8" presetClass="exit" presetSubtype="32" fill="hold" nodeType="withEffect">
                                  <p:stCondLst>
                                    <p:cond delay="0"/>
                                  </p:stCondLst>
                                  <p:childTnLst>
                                    <p:animEffect transition="out" filter="diamond(out)">
                                      <p:cBhvr>
                                        <p:cTn id="1117" dur="5000"/>
                                        <p:tgtEl>
                                          <p:spTgt spid="103"/>
                                        </p:tgtEl>
                                      </p:cBhvr>
                                    </p:animEffect>
                                    <p:set>
                                      <p:cBhvr>
                                        <p:cTn id="1118" dur="1" fill="hold">
                                          <p:stCondLst>
                                            <p:cond delay="4999"/>
                                          </p:stCondLst>
                                        </p:cTn>
                                        <p:tgtEl>
                                          <p:spTgt spid="103"/>
                                        </p:tgtEl>
                                        <p:attrNameLst>
                                          <p:attrName>style.visibility</p:attrName>
                                        </p:attrNameLst>
                                      </p:cBhvr>
                                      <p:to>
                                        <p:strVal val="hidden"/>
                                      </p:to>
                                    </p:set>
                                  </p:childTnLst>
                                </p:cTn>
                              </p:par>
                              <p:par>
                                <p:cTn id="1119" presetID="8" presetClass="exit" presetSubtype="32" fill="hold" nodeType="withEffect">
                                  <p:stCondLst>
                                    <p:cond delay="0"/>
                                  </p:stCondLst>
                                  <p:childTnLst>
                                    <p:animEffect transition="out" filter="diamond(out)">
                                      <p:cBhvr>
                                        <p:cTn id="1120" dur="5000"/>
                                        <p:tgtEl>
                                          <p:spTgt spid="104"/>
                                        </p:tgtEl>
                                      </p:cBhvr>
                                    </p:animEffect>
                                    <p:set>
                                      <p:cBhvr>
                                        <p:cTn id="1121" dur="1" fill="hold">
                                          <p:stCondLst>
                                            <p:cond delay="4999"/>
                                          </p:stCondLst>
                                        </p:cTn>
                                        <p:tgtEl>
                                          <p:spTgt spid="104"/>
                                        </p:tgtEl>
                                        <p:attrNameLst>
                                          <p:attrName>style.visibility</p:attrName>
                                        </p:attrNameLst>
                                      </p:cBhvr>
                                      <p:to>
                                        <p:strVal val="hidden"/>
                                      </p:to>
                                    </p:set>
                                  </p:childTnLst>
                                </p:cTn>
                              </p:par>
                              <p:par>
                                <p:cTn id="1122" presetID="8" presetClass="exit" presetSubtype="32" fill="hold" nodeType="withEffect">
                                  <p:stCondLst>
                                    <p:cond delay="0"/>
                                  </p:stCondLst>
                                  <p:childTnLst>
                                    <p:animEffect transition="out" filter="diamond(out)">
                                      <p:cBhvr>
                                        <p:cTn id="1123" dur="5000"/>
                                        <p:tgtEl>
                                          <p:spTgt spid="105"/>
                                        </p:tgtEl>
                                      </p:cBhvr>
                                    </p:animEffect>
                                    <p:set>
                                      <p:cBhvr>
                                        <p:cTn id="1124" dur="1" fill="hold">
                                          <p:stCondLst>
                                            <p:cond delay="4999"/>
                                          </p:stCondLst>
                                        </p:cTn>
                                        <p:tgtEl>
                                          <p:spTgt spid="105"/>
                                        </p:tgtEl>
                                        <p:attrNameLst>
                                          <p:attrName>style.visibility</p:attrName>
                                        </p:attrNameLst>
                                      </p:cBhvr>
                                      <p:to>
                                        <p:strVal val="hidden"/>
                                      </p:to>
                                    </p:set>
                                  </p:childTnLst>
                                </p:cTn>
                              </p:par>
                              <p:par>
                                <p:cTn id="1125" presetID="8" presetClass="exit" presetSubtype="32" fill="hold" nodeType="withEffect">
                                  <p:stCondLst>
                                    <p:cond delay="0"/>
                                  </p:stCondLst>
                                  <p:childTnLst>
                                    <p:animEffect transition="out" filter="diamond(out)">
                                      <p:cBhvr>
                                        <p:cTn id="1126" dur="5000"/>
                                        <p:tgtEl>
                                          <p:spTgt spid="106"/>
                                        </p:tgtEl>
                                      </p:cBhvr>
                                    </p:animEffect>
                                    <p:set>
                                      <p:cBhvr>
                                        <p:cTn id="1127" dur="1" fill="hold">
                                          <p:stCondLst>
                                            <p:cond delay="4999"/>
                                          </p:stCondLst>
                                        </p:cTn>
                                        <p:tgtEl>
                                          <p:spTgt spid="106"/>
                                        </p:tgtEl>
                                        <p:attrNameLst>
                                          <p:attrName>style.visibility</p:attrName>
                                        </p:attrNameLst>
                                      </p:cBhvr>
                                      <p:to>
                                        <p:strVal val="hidden"/>
                                      </p:to>
                                    </p:set>
                                  </p:childTnLst>
                                </p:cTn>
                              </p:par>
                              <p:par>
                                <p:cTn id="1128" presetID="8" presetClass="exit" presetSubtype="32" fill="hold" nodeType="withEffect">
                                  <p:stCondLst>
                                    <p:cond delay="0"/>
                                  </p:stCondLst>
                                  <p:childTnLst>
                                    <p:animEffect transition="out" filter="diamond(out)">
                                      <p:cBhvr>
                                        <p:cTn id="1129" dur="5000"/>
                                        <p:tgtEl>
                                          <p:spTgt spid="107"/>
                                        </p:tgtEl>
                                      </p:cBhvr>
                                    </p:animEffect>
                                    <p:set>
                                      <p:cBhvr>
                                        <p:cTn id="1130" dur="1" fill="hold">
                                          <p:stCondLst>
                                            <p:cond delay="4999"/>
                                          </p:stCondLst>
                                        </p:cTn>
                                        <p:tgtEl>
                                          <p:spTgt spid="107"/>
                                        </p:tgtEl>
                                        <p:attrNameLst>
                                          <p:attrName>style.visibility</p:attrName>
                                        </p:attrNameLst>
                                      </p:cBhvr>
                                      <p:to>
                                        <p:strVal val="hidden"/>
                                      </p:to>
                                    </p:set>
                                  </p:childTnLst>
                                </p:cTn>
                              </p:par>
                              <p:par>
                                <p:cTn id="1131" presetID="8" presetClass="exit" presetSubtype="32" fill="hold" nodeType="withEffect">
                                  <p:stCondLst>
                                    <p:cond delay="0"/>
                                  </p:stCondLst>
                                  <p:childTnLst>
                                    <p:animEffect transition="out" filter="diamond(out)">
                                      <p:cBhvr>
                                        <p:cTn id="1132" dur="5000"/>
                                        <p:tgtEl>
                                          <p:spTgt spid="108"/>
                                        </p:tgtEl>
                                      </p:cBhvr>
                                    </p:animEffect>
                                    <p:set>
                                      <p:cBhvr>
                                        <p:cTn id="1133" dur="1" fill="hold">
                                          <p:stCondLst>
                                            <p:cond delay="4999"/>
                                          </p:stCondLst>
                                        </p:cTn>
                                        <p:tgtEl>
                                          <p:spTgt spid="108"/>
                                        </p:tgtEl>
                                        <p:attrNameLst>
                                          <p:attrName>style.visibility</p:attrName>
                                        </p:attrNameLst>
                                      </p:cBhvr>
                                      <p:to>
                                        <p:strVal val="hidden"/>
                                      </p:to>
                                    </p:set>
                                  </p:childTnLst>
                                </p:cTn>
                              </p:par>
                              <p:par>
                                <p:cTn id="1134" presetID="8" presetClass="exit" presetSubtype="32" fill="hold" nodeType="withEffect">
                                  <p:stCondLst>
                                    <p:cond delay="0"/>
                                  </p:stCondLst>
                                  <p:childTnLst>
                                    <p:animEffect transition="out" filter="diamond(out)">
                                      <p:cBhvr>
                                        <p:cTn id="1135" dur="5000"/>
                                        <p:tgtEl>
                                          <p:spTgt spid="109"/>
                                        </p:tgtEl>
                                      </p:cBhvr>
                                    </p:animEffect>
                                    <p:set>
                                      <p:cBhvr>
                                        <p:cTn id="1136" dur="1" fill="hold">
                                          <p:stCondLst>
                                            <p:cond delay="4999"/>
                                          </p:stCondLst>
                                        </p:cTn>
                                        <p:tgtEl>
                                          <p:spTgt spid="109"/>
                                        </p:tgtEl>
                                        <p:attrNameLst>
                                          <p:attrName>style.visibility</p:attrName>
                                        </p:attrNameLst>
                                      </p:cBhvr>
                                      <p:to>
                                        <p:strVal val="hidden"/>
                                      </p:to>
                                    </p:set>
                                  </p:childTnLst>
                                </p:cTn>
                              </p:par>
                              <p:par>
                                <p:cTn id="1137" presetID="8" presetClass="exit" presetSubtype="32" fill="hold" nodeType="withEffect">
                                  <p:stCondLst>
                                    <p:cond delay="0"/>
                                  </p:stCondLst>
                                  <p:childTnLst>
                                    <p:animEffect transition="out" filter="diamond(out)">
                                      <p:cBhvr>
                                        <p:cTn id="1138" dur="5000"/>
                                        <p:tgtEl>
                                          <p:spTgt spid="110"/>
                                        </p:tgtEl>
                                      </p:cBhvr>
                                    </p:animEffect>
                                    <p:set>
                                      <p:cBhvr>
                                        <p:cTn id="1139" dur="1" fill="hold">
                                          <p:stCondLst>
                                            <p:cond delay="4999"/>
                                          </p:stCondLst>
                                        </p:cTn>
                                        <p:tgtEl>
                                          <p:spTgt spid="110"/>
                                        </p:tgtEl>
                                        <p:attrNameLst>
                                          <p:attrName>style.visibility</p:attrName>
                                        </p:attrNameLst>
                                      </p:cBhvr>
                                      <p:to>
                                        <p:strVal val="hidden"/>
                                      </p:to>
                                    </p:set>
                                  </p:childTnLst>
                                </p:cTn>
                              </p:par>
                              <p:par>
                                <p:cTn id="1140" presetID="8" presetClass="exit" presetSubtype="32" fill="hold" nodeType="withEffect">
                                  <p:stCondLst>
                                    <p:cond delay="0"/>
                                  </p:stCondLst>
                                  <p:childTnLst>
                                    <p:animEffect transition="out" filter="diamond(out)">
                                      <p:cBhvr>
                                        <p:cTn id="1141" dur="5000"/>
                                        <p:tgtEl>
                                          <p:spTgt spid="111"/>
                                        </p:tgtEl>
                                      </p:cBhvr>
                                    </p:animEffect>
                                    <p:set>
                                      <p:cBhvr>
                                        <p:cTn id="1142" dur="1" fill="hold">
                                          <p:stCondLst>
                                            <p:cond delay="4999"/>
                                          </p:stCondLst>
                                        </p:cTn>
                                        <p:tgtEl>
                                          <p:spTgt spid="111"/>
                                        </p:tgtEl>
                                        <p:attrNameLst>
                                          <p:attrName>style.visibility</p:attrName>
                                        </p:attrNameLst>
                                      </p:cBhvr>
                                      <p:to>
                                        <p:strVal val="hidden"/>
                                      </p:to>
                                    </p:set>
                                  </p:childTnLst>
                                </p:cTn>
                              </p:par>
                              <p:par>
                                <p:cTn id="1143" presetID="8" presetClass="exit" presetSubtype="32" fill="hold" nodeType="withEffect">
                                  <p:stCondLst>
                                    <p:cond delay="0"/>
                                  </p:stCondLst>
                                  <p:childTnLst>
                                    <p:animEffect transition="out" filter="diamond(out)">
                                      <p:cBhvr>
                                        <p:cTn id="1144" dur="5000"/>
                                        <p:tgtEl>
                                          <p:spTgt spid="112"/>
                                        </p:tgtEl>
                                      </p:cBhvr>
                                    </p:animEffect>
                                    <p:set>
                                      <p:cBhvr>
                                        <p:cTn id="1145" dur="1" fill="hold">
                                          <p:stCondLst>
                                            <p:cond delay="4999"/>
                                          </p:stCondLst>
                                        </p:cTn>
                                        <p:tgtEl>
                                          <p:spTgt spid="112"/>
                                        </p:tgtEl>
                                        <p:attrNameLst>
                                          <p:attrName>style.visibility</p:attrName>
                                        </p:attrNameLst>
                                      </p:cBhvr>
                                      <p:to>
                                        <p:strVal val="hidden"/>
                                      </p:to>
                                    </p:set>
                                  </p:childTnLst>
                                </p:cTn>
                              </p:par>
                              <p:par>
                                <p:cTn id="1146" presetID="8" presetClass="exit" presetSubtype="32" fill="hold" nodeType="withEffect">
                                  <p:stCondLst>
                                    <p:cond delay="0"/>
                                  </p:stCondLst>
                                  <p:childTnLst>
                                    <p:animEffect transition="out" filter="diamond(out)">
                                      <p:cBhvr>
                                        <p:cTn id="1147" dur="5000"/>
                                        <p:tgtEl>
                                          <p:spTgt spid="113"/>
                                        </p:tgtEl>
                                      </p:cBhvr>
                                    </p:animEffect>
                                    <p:set>
                                      <p:cBhvr>
                                        <p:cTn id="1148" dur="1" fill="hold">
                                          <p:stCondLst>
                                            <p:cond delay="4999"/>
                                          </p:stCondLst>
                                        </p:cTn>
                                        <p:tgtEl>
                                          <p:spTgt spid="113"/>
                                        </p:tgtEl>
                                        <p:attrNameLst>
                                          <p:attrName>style.visibility</p:attrName>
                                        </p:attrNameLst>
                                      </p:cBhvr>
                                      <p:to>
                                        <p:strVal val="hidden"/>
                                      </p:to>
                                    </p:set>
                                  </p:childTnLst>
                                </p:cTn>
                              </p:par>
                              <p:par>
                                <p:cTn id="1149" presetID="8" presetClass="exit" presetSubtype="32" fill="hold" nodeType="withEffect">
                                  <p:stCondLst>
                                    <p:cond delay="0"/>
                                  </p:stCondLst>
                                  <p:childTnLst>
                                    <p:animEffect transition="out" filter="diamond(out)">
                                      <p:cBhvr>
                                        <p:cTn id="1150" dur="5000"/>
                                        <p:tgtEl>
                                          <p:spTgt spid="114"/>
                                        </p:tgtEl>
                                      </p:cBhvr>
                                    </p:animEffect>
                                    <p:set>
                                      <p:cBhvr>
                                        <p:cTn id="1151" dur="1" fill="hold">
                                          <p:stCondLst>
                                            <p:cond delay="4999"/>
                                          </p:stCondLst>
                                        </p:cTn>
                                        <p:tgtEl>
                                          <p:spTgt spid="114"/>
                                        </p:tgtEl>
                                        <p:attrNameLst>
                                          <p:attrName>style.visibility</p:attrName>
                                        </p:attrNameLst>
                                      </p:cBhvr>
                                      <p:to>
                                        <p:strVal val="hidden"/>
                                      </p:to>
                                    </p:set>
                                  </p:childTnLst>
                                </p:cTn>
                              </p:par>
                              <p:par>
                                <p:cTn id="1152" presetID="8" presetClass="exit" presetSubtype="32" fill="hold" nodeType="withEffect">
                                  <p:stCondLst>
                                    <p:cond delay="0"/>
                                  </p:stCondLst>
                                  <p:childTnLst>
                                    <p:animEffect transition="out" filter="diamond(out)">
                                      <p:cBhvr>
                                        <p:cTn id="1153" dur="5000"/>
                                        <p:tgtEl>
                                          <p:spTgt spid="115"/>
                                        </p:tgtEl>
                                      </p:cBhvr>
                                    </p:animEffect>
                                    <p:set>
                                      <p:cBhvr>
                                        <p:cTn id="1154" dur="1" fill="hold">
                                          <p:stCondLst>
                                            <p:cond delay="4999"/>
                                          </p:stCondLst>
                                        </p:cTn>
                                        <p:tgtEl>
                                          <p:spTgt spid="115"/>
                                        </p:tgtEl>
                                        <p:attrNameLst>
                                          <p:attrName>style.visibility</p:attrName>
                                        </p:attrNameLst>
                                      </p:cBhvr>
                                      <p:to>
                                        <p:strVal val="hidden"/>
                                      </p:to>
                                    </p:set>
                                  </p:childTnLst>
                                </p:cTn>
                              </p:par>
                              <p:par>
                                <p:cTn id="1155" presetID="8" presetClass="exit" presetSubtype="32" fill="hold" nodeType="withEffect">
                                  <p:stCondLst>
                                    <p:cond delay="0"/>
                                  </p:stCondLst>
                                  <p:childTnLst>
                                    <p:animEffect transition="out" filter="diamond(out)">
                                      <p:cBhvr>
                                        <p:cTn id="1156" dur="5000"/>
                                        <p:tgtEl>
                                          <p:spTgt spid="116"/>
                                        </p:tgtEl>
                                      </p:cBhvr>
                                    </p:animEffect>
                                    <p:set>
                                      <p:cBhvr>
                                        <p:cTn id="1157" dur="1" fill="hold">
                                          <p:stCondLst>
                                            <p:cond delay="4999"/>
                                          </p:stCondLst>
                                        </p:cTn>
                                        <p:tgtEl>
                                          <p:spTgt spid="116"/>
                                        </p:tgtEl>
                                        <p:attrNameLst>
                                          <p:attrName>style.visibility</p:attrName>
                                        </p:attrNameLst>
                                      </p:cBhvr>
                                      <p:to>
                                        <p:strVal val="hidden"/>
                                      </p:to>
                                    </p:set>
                                  </p:childTnLst>
                                </p:cTn>
                              </p:par>
                              <p:par>
                                <p:cTn id="1158" presetID="8" presetClass="exit" presetSubtype="32" fill="hold" nodeType="withEffect">
                                  <p:stCondLst>
                                    <p:cond delay="0"/>
                                  </p:stCondLst>
                                  <p:childTnLst>
                                    <p:animEffect transition="out" filter="diamond(out)">
                                      <p:cBhvr>
                                        <p:cTn id="1159" dur="5000"/>
                                        <p:tgtEl>
                                          <p:spTgt spid="117"/>
                                        </p:tgtEl>
                                      </p:cBhvr>
                                    </p:animEffect>
                                    <p:set>
                                      <p:cBhvr>
                                        <p:cTn id="1160" dur="1" fill="hold">
                                          <p:stCondLst>
                                            <p:cond delay="4999"/>
                                          </p:stCondLst>
                                        </p:cTn>
                                        <p:tgtEl>
                                          <p:spTgt spid="117"/>
                                        </p:tgtEl>
                                        <p:attrNameLst>
                                          <p:attrName>style.visibility</p:attrName>
                                        </p:attrNameLst>
                                      </p:cBhvr>
                                      <p:to>
                                        <p:strVal val="hidden"/>
                                      </p:to>
                                    </p:set>
                                  </p:childTnLst>
                                </p:cTn>
                              </p:par>
                              <p:par>
                                <p:cTn id="1161" presetID="23" presetClass="exit" presetSubtype="272" fill="hold" nodeType="withEffect">
                                  <p:stCondLst>
                                    <p:cond delay="0"/>
                                  </p:stCondLst>
                                  <p:childTnLst>
                                    <p:anim calcmode="lin" valueType="num">
                                      <p:cBhvr>
                                        <p:cTn id="1162" dur="3250"/>
                                        <p:tgtEl>
                                          <p:spTgt spid="30"/>
                                        </p:tgtEl>
                                        <p:attrNameLst>
                                          <p:attrName>ppt_w</p:attrName>
                                        </p:attrNameLst>
                                      </p:cBhvr>
                                      <p:tavLst>
                                        <p:tav tm="0">
                                          <p:val>
                                            <p:strVal val="ppt_w"/>
                                          </p:val>
                                        </p:tav>
                                        <p:tav tm="100000">
                                          <p:val>
                                            <p:strVal val="4/3*ppt_w"/>
                                          </p:val>
                                        </p:tav>
                                      </p:tavLst>
                                    </p:anim>
                                    <p:anim calcmode="lin" valueType="num">
                                      <p:cBhvr>
                                        <p:cTn id="1163" dur="3250"/>
                                        <p:tgtEl>
                                          <p:spTgt spid="30"/>
                                        </p:tgtEl>
                                        <p:attrNameLst>
                                          <p:attrName>ppt_h</p:attrName>
                                        </p:attrNameLst>
                                      </p:cBhvr>
                                      <p:tavLst>
                                        <p:tav tm="0">
                                          <p:val>
                                            <p:strVal val="ppt_h"/>
                                          </p:val>
                                        </p:tav>
                                        <p:tav tm="100000">
                                          <p:val>
                                            <p:strVal val="4/3*ppt_h"/>
                                          </p:val>
                                        </p:tav>
                                      </p:tavLst>
                                    </p:anim>
                                    <p:set>
                                      <p:cBhvr>
                                        <p:cTn id="1164" dur="1" fill="hold">
                                          <p:stCondLst>
                                            <p:cond delay="3249"/>
                                          </p:stCondLst>
                                        </p:cTn>
                                        <p:tgtEl>
                                          <p:spTgt spid="30"/>
                                        </p:tgtEl>
                                        <p:attrNameLst>
                                          <p:attrName>style.visibility</p:attrName>
                                        </p:attrNameLst>
                                      </p:cBhvr>
                                      <p:to>
                                        <p:strVal val="hidden"/>
                                      </p:to>
                                    </p:set>
                                  </p:childTnLst>
                                </p:cTn>
                              </p:par>
                              <p:par>
                                <p:cTn id="1165" presetID="23" presetClass="exit" presetSubtype="272" fill="hold" nodeType="withEffect">
                                  <p:stCondLst>
                                    <p:cond delay="0"/>
                                  </p:stCondLst>
                                  <p:childTnLst>
                                    <p:anim calcmode="lin" valueType="num">
                                      <p:cBhvr>
                                        <p:cTn id="1166" dur="3250"/>
                                        <p:tgtEl>
                                          <p:spTgt spid="35"/>
                                        </p:tgtEl>
                                        <p:attrNameLst>
                                          <p:attrName>ppt_w</p:attrName>
                                        </p:attrNameLst>
                                      </p:cBhvr>
                                      <p:tavLst>
                                        <p:tav tm="0">
                                          <p:val>
                                            <p:strVal val="ppt_w"/>
                                          </p:val>
                                        </p:tav>
                                        <p:tav tm="100000">
                                          <p:val>
                                            <p:strVal val="4/3*ppt_w"/>
                                          </p:val>
                                        </p:tav>
                                      </p:tavLst>
                                    </p:anim>
                                    <p:anim calcmode="lin" valueType="num">
                                      <p:cBhvr>
                                        <p:cTn id="1167" dur="3250"/>
                                        <p:tgtEl>
                                          <p:spTgt spid="35"/>
                                        </p:tgtEl>
                                        <p:attrNameLst>
                                          <p:attrName>ppt_h</p:attrName>
                                        </p:attrNameLst>
                                      </p:cBhvr>
                                      <p:tavLst>
                                        <p:tav tm="0">
                                          <p:val>
                                            <p:strVal val="ppt_h"/>
                                          </p:val>
                                        </p:tav>
                                        <p:tav tm="100000">
                                          <p:val>
                                            <p:strVal val="4/3*ppt_h"/>
                                          </p:val>
                                        </p:tav>
                                      </p:tavLst>
                                    </p:anim>
                                    <p:set>
                                      <p:cBhvr>
                                        <p:cTn id="1168" dur="1" fill="hold">
                                          <p:stCondLst>
                                            <p:cond delay="3249"/>
                                          </p:stCondLst>
                                        </p:cTn>
                                        <p:tgtEl>
                                          <p:spTgt spid="35"/>
                                        </p:tgtEl>
                                        <p:attrNameLst>
                                          <p:attrName>style.visibility</p:attrName>
                                        </p:attrNameLst>
                                      </p:cBhvr>
                                      <p:to>
                                        <p:strVal val="hidden"/>
                                      </p:to>
                                    </p:set>
                                  </p:childTnLst>
                                </p:cTn>
                              </p:par>
                              <p:par>
                                <p:cTn id="1169" presetID="23" presetClass="exit" presetSubtype="272" fill="hold" nodeType="withEffect">
                                  <p:stCondLst>
                                    <p:cond delay="0"/>
                                  </p:stCondLst>
                                  <p:childTnLst>
                                    <p:anim calcmode="lin" valueType="num">
                                      <p:cBhvr>
                                        <p:cTn id="1170" dur="3250"/>
                                        <p:tgtEl>
                                          <p:spTgt spid="42"/>
                                        </p:tgtEl>
                                        <p:attrNameLst>
                                          <p:attrName>ppt_w</p:attrName>
                                        </p:attrNameLst>
                                      </p:cBhvr>
                                      <p:tavLst>
                                        <p:tav tm="0">
                                          <p:val>
                                            <p:strVal val="ppt_w"/>
                                          </p:val>
                                        </p:tav>
                                        <p:tav tm="100000">
                                          <p:val>
                                            <p:strVal val="4/3*ppt_w"/>
                                          </p:val>
                                        </p:tav>
                                      </p:tavLst>
                                    </p:anim>
                                    <p:anim calcmode="lin" valueType="num">
                                      <p:cBhvr>
                                        <p:cTn id="1171" dur="3250"/>
                                        <p:tgtEl>
                                          <p:spTgt spid="42"/>
                                        </p:tgtEl>
                                        <p:attrNameLst>
                                          <p:attrName>ppt_h</p:attrName>
                                        </p:attrNameLst>
                                      </p:cBhvr>
                                      <p:tavLst>
                                        <p:tav tm="0">
                                          <p:val>
                                            <p:strVal val="ppt_h"/>
                                          </p:val>
                                        </p:tav>
                                        <p:tav tm="100000">
                                          <p:val>
                                            <p:strVal val="4/3*ppt_h"/>
                                          </p:val>
                                        </p:tav>
                                      </p:tavLst>
                                    </p:anim>
                                    <p:set>
                                      <p:cBhvr>
                                        <p:cTn id="1172" dur="1" fill="hold">
                                          <p:stCondLst>
                                            <p:cond delay="3249"/>
                                          </p:stCondLst>
                                        </p:cTn>
                                        <p:tgtEl>
                                          <p:spTgt spid="42"/>
                                        </p:tgtEl>
                                        <p:attrNameLst>
                                          <p:attrName>style.visibility</p:attrName>
                                        </p:attrNameLst>
                                      </p:cBhvr>
                                      <p:to>
                                        <p:strVal val="hidden"/>
                                      </p:to>
                                    </p:set>
                                  </p:childTnLst>
                                </p:cTn>
                              </p:par>
                              <p:par>
                                <p:cTn id="1173" presetID="23" presetClass="exit" presetSubtype="272" fill="hold" nodeType="withEffect">
                                  <p:stCondLst>
                                    <p:cond delay="0"/>
                                  </p:stCondLst>
                                  <p:childTnLst>
                                    <p:anim calcmode="lin" valueType="num">
                                      <p:cBhvr>
                                        <p:cTn id="1174" dur="3250"/>
                                        <p:tgtEl>
                                          <p:spTgt spid="43"/>
                                        </p:tgtEl>
                                        <p:attrNameLst>
                                          <p:attrName>ppt_w</p:attrName>
                                        </p:attrNameLst>
                                      </p:cBhvr>
                                      <p:tavLst>
                                        <p:tav tm="0">
                                          <p:val>
                                            <p:strVal val="ppt_w"/>
                                          </p:val>
                                        </p:tav>
                                        <p:tav tm="100000">
                                          <p:val>
                                            <p:strVal val="4/3*ppt_w"/>
                                          </p:val>
                                        </p:tav>
                                      </p:tavLst>
                                    </p:anim>
                                    <p:anim calcmode="lin" valueType="num">
                                      <p:cBhvr>
                                        <p:cTn id="1175" dur="3250"/>
                                        <p:tgtEl>
                                          <p:spTgt spid="43"/>
                                        </p:tgtEl>
                                        <p:attrNameLst>
                                          <p:attrName>ppt_h</p:attrName>
                                        </p:attrNameLst>
                                      </p:cBhvr>
                                      <p:tavLst>
                                        <p:tav tm="0">
                                          <p:val>
                                            <p:strVal val="ppt_h"/>
                                          </p:val>
                                        </p:tav>
                                        <p:tav tm="100000">
                                          <p:val>
                                            <p:strVal val="4/3*ppt_h"/>
                                          </p:val>
                                        </p:tav>
                                      </p:tavLst>
                                    </p:anim>
                                    <p:set>
                                      <p:cBhvr>
                                        <p:cTn id="1176" dur="1" fill="hold">
                                          <p:stCondLst>
                                            <p:cond delay="3249"/>
                                          </p:stCondLst>
                                        </p:cTn>
                                        <p:tgtEl>
                                          <p:spTgt spid="43"/>
                                        </p:tgtEl>
                                        <p:attrNameLst>
                                          <p:attrName>style.visibility</p:attrName>
                                        </p:attrNameLst>
                                      </p:cBhvr>
                                      <p:to>
                                        <p:strVal val="hidden"/>
                                      </p:to>
                                    </p:set>
                                  </p:childTnLst>
                                </p:cTn>
                              </p:par>
                              <p:par>
                                <p:cTn id="1177" presetID="23" presetClass="exit" presetSubtype="272" fill="hold" nodeType="withEffect">
                                  <p:stCondLst>
                                    <p:cond delay="0"/>
                                  </p:stCondLst>
                                  <p:childTnLst>
                                    <p:anim calcmode="lin" valueType="num">
                                      <p:cBhvr>
                                        <p:cTn id="1178" dur="3250"/>
                                        <p:tgtEl>
                                          <p:spTgt spid="44"/>
                                        </p:tgtEl>
                                        <p:attrNameLst>
                                          <p:attrName>ppt_w</p:attrName>
                                        </p:attrNameLst>
                                      </p:cBhvr>
                                      <p:tavLst>
                                        <p:tav tm="0">
                                          <p:val>
                                            <p:strVal val="ppt_w"/>
                                          </p:val>
                                        </p:tav>
                                        <p:tav tm="100000">
                                          <p:val>
                                            <p:strVal val="4/3*ppt_w"/>
                                          </p:val>
                                        </p:tav>
                                      </p:tavLst>
                                    </p:anim>
                                    <p:anim calcmode="lin" valueType="num">
                                      <p:cBhvr>
                                        <p:cTn id="1179" dur="3250"/>
                                        <p:tgtEl>
                                          <p:spTgt spid="44"/>
                                        </p:tgtEl>
                                        <p:attrNameLst>
                                          <p:attrName>ppt_h</p:attrName>
                                        </p:attrNameLst>
                                      </p:cBhvr>
                                      <p:tavLst>
                                        <p:tav tm="0">
                                          <p:val>
                                            <p:strVal val="ppt_h"/>
                                          </p:val>
                                        </p:tav>
                                        <p:tav tm="100000">
                                          <p:val>
                                            <p:strVal val="4/3*ppt_h"/>
                                          </p:val>
                                        </p:tav>
                                      </p:tavLst>
                                    </p:anim>
                                    <p:set>
                                      <p:cBhvr>
                                        <p:cTn id="1180" dur="1" fill="hold">
                                          <p:stCondLst>
                                            <p:cond delay="3249"/>
                                          </p:stCondLst>
                                        </p:cTn>
                                        <p:tgtEl>
                                          <p:spTgt spid="44"/>
                                        </p:tgtEl>
                                        <p:attrNameLst>
                                          <p:attrName>style.visibility</p:attrName>
                                        </p:attrNameLst>
                                      </p:cBhvr>
                                      <p:to>
                                        <p:strVal val="hidden"/>
                                      </p:to>
                                    </p:set>
                                  </p:childTnLst>
                                </p:cTn>
                              </p:par>
                              <p:par>
                                <p:cTn id="1181" presetID="23" presetClass="exit" presetSubtype="272" fill="hold" nodeType="withEffect">
                                  <p:stCondLst>
                                    <p:cond delay="0"/>
                                  </p:stCondLst>
                                  <p:childTnLst>
                                    <p:anim calcmode="lin" valueType="num">
                                      <p:cBhvr>
                                        <p:cTn id="1182" dur="3250"/>
                                        <p:tgtEl>
                                          <p:spTgt spid="45"/>
                                        </p:tgtEl>
                                        <p:attrNameLst>
                                          <p:attrName>ppt_w</p:attrName>
                                        </p:attrNameLst>
                                      </p:cBhvr>
                                      <p:tavLst>
                                        <p:tav tm="0">
                                          <p:val>
                                            <p:strVal val="ppt_w"/>
                                          </p:val>
                                        </p:tav>
                                        <p:tav tm="100000">
                                          <p:val>
                                            <p:strVal val="4/3*ppt_w"/>
                                          </p:val>
                                        </p:tav>
                                      </p:tavLst>
                                    </p:anim>
                                    <p:anim calcmode="lin" valueType="num">
                                      <p:cBhvr>
                                        <p:cTn id="1183" dur="3250"/>
                                        <p:tgtEl>
                                          <p:spTgt spid="45"/>
                                        </p:tgtEl>
                                        <p:attrNameLst>
                                          <p:attrName>ppt_h</p:attrName>
                                        </p:attrNameLst>
                                      </p:cBhvr>
                                      <p:tavLst>
                                        <p:tav tm="0">
                                          <p:val>
                                            <p:strVal val="ppt_h"/>
                                          </p:val>
                                        </p:tav>
                                        <p:tav tm="100000">
                                          <p:val>
                                            <p:strVal val="4/3*ppt_h"/>
                                          </p:val>
                                        </p:tav>
                                      </p:tavLst>
                                    </p:anim>
                                    <p:set>
                                      <p:cBhvr>
                                        <p:cTn id="1184" dur="1" fill="hold">
                                          <p:stCondLst>
                                            <p:cond delay="3249"/>
                                          </p:stCondLst>
                                        </p:cTn>
                                        <p:tgtEl>
                                          <p:spTgt spid="45"/>
                                        </p:tgtEl>
                                        <p:attrNameLst>
                                          <p:attrName>style.visibility</p:attrName>
                                        </p:attrNameLst>
                                      </p:cBhvr>
                                      <p:to>
                                        <p:strVal val="hidden"/>
                                      </p:to>
                                    </p:set>
                                  </p:childTnLst>
                                </p:cTn>
                              </p:par>
                              <p:par>
                                <p:cTn id="1185" presetID="23" presetClass="exit" presetSubtype="272" fill="hold" nodeType="withEffect">
                                  <p:stCondLst>
                                    <p:cond delay="0"/>
                                  </p:stCondLst>
                                  <p:childTnLst>
                                    <p:anim calcmode="lin" valueType="num">
                                      <p:cBhvr>
                                        <p:cTn id="1186" dur="3250"/>
                                        <p:tgtEl>
                                          <p:spTgt spid="46"/>
                                        </p:tgtEl>
                                        <p:attrNameLst>
                                          <p:attrName>ppt_w</p:attrName>
                                        </p:attrNameLst>
                                      </p:cBhvr>
                                      <p:tavLst>
                                        <p:tav tm="0">
                                          <p:val>
                                            <p:strVal val="ppt_w"/>
                                          </p:val>
                                        </p:tav>
                                        <p:tav tm="100000">
                                          <p:val>
                                            <p:strVal val="4/3*ppt_w"/>
                                          </p:val>
                                        </p:tav>
                                      </p:tavLst>
                                    </p:anim>
                                    <p:anim calcmode="lin" valueType="num">
                                      <p:cBhvr>
                                        <p:cTn id="1187" dur="3250"/>
                                        <p:tgtEl>
                                          <p:spTgt spid="46"/>
                                        </p:tgtEl>
                                        <p:attrNameLst>
                                          <p:attrName>ppt_h</p:attrName>
                                        </p:attrNameLst>
                                      </p:cBhvr>
                                      <p:tavLst>
                                        <p:tav tm="0">
                                          <p:val>
                                            <p:strVal val="ppt_h"/>
                                          </p:val>
                                        </p:tav>
                                        <p:tav tm="100000">
                                          <p:val>
                                            <p:strVal val="4/3*ppt_h"/>
                                          </p:val>
                                        </p:tav>
                                      </p:tavLst>
                                    </p:anim>
                                    <p:set>
                                      <p:cBhvr>
                                        <p:cTn id="1188" dur="1" fill="hold">
                                          <p:stCondLst>
                                            <p:cond delay="3249"/>
                                          </p:stCondLst>
                                        </p:cTn>
                                        <p:tgtEl>
                                          <p:spTgt spid="46"/>
                                        </p:tgtEl>
                                        <p:attrNameLst>
                                          <p:attrName>style.visibility</p:attrName>
                                        </p:attrNameLst>
                                      </p:cBhvr>
                                      <p:to>
                                        <p:strVal val="hidden"/>
                                      </p:to>
                                    </p:set>
                                  </p:childTnLst>
                                </p:cTn>
                              </p:par>
                              <p:par>
                                <p:cTn id="1189" presetID="23" presetClass="exit" presetSubtype="272" fill="hold" nodeType="withEffect">
                                  <p:stCondLst>
                                    <p:cond delay="0"/>
                                  </p:stCondLst>
                                  <p:childTnLst>
                                    <p:anim calcmode="lin" valueType="num">
                                      <p:cBhvr>
                                        <p:cTn id="1190" dur="3250"/>
                                        <p:tgtEl>
                                          <p:spTgt spid="47"/>
                                        </p:tgtEl>
                                        <p:attrNameLst>
                                          <p:attrName>ppt_w</p:attrName>
                                        </p:attrNameLst>
                                      </p:cBhvr>
                                      <p:tavLst>
                                        <p:tav tm="0">
                                          <p:val>
                                            <p:strVal val="ppt_w"/>
                                          </p:val>
                                        </p:tav>
                                        <p:tav tm="100000">
                                          <p:val>
                                            <p:strVal val="4/3*ppt_w"/>
                                          </p:val>
                                        </p:tav>
                                      </p:tavLst>
                                    </p:anim>
                                    <p:anim calcmode="lin" valueType="num">
                                      <p:cBhvr>
                                        <p:cTn id="1191" dur="3250"/>
                                        <p:tgtEl>
                                          <p:spTgt spid="47"/>
                                        </p:tgtEl>
                                        <p:attrNameLst>
                                          <p:attrName>ppt_h</p:attrName>
                                        </p:attrNameLst>
                                      </p:cBhvr>
                                      <p:tavLst>
                                        <p:tav tm="0">
                                          <p:val>
                                            <p:strVal val="ppt_h"/>
                                          </p:val>
                                        </p:tav>
                                        <p:tav tm="100000">
                                          <p:val>
                                            <p:strVal val="4/3*ppt_h"/>
                                          </p:val>
                                        </p:tav>
                                      </p:tavLst>
                                    </p:anim>
                                    <p:set>
                                      <p:cBhvr>
                                        <p:cTn id="1192" dur="1" fill="hold">
                                          <p:stCondLst>
                                            <p:cond delay="3249"/>
                                          </p:stCondLst>
                                        </p:cTn>
                                        <p:tgtEl>
                                          <p:spTgt spid="47"/>
                                        </p:tgtEl>
                                        <p:attrNameLst>
                                          <p:attrName>style.visibility</p:attrName>
                                        </p:attrNameLst>
                                      </p:cBhvr>
                                      <p:to>
                                        <p:strVal val="hidden"/>
                                      </p:to>
                                    </p:set>
                                  </p:childTnLst>
                                </p:cTn>
                              </p:par>
                              <p:par>
                                <p:cTn id="1193" presetID="23" presetClass="exit" presetSubtype="272" fill="hold" nodeType="withEffect">
                                  <p:stCondLst>
                                    <p:cond delay="0"/>
                                  </p:stCondLst>
                                  <p:childTnLst>
                                    <p:anim calcmode="lin" valueType="num">
                                      <p:cBhvr>
                                        <p:cTn id="1194" dur="3250"/>
                                        <p:tgtEl>
                                          <p:spTgt spid="48"/>
                                        </p:tgtEl>
                                        <p:attrNameLst>
                                          <p:attrName>ppt_w</p:attrName>
                                        </p:attrNameLst>
                                      </p:cBhvr>
                                      <p:tavLst>
                                        <p:tav tm="0">
                                          <p:val>
                                            <p:strVal val="ppt_w"/>
                                          </p:val>
                                        </p:tav>
                                        <p:tav tm="100000">
                                          <p:val>
                                            <p:strVal val="4/3*ppt_w"/>
                                          </p:val>
                                        </p:tav>
                                      </p:tavLst>
                                    </p:anim>
                                    <p:anim calcmode="lin" valueType="num">
                                      <p:cBhvr>
                                        <p:cTn id="1195" dur="3250"/>
                                        <p:tgtEl>
                                          <p:spTgt spid="48"/>
                                        </p:tgtEl>
                                        <p:attrNameLst>
                                          <p:attrName>ppt_h</p:attrName>
                                        </p:attrNameLst>
                                      </p:cBhvr>
                                      <p:tavLst>
                                        <p:tav tm="0">
                                          <p:val>
                                            <p:strVal val="ppt_h"/>
                                          </p:val>
                                        </p:tav>
                                        <p:tav tm="100000">
                                          <p:val>
                                            <p:strVal val="4/3*ppt_h"/>
                                          </p:val>
                                        </p:tav>
                                      </p:tavLst>
                                    </p:anim>
                                    <p:set>
                                      <p:cBhvr>
                                        <p:cTn id="1196" dur="1" fill="hold">
                                          <p:stCondLst>
                                            <p:cond delay="3249"/>
                                          </p:stCondLst>
                                        </p:cTn>
                                        <p:tgtEl>
                                          <p:spTgt spid="48"/>
                                        </p:tgtEl>
                                        <p:attrNameLst>
                                          <p:attrName>style.visibility</p:attrName>
                                        </p:attrNameLst>
                                      </p:cBhvr>
                                      <p:to>
                                        <p:strVal val="hidden"/>
                                      </p:to>
                                    </p:set>
                                  </p:childTnLst>
                                </p:cTn>
                              </p:par>
                              <p:par>
                                <p:cTn id="1197" presetID="23" presetClass="exit" presetSubtype="272" fill="hold" nodeType="withEffect">
                                  <p:stCondLst>
                                    <p:cond delay="0"/>
                                  </p:stCondLst>
                                  <p:childTnLst>
                                    <p:anim calcmode="lin" valueType="num">
                                      <p:cBhvr>
                                        <p:cTn id="1198" dur="3250"/>
                                        <p:tgtEl>
                                          <p:spTgt spid="49"/>
                                        </p:tgtEl>
                                        <p:attrNameLst>
                                          <p:attrName>ppt_w</p:attrName>
                                        </p:attrNameLst>
                                      </p:cBhvr>
                                      <p:tavLst>
                                        <p:tav tm="0">
                                          <p:val>
                                            <p:strVal val="ppt_w"/>
                                          </p:val>
                                        </p:tav>
                                        <p:tav tm="100000">
                                          <p:val>
                                            <p:strVal val="4/3*ppt_w"/>
                                          </p:val>
                                        </p:tav>
                                      </p:tavLst>
                                    </p:anim>
                                    <p:anim calcmode="lin" valueType="num">
                                      <p:cBhvr>
                                        <p:cTn id="1199" dur="3250"/>
                                        <p:tgtEl>
                                          <p:spTgt spid="49"/>
                                        </p:tgtEl>
                                        <p:attrNameLst>
                                          <p:attrName>ppt_h</p:attrName>
                                        </p:attrNameLst>
                                      </p:cBhvr>
                                      <p:tavLst>
                                        <p:tav tm="0">
                                          <p:val>
                                            <p:strVal val="ppt_h"/>
                                          </p:val>
                                        </p:tav>
                                        <p:tav tm="100000">
                                          <p:val>
                                            <p:strVal val="4/3*ppt_h"/>
                                          </p:val>
                                        </p:tav>
                                      </p:tavLst>
                                    </p:anim>
                                    <p:set>
                                      <p:cBhvr>
                                        <p:cTn id="1200" dur="1" fill="hold">
                                          <p:stCondLst>
                                            <p:cond delay="3249"/>
                                          </p:stCondLst>
                                        </p:cTn>
                                        <p:tgtEl>
                                          <p:spTgt spid="49"/>
                                        </p:tgtEl>
                                        <p:attrNameLst>
                                          <p:attrName>style.visibility</p:attrName>
                                        </p:attrNameLst>
                                      </p:cBhvr>
                                      <p:to>
                                        <p:strVal val="hidden"/>
                                      </p:to>
                                    </p:set>
                                  </p:childTnLst>
                                </p:cTn>
                              </p:par>
                              <p:par>
                                <p:cTn id="1201" presetID="23" presetClass="exit" presetSubtype="272" fill="hold" nodeType="withEffect">
                                  <p:stCondLst>
                                    <p:cond delay="0"/>
                                  </p:stCondLst>
                                  <p:childTnLst>
                                    <p:anim calcmode="lin" valueType="num">
                                      <p:cBhvr>
                                        <p:cTn id="1202" dur="3250"/>
                                        <p:tgtEl>
                                          <p:spTgt spid="50"/>
                                        </p:tgtEl>
                                        <p:attrNameLst>
                                          <p:attrName>ppt_w</p:attrName>
                                        </p:attrNameLst>
                                      </p:cBhvr>
                                      <p:tavLst>
                                        <p:tav tm="0">
                                          <p:val>
                                            <p:strVal val="ppt_w"/>
                                          </p:val>
                                        </p:tav>
                                        <p:tav tm="100000">
                                          <p:val>
                                            <p:strVal val="4/3*ppt_w"/>
                                          </p:val>
                                        </p:tav>
                                      </p:tavLst>
                                    </p:anim>
                                    <p:anim calcmode="lin" valueType="num">
                                      <p:cBhvr>
                                        <p:cTn id="1203" dur="3250"/>
                                        <p:tgtEl>
                                          <p:spTgt spid="50"/>
                                        </p:tgtEl>
                                        <p:attrNameLst>
                                          <p:attrName>ppt_h</p:attrName>
                                        </p:attrNameLst>
                                      </p:cBhvr>
                                      <p:tavLst>
                                        <p:tav tm="0">
                                          <p:val>
                                            <p:strVal val="ppt_h"/>
                                          </p:val>
                                        </p:tav>
                                        <p:tav tm="100000">
                                          <p:val>
                                            <p:strVal val="4/3*ppt_h"/>
                                          </p:val>
                                        </p:tav>
                                      </p:tavLst>
                                    </p:anim>
                                    <p:set>
                                      <p:cBhvr>
                                        <p:cTn id="1204" dur="1" fill="hold">
                                          <p:stCondLst>
                                            <p:cond delay="3249"/>
                                          </p:stCondLst>
                                        </p:cTn>
                                        <p:tgtEl>
                                          <p:spTgt spid="50"/>
                                        </p:tgtEl>
                                        <p:attrNameLst>
                                          <p:attrName>style.visibility</p:attrName>
                                        </p:attrNameLst>
                                      </p:cBhvr>
                                      <p:to>
                                        <p:strVal val="hidden"/>
                                      </p:to>
                                    </p:set>
                                  </p:childTnLst>
                                </p:cTn>
                              </p:par>
                              <p:par>
                                <p:cTn id="1205" presetID="23" presetClass="exit" presetSubtype="272" fill="hold" nodeType="withEffect">
                                  <p:stCondLst>
                                    <p:cond delay="0"/>
                                  </p:stCondLst>
                                  <p:childTnLst>
                                    <p:anim calcmode="lin" valueType="num">
                                      <p:cBhvr>
                                        <p:cTn id="1206" dur="3250"/>
                                        <p:tgtEl>
                                          <p:spTgt spid="51"/>
                                        </p:tgtEl>
                                        <p:attrNameLst>
                                          <p:attrName>ppt_w</p:attrName>
                                        </p:attrNameLst>
                                      </p:cBhvr>
                                      <p:tavLst>
                                        <p:tav tm="0">
                                          <p:val>
                                            <p:strVal val="ppt_w"/>
                                          </p:val>
                                        </p:tav>
                                        <p:tav tm="100000">
                                          <p:val>
                                            <p:strVal val="4/3*ppt_w"/>
                                          </p:val>
                                        </p:tav>
                                      </p:tavLst>
                                    </p:anim>
                                    <p:anim calcmode="lin" valueType="num">
                                      <p:cBhvr>
                                        <p:cTn id="1207" dur="3250"/>
                                        <p:tgtEl>
                                          <p:spTgt spid="51"/>
                                        </p:tgtEl>
                                        <p:attrNameLst>
                                          <p:attrName>ppt_h</p:attrName>
                                        </p:attrNameLst>
                                      </p:cBhvr>
                                      <p:tavLst>
                                        <p:tav tm="0">
                                          <p:val>
                                            <p:strVal val="ppt_h"/>
                                          </p:val>
                                        </p:tav>
                                        <p:tav tm="100000">
                                          <p:val>
                                            <p:strVal val="4/3*ppt_h"/>
                                          </p:val>
                                        </p:tav>
                                      </p:tavLst>
                                    </p:anim>
                                    <p:set>
                                      <p:cBhvr>
                                        <p:cTn id="1208" dur="1" fill="hold">
                                          <p:stCondLst>
                                            <p:cond delay="3249"/>
                                          </p:stCondLst>
                                        </p:cTn>
                                        <p:tgtEl>
                                          <p:spTgt spid="51"/>
                                        </p:tgtEl>
                                        <p:attrNameLst>
                                          <p:attrName>style.visibility</p:attrName>
                                        </p:attrNameLst>
                                      </p:cBhvr>
                                      <p:to>
                                        <p:strVal val="hidden"/>
                                      </p:to>
                                    </p:set>
                                  </p:childTnLst>
                                </p:cTn>
                              </p:par>
                              <p:par>
                                <p:cTn id="1209" presetID="23" presetClass="exit" presetSubtype="272" fill="hold" nodeType="withEffect">
                                  <p:stCondLst>
                                    <p:cond delay="0"/>
                                  </p:stCondLst>
                                  <p:childTnLst>
                                    <p:anim calcmode="lin" valueType="num">
                                      <p:cBhvr>
                                        <p:cTn id="1210" dur="3250"/>
                                        <p:tgtEl>
                                          <p:spTgt spid="52"/>
                                        </p:tgtEl>
                                        <p:attrNameLst>
                                          <p:attrName>ppt_w</p:attrName>
                                        </p:attrNameLst>
                                      </p:cBhvr>
                                      <p:tavLst>
                                        <p:tav tm="0">
                                          <p:val>
                                            <p:strVal val="ppt_w"/>
                                          </p:val>
                                        </p:tav>
                                        <p:tav tm="100000">
                                          <p:val>
                                            <p:strVal val="4/3*ppt_w"/>
                                          </p:val>
                                        </p:tav>
                                      </p:tavLst>
                                    </p:anim>
                                    <p:anim calcmode="lin" valueType="num">
                                      <p:cBhvr>
                                        <p:cTn id="1211" dur="3250"/>
                                        <p:tgtEl>
                                          <p:spTgt spid="52"/>
                                        </p:tgtEl>
                                        <p:attrNameLst>
                                          <p:attrName>ppt_h</p:attrName>
                                        </p:attrNameLst>
                                      </p:cBhvr>
                                      <p:tavLst>
                                        <p:tav tm="0">
                                          <p:val>
                                            <p:strVal val="ppt_h"/>
                                          </p:val>
                                        </p:tav>
                                        <p:tav tm="100000">
                                          <p:val>
                                            <p:strVal val="4/3*ppt_h"/>
                                          </p:val>
                                        </p:tav>
                                      </p:tavLst>
                                    </p:anim>
                                    <p:set>
                                      <p:cBhvr>
                                        <p:cTn id="1212" dur="1" fill="hold">
                                          <p:stCondLst>
                                            <p:cond delay="3249"/>
                                          </p:stCondLst>
                                        </p:cTn>
                                        <p:tgtEl>
                                          <p:spTgt spid="52"/>
                                        </p:tgtEl>
                                        <p:attrNameLst>
                                          <p:attrName>style.visibility</p:attrName>
                                        </p:attrNameLst>
                                      </p:cBhvr>
                                      <p:to>
                                        <p:strVal val="hidden"/>
                                      </p:to>
                                    </p:set>
                                  </p:childTnLst>
                                </p:cTn>
                              </p:par>
                              <p:par>
                                <p:cTn id="1213" presetID="23" presetClass="exit" presetSubtype="272" fill="hold" nodeType="withEffect">
                                  <p:stCondLst>
                                    <p:cond delay="0"/>
                                  </p:stCondLst>
                                  <p:childTnLst>
                                    <p:anim calcmode="lin" valueType="num">
                                      <p:cBhvr>
                                        <p:cTn id="1214" dur="3250"/>
                                        <p:tgtEl>
                                          <p:spTgt spid="53"/>
                                        </p:tgtEl>
                                        <p:attrNameLst>
                                          <p:attrName>ppt_w</p:attrName>
                                        </p:attrNameLst>
                                      </p:cBhvr>
                                      <p:tavLst>
                                        <p:tav tm="0">
                                          <p:val>
                                            <p:strVal val="ppt_w"/>
                                          </p:val>
                                        </p:tav>
                                        <p:tav tm="100000">
                                          <p:val>
                                            <p:strVal val="4/3*ppt_w"/>
                                          </p:val>
                                        </p:tav>
                                      </p:tavLst>
                                    </p:anim>
                                    <p:anim calcmode="lin" valueType="num">
                                      <p:cBhvr>
                                        <p:cTn id="1215" dur="3250"/>
                                        <p:tgtEl>
                                          <p:spTgt spid="53"/>
                                        </p:tgtEl>
                                        <p:attrNameLst>
                                          <p:attrName>ppt_h</p:attrName>
                                        </p:attrNameLst>
                                      </p:cBhvr>
                                      <p:tavLst>
                                        <p:tav tm="0">
                                          <p:val>
                                            <p:strVal val="ppt_h"/>
                                          </p:val>
                                        </p:tav>
                                        <p:tav tm="100000">
                                          <p:val>
                                            <p:strVal val="4/3*ppt_h"/>
                                          </p:val>
                                        </p:tav>
                                      </p:tavLst>
                                    </p:anim>
                                    <p:set>
                                      <p:cBhvr>
                                        <p:cTn id="1216" dur="1" fill="hold">
                                          <p:stCondLst>
                                            <p:cond delay="3249"/>
                                          </p:stCondLst>
                                        </p:cTn>
                                        <p:tgtEl>
                                          <p:spTgt spid="53"/>
                                        </p:tgtEl>
                                        <p:attrNameLst>
                                          <p:attrName>style.visibility</p:attrName>
                                        </p:attrNameLst>
                                      </p:cBhvr>
                                      <p:to>
                                        <p:strVal val="hidden"/>
                                      </p:to>
                                    </p:set>
                                  </p:childTnLst>
                                </p:cTn>
                              </p:par>
                              <p:par>
                                <p:cTn id="1217" presetID="23" presetClass="exit" presetSubtype="272" fill="hold" nodeType="withEffect">
                                  <p:stCondLst>
                                    <p:cond delay="0"/>
                                  </p:stCondLst>
                                  <p:childTnLst>
                                    <p:anim calcmode="lin" valueType="num">
                                      <p:cBhvr>
                                        <p:cTn id="1218" dur="3250"/>
                                        <p:tgtEl>
                                          <p:spTgt spid="54"/>
                                        </p:tgtEl>
                                        <p:attrNameLst>
                                          <p:attrName>ppt_w</p:attrName>
                                        </p:attrNameLst>
                                      </p:cBhvr>
                                      <p:tavLst>
                                        <p:tav tm="0">
                                          <p:val>
                                            <p:strVal val="ppt_w"/>
                                          </p:val>
                                        </p:tav>
                                        <p:tav tm="100000">
                                          <p:val>
                                            <p:strVal val="4/3*ppt_w"/>
                                          </p:val>
                                        </p:tav>
                                      </p:tavLst>
                                    </p:anim>
                                    <p:anim calcmode="lin" valueType="num">
                                      <p:cBhvr>
                                        <p:cTn id="1219" dur="3250"/>
                                        <p:tgtEl>
                                          <p:spTgt spid="54"/>
                                        </p:tgtEl>
                                        <p:attrNameLst>
                                          <p:attrName>ppt_h</p:attrName>
                                        </p:attrNameLst>
                                      </p:cBhvr>
                                      <p:tavLst>
                                        <p:tav tm="0">
                                          <p:val>
                                            <p:strVal val="ppt_h"/>
                                          </p:val>
                                        </p:tav>
                                        <p:tav tm="100000">
                                          <p:val>
                                            <p:strVal val="4/3*ppt_h"/>
                                          </p:val>
                                        </p:tav>
                                      </p:tavLst>
                                    </p:anim>
                                    <p:set>
                                      <p:cBhvr>
                                        <p:cTn id="1220" dur="1" fill="hold">
                                          <p:stCondLst>
                                            <p:cond delay="3249"/>
                                          </p:stCondLst>
                                        </p:cTn>
                                        <p:tgtEl>
                                          <p:spTgt spid="54"/>
                                        </p:tgtEl>
                                        <p:attrNameLst>
                                          <p:attrName>style.visibility</p:attrName>
                                        </p:attrNameLst>
                                      </p:cBhvr>
                                      <p:to>
                                        <p:strVal val="hidden"/>
                                      </p:to>
                                    </p:set>
                                  </p:childTnLst>
                                </p:cTn>
                              </p:par>
                              <p:par>
                                <p:cTn id="1221" presetID="23" presetClass="exit" presetSubtype="272" fill="hold" nodeType="withEffect">
                                  <p:stCondLst>
                                    <p:cond delay="0"/>
                                  </p:stCondLst>
                                  <p:childTnLst>
                                    <p:anim calcmode="lin" valueType="num">
                                      <p:cBhvr>
                                        <p:cTn id="1222" dur="3250"/>
                                        <p:tgtEl>
                                          <p:spTgt spid="55"/>
                                        </p:tgtEl>
                                        <p:attrNameLst>
                                          <p:attrName>ppt_w</p:attrName>
                                        </p:attrNameLst>
                                      </p:cBhvr>
                                      <p:tavLst>
                                        <p:tav tm="0">
                                          <p:val>
                                            <p:strVal val="ppt_w"/>
                                          </p:val>
                                        </p:tav>
                                        <p:tav tm="100000">
                                          <p:val>
                                            <p:strVal val="4/3*ppt_w"/>
                                          </p:val>
                                        </p:tav>
                                      </p:tavLst>
                                    </p:anim>
                                    <p:anim calcmode="lin" valueType="num">
                                      <p:cBhvr>
                                        <p:cTn id="1223" dur="3250"/>
                                        <p:tgtEl>
                                          <p:spTgt spid="55"/>
                                        </p:tgtEl>
                                        <p:attrNameLst>
                                          <p:attrName>ppt_h</p:attrName>
                                        </p:attrNameLst>
                                      </p:cBhvr>
                                      <p:tavLst>
                                        <p:tav tm="0">
                                          <p:val>
                                            <p:strVal val="ppt_h"/>
                                          </p:val>
                                        </p:tav>
                                        <p:tav tm="100000">
                                          <p:val>
                                            <p:strVal val="4/3*ppt_h"/>
                                          </p:val>
                                        </p:tav>
                                      </p:tavLst>
                                    </p:anim>
                                    <p:set>
                                      <p:cBhvr>
                                        <p:cTn id="1224" dur="1" fill="hold">
                                          <p:stCondLst>
                                            <p:cond delay="3249"/>
                                          </p:stCondLst>
                                        </p:cTn>
                                        <p:tgtEl>
                                          <p:spTgt spid="55"/>
                                        </p:tgtEl>
                                        <p:attrNameLst>
                                          <p:attrName>style.visibility</p:attrName>
                                        </p:attrNameLst>
                                      </p:cBhvr>
                                      <p:to>
                                        <p:strVal val="hidden"/>
                                      </p:to>
                                    </p:set>
                                  </p:childTnLst>
                                </p:cTn>
                              </p:par>
                              <p:par>
                                <p:cTn id="1225" presetID="23" presetClass="exit" presetSubtype="272" fill="hold" nodeType="withEffect">
                                  <p:stCondLst>
                                    <p:cond delay="0"/>
                                  </p:stCondLst>
                                  <p:childTnLst>
                                    <p:anim calcmode="lin" valueType="num">
                                      <p:cBhvr>
                                        <p:cTn id="1226" dur="3250"/>
                                        <p:tgtEl>
                                          <p:spTgt spid="56"/>
                                        </p:tgtEl>
                                        <p:attrNameLst>
                                          <p:attrName>ppt_w</p:attrName>
                                        </p:attrNameLst>
                                      </p:cBhvr>
                                      <p:tavLst>
                                        <p:tav tm="0">
                                          <p:val>
                                            <p:strVal val="ppt_w"/>
                                          </p:val>
                                        </p:tav>
                                        <p:tav tm="100000">
                                          <p:val>
                                            <p:strVal val="4/3*ppt_w"/>
                                          </p:val>
                                        </p:tav>
                                      </p:tavLst>
                                    </p:anim>
                                    <p:anim calcmode="lin" valueType="num">
                                      <p:cBhvr>
                                        <p:cTn id="1227" dur="3250"/>
                                        <p:tgtEl>
                                          <p:spTgt spid="56"/>
                                        </p:tgtEl>
                                        <p:attrNameLst>
                                          <p:attrName>ppt_h</p:attrName>
                                        </p:attrNameLst>
                                      </p:cBhvr>
                                      <p:tavLst>
                                        <p:tav tm="0">
                                          <p:val>
                                            <p:strVal val="ppt_h"/>
                                          </p:val>
                                        </p:tav>
                                        <p:tav tm="100000">
                                          <p:val>
                                            <p:strVal val="4/3*ppt_h"/>
                                          </p:val>
                                        </p:tav>
                                      </p:tavLst>
                                    </p:anim>
                                    <p:set>
                                      <p:cBhvr>
                                        <p:cTn id="1228" dur="1" fill="hold">
                                          <p:stCondLst>
                                            <p:cond delay="3249"/>
                                          </p:stCondLst>
                                        </p:cTn>
                                        <p:tgtEl>
                                          <p:spTgt spid="56"/>
                                        </p:tgtEl>
                                        <p:attrNameLst>
                                          <p:attrName>style.visibility</p:attrName>
                                        </p:attrNameLst>
                                      </p:cBhvr>
                                      <p:to>
                                        <p:strVal val="hidden"/>
                                      </p:to>
                                    </p:set>
                                  </p:childTnLst>
                                </p:cTn>
                              </p:par>
                              <p:par>
                                <p:cTn id="1229" presetID="23" presetClass="exit" presetSubtype="272" fill="hold" nodeType="withEffect">
                                  <p:stCondLst>
                                    <p:cond delay="0"/>
                                  </p:stCondLst>
                                  <p:childTnLst>
                                    <p:anim calcmode="lin" valueType="num">
                                      <p:cBhvr>
                                        <p:cTn id="1230" dur="3250"/>
                                        <p:tgtEl>
                                          <p:spTgt spid="57"/>
                                        </p:tgtEl>
                                        <p:attrNameLst>
                                          <p:attrName>ppt_w</p:attrName>
                                        </p:attrNameLst>
                                      </p:cBhvr>
                                      <p:tavLst>
                                        <p:tav tm="0">
                                          <p:val>
                                            <p:strVal val="ppt_w"/>
                                          </p:val>
                                        </p:tav>
                                        <p:tav tm="100000">
                                          <p:val>
                                            <p:strVal val="4/3*ppt_w"/>
                                          </p:val>
                                        </p:tav>
                                      </p:tavLst>
                                    </p:anim>
                                    <p:anim calcmode="lin" valueType="num">
                                      <p:cBhvr>
                                        <p:cTn id="1231" dur="3250"/>
                                        <p:tgtEl>
                                          <p:spTgt spid="57"/>
                                        </p:tgtEl>
                                        <p:attrNameLst>
                                          <p:attrName>ppt_h</p:attrName>
                                        </p:attrNameLst>
                                      </p:cBhvr>
                                      <p:tavLst>
                                        <p:tav tm="0">
                                          <p:val>
                                            <p:strVal val="ppt_h"/>
                                          </p:val>
                                        </p:tav>
                                        <p:tav tm="100000">
                                          <p:val>
                                            <p:strVal val="4/3*ppt_h"/>
                                          </p:val>
                                        </p:tav>
                                      </p:tavLst>
                                    </p:anim>
                                    <p:set>
                                      <p:cBhvr>
                                        <p:cTn id="1232" dur="1" fill="hold">
                                          <p:stCondLst>
                                            <p:cond delay="3249"/>
                                          </p:stCondLst>
                                        </p:cTn>
                                        <p:tgtEl>
                                          <p:spTgt spid="57"/>
                                        </p:tgtEl>
                                        <p:attrNameLst>
                                          <p:attrName>style.visibility</p:attrName>
                                        </p:attrNameLst>
                                      </p:cBhvr>
                                      <p:to>
                                        <p:strVal val="hidden"/>
                                      </p:to>
                                    </p:set>
                                  </p:childTnLst>
                                </p:cTn>
                              </p:par>
                              <p:par>
                                <p:cTn id="1233" presetID="23" presetClass="exit" presetSubtype="272" fill="hold" nodeType="withEffect">
                                  <p:stCondLst>
                                    <p:cond delay="0"/>
                                  </p:stCondLst>
                                  <p:childTnLst>
                                    <p:anim calcmode="lin" valueType="num">
                                      <p:cBhvr>
                                        <p:cTn id="1234" dur="3250"/>
                                        <p:tgtEl>
                                          <p:spTgt spid="58"/>
                                        </p:tgtEl>
                                        <p:attrNameLst>
                                          <p:attrName>ppt_w</p:attrName>
                                        </p:attrNameLst>
                                      </p:cBhvr>
                                      <p:tavLst>
                                        <p:tav tm="0">
                                          <p:val>
                                            <p:strVal val="ppt_w"/>
                                          </p:val>
                                        </p:tav>
                                        <p:tav tm="100000">
                                          <p:val>
                                            <p:strVal val="4/3*ppt_w"/>
                                          </p:val>
                                        </p:tav>
                                      </p:tavLst>
                                    </p:anim>
                                    <p:anim calcmode="lin" valueType="num">
                                      <p:cBhvr>
                                        <p:cTn id="1235" dur="3250"/>
                                        <p:tgtEl>
                                          <p:spTgt spid="58"/>
                                        </p:tgtEl>
                                        <p:attrNameLst>
                                          <p:attrName>ppt_h</p:attrName>
                                        </p:attrNameLst>
                                      </p:cBhvr>
                                      <p:tavLst>
                                        <p:tav tm="0">
                                          <p:val>
                                            <p:strVal val="ppt_h"/>
                                          </p:val>
                                        </p:tav>
                                        <p:tav tm="100000">
                                          <p:val>
                                            <p:strVal val="4/3*ppt_h"/>
                                          </p:val>
                                        </p:tav>
                                      </p:tavLst>
                                    </p:anim>
                                    <p:set>
                                      <p:cBhvr>
                                        <p:cTn id="1236" dur="1" fill="hold">
                                          <p:stCondLst>
                                            <p:cond delay="3249"/>
                                          </p:stCondLst>
                                        </p:cTn>
                                        <p:tgtEl>
                                          <p:spTgt spid="58"/>
                                        </p:tgtEl>
                                        <p:attrNameLst>
                                          <p:attrName>style.visibility</p:attrName>
                                        </p:attrNameLst>
                                      </p:cBhvr>
                                      <p:to>
                                        <p:strVal val="hidden"/>
                                      </p:to>
                                    </p:set>
                                  </p:childTnLst>
                                </p:cTn>
                              </p:par>
                              <p:par>
                                <p:cTn id="1237" presetID="23" presetClass="exit" presetSubtype="272" fill="hold" nodeType="withEffect">
                                  <p:stCondLst>
                                    <p:cond delay="0"/>
                                  </p:stCondLst>
                                  <p:childTnLst>
                                    <p:anim calcmode="lin" valueType="num">
                                      <p:cBhvr>
                                        <p:cTn id="1238" dur="3250"/>
                                        <p:tgtEl>
                                          <p:spTgt spid="59"/>
                                        </p:tgtEl>
                                        <p:attrNameLst>
                                          <p:attrName>ppt_w</p:attrName>
                                        </p:attrNameLst>
                                      </p:cBhvr>
                                      <p:tavLst>
                                        <p:tav tm="0">
                                          <p:val>
                                            <p:strVal val="ppt_w"/>
                                          </p:val>
                                        </p:tav>
                                        <p:tav tm="100000">
                                          <p:val>
                                            <p:strVal val="4/3*ppt_w"/>
                                          </p:val>
                                        </p:tav>
                                      </p:tavLst>
                                    </p:anim>
                                    <p:anim calcmode="lin" valueType="num">
                                      <p:cBhvr>
                                        <p:cTn id="1239" dur="3250"/>
                                        <p:tgtEl>
                                          <p:spTgt spid="59"/>
                                        </p:tgtEl>
                                        <p:attrNameLst>
                                          <p:attrName>ppt_h</p:attrName>
                                        </p:attrNameLst>
                                      </p:cBhvr>
                                      <p:tavLst>
                                        <p:tav tm="0">
                                          <p:val>
                                            <p:strVal val="ppt_h"/>
                                          </p:val>
                                        </p:tav>
                                        <p:tav tm="100000">
                                          <p:val>
                                            <p:strVal val="4/3*ppt_h"/>
                                          </p:val>
                                        </p:tav>
                                      </p:tavLst>
                                    </p:anim>
                                    <p:set>
                                      <p:cBhvr>
                                        <p:cTn id="1240" dur="1" fill="hold">
                                          <p:stCondLst>
                                            <p:cond delay="3249"/>
                                          </p:stCondLst>
                                        </p:cTn>
                                        <p:tgtEl>
                                          <p:spTgt spid="59"/>
                                        </p:tgtEl>
                                        <p:attrNameLst>
                                          <p:attrName>style.visibility</p:attrName>
                                        </p:attrNameLst>
                                      </p:cBhvr>
                                      <p:to>
                                        <p:strVal val="hidden"/>
                                      </p:to>
                                    </p:set>
                                  </p:childTnLst>
                                </p:cTn>
                              </p:par>
                              <p:par>
                                <p:cTn id="1241" presetID="23" presetClass="exit" presetSubtype="272" fill="hold" nodeType="withEffect">
                                  <p:stCondLst>
                                    <p:cond delay="0"/>
                                  </p:stCondLst>
                                  <p:childTnLst>
                                    <p:anim calcmode="lin" valueType="num">
                                      <p:cBhvr>
                                        <p:cTn id="1242" dur="3250"/>
                                        <p:tgtEl>
                                          <p:spTgt spid="60"/>
                                        </p:tgtEl>
                                        <p:attrNameLst>
                                          <p:attrName>ppt_w</p:attrName>
                                        </p:attrNameLst>
                                      </p:cBhvr>
                                      <p:tavLst>
                                        <p:tav tm="0">
                                          <p:val>
                                            <p:strVal val="ppt_w"/>
                                          </p:val>
                                        </p:tav>
                                        <p:tav tm="100000">
                                          <p:val>
                                            <p:strVal val="4/3*ppt_w"/>
                                          </p:val>
                                        </p:tav>
                                      </p:tavLst>
                                    </p:anim>
                                    <p:anim calcmode="lin" valueType="num">
                                      <p:cBhvr>
                                        <p:cTn id="1243" dur="3250"/>
                                        <p:tgtEl>
                                          <p:spTgt spid="60"/>
                                        </p:tgtEl>
                                        <p:attrNameLst>
                                          <p:attrName>ppt_h</p:attrName>
                                        </p:attrNameLst>
                                      </p:cBhvr>
                                      <p:tavLst>
                                        <p:tav tm="0">
                                          <p:val>
                                            <p:strVal val="ppt_h"/>
                                          </p:val>
                                        </p:tav>
                                        <p:tav tm="100000">
                                          <p:val>
                                            <p:strVal val="4/3*ppt_h"/>
                                          </p:val>
                                        </p:tav>
                                      </p:tavLst>
                                    </p:anim>
                                    <p:set>
                                      <p:cBhvr>
                                        <p:cTn id="1244" dur="1" fill="hold">
                                          <p:stCondLst>
                                            <p:cond delay="3249"/>
                                          </p:stCondLst>
                                        </p:cTn>
                                        <p:tgtEl>
                                          <p:spTgt spid="60"/>
                                        </p:tgtEl>
                                        <p:attrNameLst>
                                          <p:attrName>style.visibility</p:attrName>
                                        </p:attrNameLst>
                                      </p:cBhvr>
                                      <p:to>
                                        <p:strVal val="hidden"/>
                                      </p:to>
                                    </p:set>
                                  </p:childTnLst>
                                </p:cTn>
                              </p:par>
                              <p:par>
                                <p:cTn id="1245" presetID="23" presetClass="exit" presetSubtype="272" fill="hold" nodeType="withEffect">
                                  <p:stCondLst>
                                    <p:cond delay="0"/>
                                  </p:stCondLst>
                                  <p:childTnLst>
                                    <p:anim calcmode="lin" valueType="num">
                                      <p:cBhvr>
                                        <p:cTn id="1246" dur="3250"/>
                                        <p:tgtEl>
                                          <p:spTgt spid="61"/>
                                        </p:tgtEl>
                                        <p:attrNameLst>
                                          <p:attrName>ppt_w</p:attrName>
                                        </p:attrNameLst>
                                      </p:cBhvr>
                                      <p:tavLst>
                                        <p:tav tm="0">
                                          <p:val>
                                            <p:strVal val="ppt_w"/>
                                          </p:val>
                                        </p:tav>
                                        <p:tav tm="100000">
                                          <p:val>
                                            <p:strVal val="4/3*ppt_w"/>
                                          </p:val>
                                        </p:tav>
                                      </p:tavLst>
                                    </p:anim>
                                    <p:anim calcmode="lin" valueType="num">
                                      <p:cBhvr>
                                        <p:cTn id="1247" dur="3250"/>
                                        <p:tgtEl>
                                          <p:spTgt spid="61"/>
                                        </p:tgtEl>
                                        <p:attrNameLst>
                                          <p:attrName>ppt_h</p:attrName>
                                        </p:attrNameLst>
                                      </p:cBhvr>
                                      <p:tavLst>
                                        <p:tav tm="0">
                                          <p:val>
                                            <p:strVal val="ppt_h"/>
                                          </p:val>
                                        </p:tav>
                                        <p:tav tm="100000">
                                          <p:val>
                                            <p:strVal val="4/3*ppt_h"/>
                                          </p:val>
                                        </p:tav>
                                      </p:tavLst>
                                    </p:anim>
                                    <p:set>
                                      <p:cBhvr>
                                        <p:cTn id="1248" dur="1" fill="hold">
                                          <p:stCondLst>
                                            <p:cond delay="3249"/>
                                          </p:stCondLst>
                                        </p:cTn>
                                        <p:tgtEl>
                                          <p:spTgt spid="61"/>
                                        </p:tgtEl>
                                        <p:attrNameLst>
                                          <p:attrName>style.visibility</p:attrName>
                                        </p:attrNameLst>
                                      </p:cBhvr>
                                      <p:to>
                                        <p:strVal val="hidden"/>
                                      </p:to>
                                    </p:set>
                                  </p:childTnLst>
                                </p:cTn>
                              </p:par>
                              <p:par>
                                <p:cTn id="1249" presetID="23" presetClass="exit" presetSubtype="272" fill="hold" nodeType="withEffect">
                                  <p:stCondLst>
                                    <p:cond delay="0"/>
                                  </p:stCondLst>
                                  <p:childTnLst>
                                    <p:anim calcmode="lin" valueType="num">
                                      <p:cBhvr>
                                        <p:cTn id="1250" dur="3250"/>
                                        <p:tgtEl>
                                          <p:spTgt spid="62"/>
                                        </p:tgtEl>
                                        <p:attrNameLst>
                                          <p:attrName>ppt_w</p:attrName>
                                        </p:attrNameLst>
                                      </p:cBhvr>
                                      <p:tavLst>
                                        <p:tav tm="0">
                                          <p:val>
                                            <p:strVal val="ppt_w"/>
                                          </p:val>
                                        </p:tav>
                                        <p:tav tm="100000">
                                          <p:val>
                                            <p:strVal val="4/3*ppt_w"/>
                                          </p:val>
                                        </p:tav>
                                      </p:tavLst>
                                    </p:anim>
                                    <p:anim calcmode="lin" valueType="num">
                                      <p:cBhvr>
                                        <p:cTn id="1251" dur="3250"/>
                                        <p:tgtEl>
                                          <p:spTgt spid="62"/>
                                        </p:tgtEl>
                                        <p:attrNameLst>
                                          <p:attrName>ppt_h</p:attrName>
                                        </p:attrNameLst>
                                      </p:cBhvr>
                                      <p:tavLst>
                                        <p:tav tm="0">
                                          <p:val>
                                            <p:strVal val="ppt_h"/>
                                          </p:val>
                                        </p:tav>
                                        <p:tav tm="100000">
                                          <p:val>
                                            <p:strVal val="4/3*ppt_h"/>
                                          </p:val>
                                        </p:tav>
                                      </p:tavLst>
                                    </p:anim>
                                    <p:set>
                                      <p:cBhvr>
                                        <p:cTn id="1252" dur="1" fill="hold">
                                          <p:stCondLst>
                                            <p:cond delay="3249"/>
                                          </p:stCondLst>
                                        </p:cTn>
                                        <p:tgtEl>
                                          <p:spTgt spid="62"/>
                                        </p:tgtEl>
                                        <p:attrNameLst>
                                          <p:attrName>style.visibility</p:attrName>
                                        </p:attrNameLst>
                                      </p:cBhvr>
                                      <p:to>
                                        <p:strVal val="hidden"/>
                                      </p:to>
                                    </p:set>
                                  </p:childTnLst>
                                </p:cTn>
                              </p:par>
                              <p:par>
                                <p:cTn id="1253" presetID="23" presetClass="exit" presetSubtype="272" fill="hold" nodeType="withEffect">
                                  <p:stCondLst>
                                    <p:cond delay="0"/>
                                  </p:stCondLst>
                                  <p:childTnLst>
                                    <p:anim calcmode="lin" valueType="num">
                                      <p:cBhvr>
                                        <p:cTn id="1254" dur="3250"/>
                                        <p:tgtEl>
                                          <p:spTgt spid="63"/>
                                        </p:tgtEl>
                                        <p:attrNameLst>
                                          <p:attrName>ppt_w</p:attrName>
                                        </p:attrNameLst>
                                      </p:cBhvr>
                                      <p:tavLst>
                                        <p:tav tm="0">
                                          <p:val>
                                            <p:strVal val="ppt_w"/>
                                          </p:val>
                                        </p:tav>
                                        <p:tav tm="100000">
                                          <p:val>
                                            <p:strVal val="4/3*ppt_w"/>
                                          </p:val>
                                        </p:tav>
                                      </p:tavLst>
                                    </p:anim>
                                    <p:anim calcmode="lin" valueType="num">
                                      <p:cBhvr>
                                        <p:cTn id="1255" dur="3250"/>
                                        <p:tgtEl>
                                          <p:spTgt spid="63"/>
                                        </p:tgtEl>
                                        <p:attrNameLst>
                                          <p:attrName>ppt_h</p:attrName>
                                        </p:attrNameLst>
                                      </p:cBhvr>
                                      <p:tavLst>
                                        <p:tav tm="0">
                                          <p:val>
                                            <p:strVal val="ppt_h"/>
                                          </p:val>
                                        </p:tav>
                                        <p:tav tm="100000">
                                          <p:val>
                                            <p:strVal val="4/3*ppt_h"/>
                                          </p:val>
                                        </p:tav>
                                      </p:tavLst>
                                    </p:anim>
                                    <p:set>
                                      <p:cBhvr>
                                        <p:cTn id="1256" dur="1" fill="hold">
                                          <p:stCondLst>
                                            <p:cond delay="3249"/>
                                          </p:stCondLst>
                                        </p:cTn>
                                        <p:tgtEl>
                                          <p:spTgt spid="63"/>
                                        </p:tgtEl>
                                        <p:attrNameLst>
                                          <p:attrName>style.visibility</p:attrName>
                                        </p:attrNameLst>
                                      </p:cBhvr>
                                      <p:to>
                                        <p:strVal val="hidden"/>
                                      </p:to>
                                    </p:set>
                                  </p:childTnLst>
                                </p:cTn>
                              </p:par>
                              <p:par>
                                <p:cTn id="1257" presetID="23" presetClass="exit" presetSubtype="544" fill="hold" nodeType="withEffect">
                                  <p:stCondLst>
                                    <p:cond delay="0"/>
                                  </p:stCondLst>
                                  <p:childTnLst>
                                    <p:anim calcmode="lin" valueType="num">
                                      <p:cBhvr>
                                        <p:cTn id="1258" dur="3250"/>
                                        <p:tgtEl>
                                          <p:spTgt spid="26"/>
                                        </p:tgtEl>
                                        <p:attrNameLst>
                                          <p:attrName>ppt_w</p:attrName>
                                        </p:attrNameLst>
                                      </p:cBhvr>
                                      <p:tavLst>
                                        <p:tav tm="0">
                                          <p:val>
                                            <p:strVal val="ppt_w"/>
                                          </p:val>
                                        </p:tav>
                                        <p:tav tm="100000">
                                          <p:val>
                                            <p:fltVal val="0"/>
                                          </p:val>
                                        </p:tav>
                                      </p:tavLst>
                                    </p:anim>
                                    <p:anim calcmode="lin" valueType="num">
                                      <p:cBhvr>
                                        <p:cTn id="1259" dur="3250"/>
                                        <p:tgtEl>
                                          <p:spTgt spid="26"/>
                                        </p:tgtEl>
                                        <p:attrNameLst>
                                          <p:attrName>ppt_h</p:attrName>
                                        </p:attrNameLst>
                                      </p:cBhvr>
                                      <p:tavLst>
                                        <p:tav tm="0">
                                          <p:val>
                                            <p:strVal val="ppt_h"/>
                                          </p:val>
                                        </p:tav>
                                        <p:tav tm="100000">
                                          <p:val>
                                            <p:fltVal val="0"/>
                                          </p:val>
                                        </p:tav>
                                      </p:tavLst>
                                    </p:anim>
                                    <p:anim calcmode="lin" valueType="num">
                                      <p:cBhvr>
                                        <p:cTn id="1260" dur="3250"/>
                                        <p:tgtEl>
                                          <p:spTgt spid="26"/>
                                        </p:tgtEl>
                                        <p:attrNameLst>
                                          <p:attrName>ppt_x</p:attrName>
                                        </p:attrNameLst>
                                      </p:cBhvr>
                                      <p:tavLst>
                                        <p:tav tm="0">
                                          <p:val>
                                            <p:strVal val="ppt_x"/>
                                          </p:val>
                                        </p:tav>
                                        <p:tav tm="100000">
                                          <p:val>
                                            <p:fltVal val="0.5"/>
                                          </p:val>
                                        </p:tav>
                                      </p:tavLst>
                                    </p:anim>
                                    <p:anim calcmode="lin" valueType="num">
                                      <p:cBhvr>
                                        <p:cTn id="1261" dur="3250"/>
                                        <p:tgtEl>
                                          <p:spTgt spid="26"/>
                                        </p:tgtEl>
                                        <p:attrNameLst>
                                          <p:attrName>ppt_y</p:attrName>
                                        </p:attrNameLst>
                                      </p:cBhvr>
                                      <p:tavLst>
                                        <p:tav tm="0">
                                          <p:val>
                                            <p:strVal val="ppt_y"/>
                                          </p:val>
                                        </p:tav>
                                        <p:tav tm="100000">
                                          <p:val>
                                            <p:fltVal val="0.5"/>
                                          </p:val>
                                        </p:tav>
                                      </p:tavLst>
                                    </p:anim>
                                    <p:set>
                                      <p:cBhvr>
                                        <p:cTn id="1262" dur="1" fill="hold">
                                          <p:stCondLst>
                                            <p:cond delay="3249"/>
                                          </p:stCondLst>
                                        </p:cTn>
                                        <p:tgtEl>
                                          <p:spTgt spid="26"/>
                                        </p:tgtEl>
                                        <p:attrNameLst>
                                          <p:attrName>style.visibility</p:attrName>
                                        </p:attrNameLst>
                                      </p:cBhvr>
                                      <p:to>
                                        <p:strVal val="hidden"/>
                                      </p:to>
                                    </p:set>
                                  </p:childTnLst>
                                </p:cTn>
                              </p:par>
                              <p:par>
                                <p:cTn id="1263" presetID="23" presetClass="exit" presetSubtype="544" fill="hold" nodeType="withEffect">
                                  <p:stCondLst>
                                    <p:cond delay="0"/>
                                  </p:stCondLst>
                                  <p:childTnLst>
                                    <p:anim calcmode="lin" valueType="num">
                                      <p:cBhvr>
                                        <p:cTn id="1264" dur="3250"/>
                                        <p:tgtEl>
                                          <p:spTgt spid="27"/>
                                        </p:tgtEl>
                                        <p:attrNameLst>
                                          <p:attrName>ppt_w</p:attrName>
                                        </p:attrNameLst>
                                      </p:cBhvr>
                                      <p:tavLst>
                                        <p:tav tm="0">
                                          <p:val>
                                            <p:strVal val="ppt_w"/>
                                          </p:val>
                                        </p:tav>
                                        <p:tav tm="100000">
                                          <p:val>
                                            <p:fltVal val="0"/>
                                          </p:val>
                                        </p:tav>
                                      </p:tavLst>
                                    </p:anim>
                                    <p:anim calcmode="lin" valueType="num">
                                      <p:cBhvr>
                                        <p:cTn id="1265" dur="3250"/>
                                        <p:tgtEl>
                                          <p:spTgt spid="27"/>
                                        </p:tgtEl>
                                        <p:attrNameLst>
                                          <p:attrName>ppt_h</p:attrName>
                                        </p:attrNameLst>
                                      </p:cBhvr>
                                      <p:tavLst>
                                        <p:tav tm="0">
                                          <p:val>
                                            <p:strVal val="ppt_h"/>
                                          </p:val>
                                        </p:tav>
                                        <p:tav tm="100000">
                                          <p:val>
                                            <p:fltVal val="0"/>
                                          </p:val>
                                        </p:tav>
                                      </p:tavLst>
                                    </p:anim>
                                    <p:anim calcmode="lin" valueType="num">
                                      <p:cBhvr>
                                        <p:cTn id="1266" dur="3250"/>
                                        <p:tgtEl>
                                          <p:spTgt spid="27"/>
                                        </p:tgtEl>
                                        <p:attrNameLst>
                                          <p:attrName>ppt_x</p:attrName>
                                        </p:attrNameLst>
                                      </p:cBhvr>
                                      <p:tavLst>
                                        <p:tav tm="0">
                                          <p:val>
                                            <p:strVal val="ppt_x"/>
                                          </p:val>
                                        </p:tav>
                                        <p:tav tm="100000">
                                          <p:val>
                                            <p:fltVal val="0.5"/>
                                          </p:val>
                                        </p:tav>
                                      </p:tavLst>
                                    </p:anim>
                                    <p:anim calcmode="lin" valueType="num">
                                      <p:cBhvr>
                                        <p:cTn id="1267" dur="3250"/>
                                        <p:tgtEl>
                                          <p:spTgt spid="27"/>
                                        </p:tgtEl>
                                        <p:attrNameLst>
                                          <p:attrName>ppt_y</p:attrName>
                                        </p:attrNameLst>
                                      </p:cBhvr>
                                      <p:tavLst>
                                        <p:tav tm="0">
                                          <p:val>
                                            <p:strVal val="ppt_y"/>
                                          </p:val>
                                        </p:tav>
                                        <p:tav tm="100000">
                                          <p:val>
                                            <p:fltVal val="0.5"/>
                                          </p:val>
                                        </p:tav>
                                      </p:tavLst>
                                    </p:anim>
                                    <p:set>
                                      <p:cBhvr>
                                        <p:cTn id="1268" dur="1" fill="hold">
                                          <p:stCondLst>
                                            <p:cond delay="3249"/>
                                          </p:stCondLst>
                                        </p:cTn>
                                        <p:tgtEl>
                                          <p:spTgt spid="27"/>
                                        </p:tgtEl>
                                        <p:attrNameLst>
                                          <p:attrName>style.visibility</p:attrName>
                                        </p:attrNameLst>
                                      </p:cBhvr>
                                      <p:to>
                                        <p:strVal val="hidden"/>
                                      </p:to>
                                    </p:set>
                                  </p:childTnLst>
                                </p:cTn>
                              </p:par>
                              <p:par>
                                <p:cTn id="1269" presetID="23" presetClass="exit" presetSubtype="544" fill="hold" nodeType="withEffect">
                                  <p:stCondLst>
                                    <p:cond delay="0"/>
                                  </p:stCondLst>
                                  <p:childTnLst>
                                    <p:anim calcmode="lin" valueType="num">
                                      <p:cBhvr>
                                        <p:cTn id="1270" dur="3250"/>
                                        <p:tgtEl>
                                          <p:spTgt spid="28"/>
                                        </p:tgtEl>
                                        <p:attrNameLst>
                                          <p:attrName>ppt_w</p:attrName>
                                        </p:attrNameLst>
                                      </p:cBhvr>
                                      <p:tavLst>
                                        <p:tav tm="0">
                                          <p:val>
                                            <p:strVal val="ppt_w"/>
                                          </p:val>
                                        </p:tav>
                                        <p:tav tm="100000">
                                          <p:val>
                                            <p:fltVal val="0"/>
                                          </p:val>
                                        </p:tav>
                                      </p:tavLst>
                                    </p:anim>
                                    <p:anim calcmode="lin" valueType="num">
                                      <p:cBhvr>
                                        <p:cTn id="1271" dur="3250"/>
                                        <p:tgtEl>
                                          <p:spTgt spid="28"/>
                                        </p:tgtEl>
                                        <p:attrNameLst>
                                          <p:attrName>ppt_h</p:attrName>
                                        </p:attrNameLst>
                                      </p:cBhvr>
                                      <p:tavLst>
                                        <p:tav tm="0">
                                          <p:val>
                                            <p:strVal val="ppt_h"/>
                                          </p:val>
                                        </p:tav>
                                        <p:tav tm="100000">
                                          <p:val>
                                            <p:fltVal val="0"/>
                                          </p:val>
                                        </p:tav>
                                      </p:tavLst>
                                    </p:anim>
                                    <p:anim calcmode="lin" valueType="num">
                                      <p:cBhvr>
                                        <p:cTn id="1272" dur="3250"/>
                                        <p:tgtEl>
                                          <p:spTgt spid="28"/>
                                        </p:tgtEl>
                                        <p:attrNameLst>
                                          <p:attrName>ppt_x</p:attrName>
                                        </p:attrNameLst>
                                      </p:cBhvr>
                                      <p:tavLst>
                                        <p:tav tm="0">
                                          <p:val>
                                            <p:strVal val="ppt_x"/>
                                          </p:val>
                                        </p:tav>
                                        <p:tav tm="100000">
                                          <p:val>
                                            <p:fltVal val="0.5"/>
                                          </p:val>
                                        </p:tav>
                                      </p:tavLst>
                                    </p:anim>
                                    <p:anim calcmode="lin" valueType="num">
                                      <p:cBhvr>
                                        <p:cTn id="1273" dur="3250"/>
                                        <p:tgtEl>
                                          <p:spTgt spid="28"/>
                                        </p:tgtEl>
                                        <p:attrNameLst>
                                          <p:attrName>ppt_y</p:attrName>
                                        </p:attrNameLst>
                                      </p:cBhvr>
                                      <p:tavLst>
                                        <p:tav tm="0">
                                          <p:val>
                                            <p:strVal val="ppt_y"/>
                                          </p:val>
                                        </p:tav>
                                        <p:tav tm="100000">
                                          <p:val>
                                            <p:fltVal val="0.5"/>
                                          </p:val>
                                        </p:tav>
                                      </p:tavLst>
                                    </p:anim>
                                    <p:set>
                                      <p:cBhvr>
                                        <p:cTn id="1274" dur="1" fill="hold">
                                          <p:stCondLst>
                                            <p:cond delay="3249"/>
                                          </p:stCondLst>
                                        </p:cTn>
                                        <p:tgtEl>
                                          <p:spTgt spid="28"/>
                                        </p:tgtEl>
                                        <p:attrNameLst>
                                          <p:attrName>style.visibility</p:attrName>
                                        </p:attrNameLst>
                                      </p:cBhvr>
                                      <p:to>
                                        <p:strVal val="hidden"/>
                                      </p:to>
                                    </p:set>
                                  </p:childTnLst>
                                </p:cTn>
                              </p:par>
                              <p:par>
                                <p:cTn id="1275" presetID="23" presetClass="exit" presetSubtype="544" fill="hold" nodeType="withEffect">
                                  <p:stCondLst>
                                    <p:cond delay="0"/>
                                  </p:stCondLst>
                                  <p:childTnLst>
                                    <p:anim calcmode="lin" valueType="num">
                                      <p:cBhvr>
                                        <p:cTn id="1276" dur="3250"/>
                                        <p:tgtEl>
                                          <p:spTgt spid="29"/>
                                        </p:tgtEl>
                                        <p:attrNameLst>
                                          <p:attrName>ppt_w</p:attrName>
                                        </p:attrNameLst>
                                      </p:cBhvr>
                                      <p:tavLst>
                                        <p:tav tm="0">
                                          <p:val>
                                            <p:strVal val="ppt_w"/>
                                          </p:val>
                                        </p:tav>
                                        <p:tav tm="100000">
                                          <p:val>
                                            <p:fltVal val="0"/>
                                          </p:val>
                                        </p:tav>
                                      </p:tavLst>
                                    </p:anim>
                                    <p:anim calcmode="lin" valueType="num">
                                      <p:cBhvr>
                                        <p:cTn id="1277" dur="3250"/>
                                        <p:tgtEl>
                                          <p:spTgt spid="29"/>
                                        </p:tgtEl>
                                        <p:attrNameLst>
                                          <p:attrName>ppt_h</p:attrName>
                                        </p:attrNameLst>
                                      </p:cBhvr>
                                      <p:tavLst>
                                        <p:tav tm="0">
                                          <p:val>
                                            <p:strVal val="ppt_h"/>
                                          </p:val>
                                        </p:tav>
                                        <p:tav tm="100000">
                                          <p:val>
                                            <p:fltVal val="0"/>
                                          </p:val>
                                        </p:tav>
                                      </p:tavLst>
                                    </p:anim>
                                    <p:anim calcmode="lin" valueType="num">
                                      <p:cBhvr>
                                        <p:cTn id="1278" dur="3250"/>
                                        <p:tgtEl>
                                          <p:spTgt spid="29"/>
                                        </p:tgtEl>
                                        <p:attrNameLst>
                                          <p:attrName>ppt_x</p:attrName>
                                        </p:attrNameLst>
                                      </p:cBhvr>
                                      <p:tavLst>
                                        <p:tav tm="0">
                                          <p:val>
                                            <p:strVal val="ppt_x"/>
                                          </p:val>
                                        </p:tav>
                                        <p:tav tm="100000">
                                          <p:val>
                                            <p:fltVal val="0.5"/>
                                          </p:val>
                                        </p:tav>
                                      </p:tavLst>
                                    </p:anim>
                                    <p:anim calcmode="lin" valueType="num">
                                      <p:cBhvr>
                                        <p:cTn id="1279" dur="3250"/>
                                        <p:tgtEl>
                                          <p:spTgt spid="29"/>
                                        </p:tgtEl>
                                        <p:attrNameLst>
                                          <p:attrName>ppt_y</p:attrName>
                                        </p:attrNameLst>
                                      </p:cBhvr>
                                      <p:tavLst>
                                        <p:tav tm="0">
                                          <p:val>
                                            <p:strVal val="ppt_y"/>
                                          </p:val>
                                        </p:tav>
                                        <p:tav tm="100000">
                                          <p:val>
                                            <p:fltVal val="0.5"/>
                                          </p:val>
                                        </p:tav>
                                      </p:tavLst>
                                    </p:anim>
                                    <p:set>
                                      <p:cBhvr>
                                        <p:cTn id="1280" dur="1" fill="hold">
                                          <p:stCondLst>
                                            <p:cond delay="3249"/>
                                          </p:stCondLst>
                                        </p:cTn>
                                        <p:tgtEl>
                                          <p:spTgt spid="29"/>
                                        </p:tgtEl>
                                        <p:attrNameLst>
                                          <p:attrName>style.visibility</p:attrName>
                                        </p:attrNameLst>
                                      </p:cBhvr>
                                      <p:to>
                                        <p:strVal val="hidden"/>
                                      </p:to>
                                    </p:set>
                                  </p:childTnLst>
                                </p:cTn>
                              </p:par>
                              <p:par>
                                <p:cTn id="1281" presetID="23" presetClass="exit" presetSubtype="544" fill="hold" nodeType="withEffect">
                                  <p:stCondLst>
                                    <p:cond delay="0"/>
                                  </p:stCondLst>
                                  <p:childTnLst>
                                    <p:anim calcmode="lin" valueType="num">
                                      <p:cBhvr>
                                        <p:cTn id="1282" dur="3250"/>
                                        <p:tgtEl>
                                          <p:spTgt spid="4098"/>
                                        </p:tgtEl>
                                        <p:attrNameLst>
                                          <p:attrName>ppt_w</p:attrName>
                                        </p:attrNameLst>
                                      </p:cBhvr>
                                      <p:tavLst>
                                        <p:tav tm="0">
                                          <p:val>
                                            <p:strVal val="ppt_w"/>
                                          </p:val>
                                        </p:tav>
                                        <p:tav tm="100000">
                                          <p:val>
                                            <p:fltVal val="0"/>
                                          </p:val>
                                        </p:tav>
                                      </p:tavLst>
                                    </p:anim>
                                    <p:anim calcmode="lin" valueType="num">
                                      <p:cBhvr>
                                        <p:cTn id="1283" dur="3250"/>
                                        <p:tgtEl>
                                          <p:spTgt spid="4098"/>
                                        </p:tgtEl>
                                        <p:attrNameLst>
                                          <p:attrName>ppt_h</p:attrName>
                                        </p:attrNameLst>
                                      </p:cBhvr>
                                      <p:tavLst>
                                        <p:tav tm="0">
                                          <p:val>
                                            <p:strVal val="ppt_h"/>
                                          </p:val>
                                        </p:tav>
                                        <p:tav tm="100000">
                                          <p:val>
                                            <p:fltVal val="0"/>
                                          </p:val>
                                        </p:tav>
                                      </p:tavLst>
                                    </p:anim>
                                    <p:anim calcmode="lin" valueType="num">
                                      <p:cBhvr>
                                        <p:cTn id="1284" dur="3250"/>
                                        <p:tgtEl>
                                          <p:spTgt spid="4098"/>
                                        </p:tgtEl>
                                        <p:attrNameLst>
                                          <p:attrName>ppt_x</p:attrName>
                                        </p:attrNameLst>
                                      </p:cBhvr>
                                      <p:tavLst>
                                        <p:tav tm="0">
                                          <p:val>
                                            <p:strVal val="ppt_x"/>
                                          </p:val>
                                        </p:tav>
                                        <p:tav tm="100000">
                                          <p:val>
                                            <p:fltVal val="0.5"/>
                                          </p:val>
                                        </p:tav>
                                      </p:tavLst>
                                    </p:anim>
                                    <p:anim calcmode="lin" valueType="num">
                                      <p:cBhvr>
                                        <p:cTn id="1285" dur="3250"/>
                                        <p:tgtEl>
                                          <p:spTgt spid="4098"/>
                                        </p:tgtEl>
                                        <p:attrNameLst>
                                          <p:attrName>ppt_y</p:attrName>
                                        </p:attrNameLst>
                                      </p:cBhvr>
                                      <p:tavLst>
                                        <p:tav tm="0">
                                          <p:val>
                                            <p:strVal val="ppt_y"/>
                                          </p:val>
                                        </p:tav>
                                        <p:tav tm="100000">
                                          <p:val>
                                            <p:fltVal val="0.5"/>
                                          </p:val>
                                        </p:tav>
                                      </p:tavLst>
                                    </p:anim>
                                    <p:set>
                                      <p:cBhvr>
                                        <p:cTn id="1286" dur="1" fill="hold">
                                          <p:stCondLst>
                                            <p:cond delay="3249"/>
                                          </p:stCondLst>
                                        </p:cTn>
                                        <p:tgtEl>
                                          <p:spTgt spid="4098"/>
                                        </p:tgtEl>
                                        <p:attrNameLst>
                                          <p:attrName>style.visibility</p:attrName>
                                        </p:attrNameLst>
                                      </p:cBhvr>
                                      <p:to>
                                        <p:strVal val="hidden"/>
                                      </p:to>
                                    </p:set>
                                  </p:childTnLst>
                                </p:cTn>
                              </p:par>
                              <p:par>
                                <p:cTn id="1287" presetID="23" presetClass="exit" presetSubtype="544" fill="hold" nodeType="withEffect">
                                  <p:stCondLst>
                                    <p:cond delay="0"/>
                                  </p:stCondLst>
                                  <p:childTnLst>
                                    <p:anim calcmode="lin" valueType="num">
                                      <p:cBhvr>
                                        <p:cTn id="1288" dur="3250"/>
                                        <p:tgtEl>
                                          <p:spTgt spid="4099"/>
                                        </p:tgtEl>
                                        <p:attrNameLst>
                                          <p:attrName>ppt_w</p:attrName>
                                        </p:attrNameLst>
                                      </p:cBhvr>
                                      <p:tavLst>
                                        <p:tav tm="0">
                                          <p:val>
                                            <p:strVal val="ppt_w"/>
                                          </p:val>
                                        </p:tav>
                                        <p:tav tm="100000">
                                          <p:val>
                                            <p:fltVal val="0"/>
                                          </p:val>
                                        </p:tav>
                                      </p:tavLst>
                                    </p:anim>
                                    <p:anim calcmode="lin" valueType="num">
                                      <p:cBhvr>
                                        <p:cTn id="1289" dur="3250"/>
                                        <p:tgtEl>
                                          <p:spTgt spid="4099"/>
                                        </p:tgtEl>
                                        <p:attrNameLst>
                                          <p:attrName>ppt_h</p:attrName>
                                        </p:attrNameLst>
                                      </p:cBhvr>
                                      <p:tavLst>
                                        <p:tav tm="0">
                                          <p:val>
                                            <p:strVal val="ppt_h"/>
                                          </p:val>
                                        </p:tav>
                                        <p:tav tm="100000">
                                          <p:val>
                                            <p:fltVal val="0"/>
                                          </p:val>
                                        </p:tav>
                                      </p:tavLst>
                                    </p:anim>
                                    <p:anim calcmode="lin" valueType="num">
                                      <p:cBhvr>
                                        <p:cTn id="1290" dur="3250"/>
                                        <p:tgtEl>
                                          <p:spTgt spid="4099"/>
                                        </p:tgtEl>
                                        <p:attrNameLst>
                                          <p:attrName>ppt_x</p:attrName>
                                        </p:attrNameLst>
                                      </p:cBhvr>
                                      <p:tavLst>
                                        <p:tav tm="0">
                                          <p:val>
                                            <p:strVal val="ppt_x"/>
                                          </p:val>
                                        </p:tav>
                                        <p:tav tm="100000">
                                          <p:val>
                                            <p:fltVal val="0.5"/>
                                          </p:val>
                                        </p:tav>
                                      </p:tavLst>
                                    </p:anim>
                                    <p:anim calcmode="lin" valueType="num">
                                      <p:cBhvr>
                                        <p:cTn id="1291" dur="3250"/>
                                        <p:tgtEl>
                                          <p:spTgt spid="4099"/>
                                        </p:tgtEl>
                                        <p:attrNameLst>
                                          <p:attrName>ppt_y</p:attrName>
                                        </p:attrNameLst>
                                      </p:cBhvr>
                                      <p:tavLst>
                                        <p:tav tm="0">
                                          <p:val>
                                            <p:strVal val="ppt_y"/>
                                          </p:val>
                                        </p:tav>
                                        <p:tav tm="100000">
                                          <p:val>
                                            <p:fltVal val="0.5"/>
                                          </p:val>
                                        </p:tav>
                                      </p:tavLst>
                                    </p:anim>
                                    <p:set>
                                      <p:cBhvr>
                                        <p:cTn id="1292" dur="1" fill="hold">
                                          <p:stCondLst>
                                            <p:cond delay="3249"/>
                                          </p:stCondLst>
                                        </p:cTn>
                                        <p:tgtEl>
                                          <p:spTgt spid="4099"/>
                                        </p:tgtEl>
                                        <p:attrNameLst>
                                          <p:attrName>style.visibility</p:attrName>
                                        </p:attrNameLst>
                                      </p:cBhvr>
                                      <p:to>
                                        <p:strVal val="hidden"/>
                                      </p:to>
                                    </p:set>
                                  </p:childTnLst>
                                </p:cTn>
                              </p:par>
                              <p:par>
                                <p:cTn id="1293" presetID="23" presetClass="exit" presetSubtype="544" fill="hold" nodeType="withEffect">
                                  <p:stCondLst>
                                    <p:cond delay="0"/>
                                  </p:stCondLst>
                                  <p:childTnLst>
                                    <p:anim calcmode="lin" valueType="num">
                                      <p:cBhvr>
                                        <p:cTn id="1294" dur="3250"/>
                                        <p:tgtEl>
                                          <p:spTgt spid="7"/>
                                        </p:tgtEl>
                                        <p:attrNameLst>
                                          <p:attrName>ppt_w</p:attrName>
                                        </p:attrNameLst>
                                      </p:cBhvr>
                                      <p:tavLst>
                                        <p:tav tm="0">
                                          <p:val>
                                            <p:strVal val="ppt_w"/>
                                          </p:val>
                                        </p:tav>
                                        <p:tav tm="100000">
                                          <p:val>
                                            <p:fltVal val="0"/>
                                          </p:val>
                                        </p:tav>
                                      </p:tavLst>
                                    </p:anim>
                                    <p:anim calcmode="lin" valueType="num">
                                      <p:cBhvr>
                                        <p:cTn id="1295" dur="3250"/>
                                        <p:tgtEl>
                                          <p:spTgt spid="7"/>
                                        </p:tgtEl>
                                        <p:attrNameLst>
                                          <p:attrName>ppt_h</p:attrName>
                                        </p:attrNameLst>
                                      </p:cBhvr>
                                      <p:tavLst>
                                        <p:tav tm="0">
                                          <p:val>
                                            <p:strVal val="ppt_h"/>
                                          </p:val>
                                        </p:tav>
                                        <p:tav tm="100000">
                                          <p:val>
                                            <p:fltVal val="0"/>
                                          </p:val>
                                        </p:tav>
                                      </p:tavLst>
                                    </p:anim>
                                    <p:anim calcmode="lin" valueType="num">
                                      <p:cBhvr>
                                        <p:cTn id="1296" dur="3250"/>
                                        <p:tgtEl>
                                          <p:spTgt spid="7"/>
                                        </p:tgtEl>
                                        <p:attrNameLst>
                                          <p:attrName>ppt_x</p:attrName>
                                        </p:attrNameLst>
                                      </p:cBhvr>
                                      <p:tavLst>
                                        <p:tav tm="0">
                                          <p:val>
                                            <p:strVal val="ppt_x"/>
                                          </p:val>
                                        </p:tav>
                                        <p:tav tm="100000">
                                          <p:val>
                                            <p:fltVal val="0.5"/>
                                          </p:val>
                                        </p:tav>
                                      </p:tavLst>
                                    </p:anim>
                                    <p:anim calcmode="lin" valueType="num">
                                      <p:cBhvr>
                                        <p:cTn id="1297" dur="3250"/>
                                        <p:tgtEl>
                                          <p:spTgt spid="7"/>
                                        </p:tgtEl>
                                        <p:attrNameLst>
                                          <p:attrName>ppt_y</p:attrName>
                                        </p:attrNameLst>
                                      </p:cBhvr>
                                      <p:tavLst>
                                        <p:tav tm="0">
                                          <p:val>
                                            <p:strVal val="ppt_y"/>
                                          </p:val>
                                        </p:tav>
                                        <p:tav tm="100000">
                                          <p:val>
                                            <p:fltVal val="0.5"/>
                                          </p:val>
                                        </p:tav>
                                      </p:tavLst>
                                    </p:anim>
                                    <p:set>
                                      <p:cBhvr>
                                        <p:cTn id="1298" dur="1" fill="hold">
                                          <p:stCondLst>
                                            <p:cond delay="3249"/>
                                          </p:stCondLst>
                                        </p:cTn>
                                        <p:tgtEl>
                                          <p:spTgt spid="7"/>
                                        </p:tgtEl>
                                        <p:attrNameLst>
                                          <p:attrName>style.visibility</p:attrName>
                                        </p:attrNameLst>
                                      </p:cBhvr>
                                      <p:to>
                                        <p:strVal val="hidden"/>
                                      </p:to>
                                    </p:set>
                                  </p:childTnLst>
                                </p:cTn>
                              </p:par>
                              <p:par>
                                <p:cTn id="1299" presetID="23" presetClass="exit" presetSubtype="544" fill="hold" nodeType="withEffect">
                                  <p:stCondLst>
                                    <p:cond delay="0"/>
                                  </p:stCondLst>
                                  <p:childTnLst>
                                    <p:anim calcmode="lin" valueType="num">
                                      <p:cBhvr>
                                        <p:cTn id="1300" dur="3250"/>
                                        <p:tgtEl>
                                          <p:spTgt spid="8"/>
                                        </p:tgtEl>
                                        <p:attrNameLst>
                                          <p:attrName>ppt_w</p:attrName>
                                        </p:attrNameLst>
                                      </p:cBhvr>
                                      <p:tavLst>
                                        <p:tav tm="0">
                                          <p:val>
                                            <p:strVal val="ppt_w"/>
                                          </p:val>
                                        </p:tav>
                                        <p:tav tm="100000">
                                          <p:val>
                                            <p:fltVal val="0"/>
                                          </p:val>
                                        </p:tav>
                                      </p:tavLst>
                                    </p:anim>
                                    <p:anim calcmode="lin" valueType="num">
                                      <p:cBhvr>
                                        <p:cTn id="1301" dur="3250"/>
                                        <p:tgtEl>
                                          <p:spTgt spid="8"/>
                                        </p:tgtEl>
                                        <p:attrNameLst>
                                          <p:attrName>ppt_h</p:attrName>
                                        </p:attrNameLst>
                                      </p:cBhvr>
                                      <p:tavLst>
                                        <p:tav tm="0">
                                          <p:val>
                                            <p:strVal val="ppt_h"/>
                                          </p:val>
                                        </p:tav>
                                        <p:tav tm="100000">
                                          <p:val>
                                            <p:fltVal val="0"/>
                                          </p:val>
                                        </p:tav>
                                      </p:tavLst>
                                    </p:anim>
                                    <p:anim calcmode="lin" valueType="num">
                                      <p:cBhvr>
                                        <p:cTn id="1302" dur="3250"/>
                                        <p:tgtEl>
                                          <p:spTgt spid="8"/>
                                        </p:tgtEl>
                                        <p:attrNameLst>
                                          <p:attrName>ppt_x</p:attrName>
                                        </p:attrNameLst>
                                      </p:cBhvr>
                                      <p:tavLst>
                                        <p:tav tm="0">
                                          <p:val>
                                            <p:strVal val="ppt_x"/>
                                          </p:val>
                                        </p:tav>
                                        <p:tav tm="100000">
                                          <p:val>
                                            <p:fltVal val="0.5"/>
                                          </p:val>
                                        </p:tav>
                                      </p:tavLst>
                                    </p:anim>
                                    <p:anim calcmode="lin" valueType="num">
                                      <p:cBhvr>
                                        <p:cTn id="1303" dur="3250"/>
                                        <p:tgtEl>
                                          <p:spTgt spid="8"/>
                                        </p:tgtEl>
                                        <p:attrNameLst>
                                          <p:attrName>ppt_y</p:attrName>
                                        </p:attrNameLst>
                                      </p:cBhvr>
                                      <p:tavLst>
                                        <p:tav tm="0">
                                          <p:val>
                                            <p:strVal val="ppt_y"/>
                                          </p:val>
                                        </p:tav>
                                        <p:tav tm="100000">
                                          <p:val>
                                            <p:fltVal val="0.5"/>
                                          </p:val>
                                        </p:tav>
                                      </p:tavLst>
                                    </p:anim>
                                    <p:set>
                                      <p:cBhvr>
                                        <p:cTn id="1304" dur="1" fill="hold">
                                          <p:stCondLst>
                                            <p:cond delay="3249"/>
                                          </p:stCondLst>
                                        </p:cTn>
                                        <p:tgtEl>
                                          <p:spTgt spid="8"/>
                                        </p:tgtEl>
                                        <p:attrNameLst>
                                          <p:attrName>style.visibility</p:attrName>
                                        </p:attrNameLst>
                                      </p:cBhvr>
                                      <p:to>
                                        <p:strVal val="hidden"/>
                                      </p:to>
                                    </p:set>
                                  </p:childTnLst>
                                </p:cTn>
                              </p:par>
                              <p:par>
                                <p:cTn id="1305" presetID="23" presetClass="exit" presetSubtype="544" fill="hold" nodeType="withEffect">
                                  <p:stCondLst>
                                    <p:cond delay="0"/>
                                  </p:stCondLst>
                                  <p:childTnLst>
                                    <p:anim calcmode="lin" valueType="num">
                                      <p:cBhvr>
                                        <p:cTn id="1306" dur="3250"/>
                                        <p:tgtEl>
                                          <p:spTgt spid="14"/>
                                        </p:tgtEl>
                                        <p:attrNameLst>
                                          <p:attrName>ppt_w</p:attrName>
                                        </p:attrNameLst>
                                      </p:cBhvr>
                                      <p:tavLst>
                                        <p:tav tm="0">
                                          <p:val>
                                            <p:strVal val="ppt_w"/>
                                          </p:val>
                                        </p:tav>
                                        <p:tav tm="100000">
                                          <p:val>
                                            <p:fltVal val="0"/>
                                          </p:val>
                                        </p:tav>
                                      </p:tavLst>
                                    </p:anim>
                                    <p:anim calcmode="lin" valueType="num">
                                      <p:cBhvr>
                                        <p:cTn id="1307" dur="3250"/>
                                        <p:tgtEl>
                                          <p:spTgt spid="14"/>
                                        </p:tgtEl>
                                        <p:attrNameLst>
                                          <p:attrName>ppt_h</p:attrName>
                                        </p:attrNameLst>
                                      </p:cBhvr>
                                      <p:tavLst>
                                        <p:tav tm="0">
                                          <p:val>
                                            <p:strVal val="ppt_h"/>
                                          </p:val>
                                        </p:tav>
                                        <p:tav tm="100000">
                                          <p:val>
                                            <p:fltVal val="0"/>
                                          </p:val>
                                        </p:tav>
                                      </p:tavLst>
                                    </p:anim>
                                    <p:anim calcmode="lin" valueType="num">
                                      <p:cBhvr>
                                        <p:cTn id="1308" dur="3250"/>
                                        <p:tgtEl>
                                          <p:spTgt spid="14"/>
                                        </p:tgtEl>
                                        <p:attrNameLst>
                                          <p:attrName>ppt_x</p:attrName>
                                        </p:attrNameLst>
                                      </p:cBhvr>
                                      <p:tavLst>
                                        <p:tav tm="0">
                                          <p:val>
                                            <p:strVal val="ppt_x"/>
                                          </p:val>
                                        </p:tav>
                                        <p:tav tm="100000">
                                          <p:val>
                                            <p:fltVal val="0.5"/>
                                          </p:val>
                                        </p:tav>
                                      </p:tavLst>
                                    </p:anim>
                                    <p:anim calcmode="lin" valueType="num">
                                      <p:cBhvr>
                                        <p:cTn id="1309" dur="3250"/>
                                        <p:tgtEl>
                                          <p:spTgt spid="14"/>
                                        </p:tgtEl>
                                        <p:attrNameLst>
                                          <p:attrName>ppt_y</p:attrName>
                                        </p:attrNameLst>
                                      </p:cBhvr>
                                      <p:tavLst>
                                        <p:tav tm="0">
                                          <p:val>
                                            <p:strVal val="ppt_y"/>
                                          </p:val>
                                        </p:tav>
                                        <p:tav tm="100000">
                                          <p:val>
                                            <p:fltVal val="0.5"/>
                                          </p:val>
                                        </p:tav>
                                      </p:tavLst>
                                    </p:anim>
                                    <p:set>
                                      <p:cBhvr>
                                        <p:cTn id="1310" dur="1" fill="hold">
                                          <p:stCondLst>
                                            <p:cond delay="3249"/>
                                          </p:stCondLst>
                                        </p:cTn>
                                        <p:tgtEl>
                                          <p:spTgt spid="14"/>
                                        </p:tgtEl>
                                        <p:attrNameLst>
                                          <p:attrName>style.visibility</p:attrName>
                                        </p:attrNameLst>
                                      </p:cBhvr>
                                      <p:to>
                                        <p:strVal val="hidden"/>
                                      </p:to>
                                    </p:set>
                                  </p:childTnLst>
                                </p:cTn>
                              </p:par>
                              <p:par>
                                <p:cTn id="1311" presetID="23" presetClass="exit" presetSubtype="544" fill="hold" nodeType="withEffect">
                                  <p:stCondLst>
                                    <p:cond delay="0"/>
                                  </p:stCondLst>
                                  <p:childTnLst>
                                    <p:anim calcmode="lin" valueType="num">
                                      <p:cBhvr>
                                        <p:cTn id="1312" dur="3250"/>
                                        <p:tgtEl>
                                          <p:spTgt spid="15"/>
                                        </p:tgtEl>
                                        <p:attrNameLst>
                                          <p:attrName>ppt_w</p:attrName>
                                        </p:attrNameLst>
                                      </p:cBhvr>
                                      <p:tavLst>
                                        <p:tav tm="0">
                                          <p:val>
                                            <p:strVal val="ppt_w"/>
                                          </p:val>
                                        </p:tav>
                                        <p:tav tm="100000">
                                          <p:val>
                                            <p:fltVal val="0"/>
                                          </p:val>
                                        </p:tav>
                                      </p:tavLst>
                                    </p:anim>
                                    <p:anim calcmode="lin" valueType="num">
                                      <p:cBhvr>
                                        <p:cTn id="1313" dur="3250"/>
                                        <p:tgtEl>
                                          <p:spTgt spid="15"/>
                                        </p:tgtEl>
                                        <p:attrNameLst>
                                          <p:attrName>ppt_h</p:attrName>
                                        </p:attrNameLst>
                                      </p:cBhvr>
                                      <p:tavLst>
                                        <p:tav tm="0">
                                          <p:val>
                                            <p:strVal val="ppt_h"/>
                                          </p:val>
                                        </p:tav>
                                        <p:tav tm="100000">
                                          <p:val>
                                            <p:fltVal val="0"/>
                                          </p:val>
                                        </p:tav>
                                      </p:tavLst>
                                    </p:anim>
                                    <p:anim calcmode="lin" valueType="num">
                                      <p:cBhvr>
                                        <p:cTn id="1314" dur="3250"/>
                                        <p:tgtEl>
                                          <p:spTgt spid="15"/>
                                        </p:tgtEl>
                                        <p:attrNameLst>
                                          <p:attrName>ppt_x</p:attrName>
                                        </p:attrNameLst>
                                      </p:cBhvr>
                                      <p:tavLst>
                                        <p:tav tm="0">
                                          <p:val>
                                            <p:strVal val="ppt_x"/>
                                          </p:val>
                                        </p:tav>
                                        <p:tav tm="100000">
                                          <p:val>
                                            <p:fltVal val="0.5"/>
                                          </p:val>
                                        </p:tav>
                                      </p:tavLst>
                                    </p:anim>
                                    <p:anim calcmode="lin" valueType="num">
                                      <p:cBhvr>
                                        <p:cTn id="1315" dur="3250"/>
                                        <p:tgtEl>
                                          <p:spTgt spid="15"/>
                                        </p:tgtEl>
                                        <p:attrNameLst>
                                          <p:attrName>ppt_y</p:attrName>
                                        </p:attrNameLst>
                                      </p:cBhvr>
                                      <p:tavLst>
                                        <p:tav tm="0">
                                          <p:val>
                                            <p:strVal val="ppt_y"/>
                                          </p:val>
                                        </p:tav>
                                        <p:tav tm="100000">
                                          <p:val>
                                            <p:fltVal val="0.5"/>
                                          </p:val>
                                        </p:tav>
                                      </p:tavLst>
                                    </p:anim>
                                    <p:set>
                                      <p:cBhvr>
                                        <p:cTn id="1316" dur="1" fill="hold">
                                          <p:stCondLst>
                                            <p:cond delay="3249"/>
                                          </p:stCondLst>
                                        </p:cTn>
                                        <p:tgtEl>
                                          <p:spTgt spid="15"/>
                                        </p:tgtEl>
                                        <p:attrNameLst>
                                          <p:attrName>style.visibility</p:attrName>
                                        </p:attrNameLst>
                                      </p:cBhvr>
                                      <p:to>
                                        <p:strVal val="hidden"/>
                                      </p:to>
                                    </p:set>
                                  </p:childTnLst>
                                </p:cTn>
                              </p:par>
                              <p:par>
                                <p:cTn id="1317" presetID="23" presetClass="exit" presetSubtype="544" fill="hold" nodeType="withEffect">
                                  <p:stCondLst>
                                    <p:cond delay="0"/>
                                  </p:stCondLst>
                                  <p:childTnLst>
                                    <p:anim calcmode="lin" valueType="num">
                                      <p:cBhvr>
                                        <p:cTn id="1318" dur="3250"/>
                                        <p:tgtEl>
                                          <p:spTgt spid="16"/>
                                        </p:tgtEl>
                                        <p:attrNameLst>
                                          <p:attrName>ppt_w</p:attrName>
                                        </p:attrNameLst>
                                      </p:cBhvr>
                                      <p:tavLst>
                                        <p:tav tm="0">
                                          <p:val>
                                            <p:strVal val="ppt_w"/>
                                          </p:val>
                                        </p:tav>
                                        <p:tav tm="100000">
                                          <p:val>
                                            <p:fltVal val="0"/>
                                          </p:val>
                                        </p:tav>
                                      </p:tavLst>
                                    </p:anim>
                                    <p:anim calcmode="lin" valueType="num">
                                      <p:cBhvr>
                                        <p:cTn id="1319" dur="3250"/>
                                        <p:tgtEl>
                                          <p:spTgt spid="16"/>
                                        </p:tgtEl>
                                        <p:attrNameLst>
                                          <p:attrName>ppt_h</p:attrName>
                                        </p:attrNameLst>
                                      </p:cBhvr>
                                      <p:tavLst>
                                        <p:tav tm="0">
                                          <p:val>
                                            <p:strVal val="ppt_h"/>
                                          </p:val>
                                        </p:tav>
                                        <p:tav tm="100000">
                                          <p:val>
                                            <p:fltVal val="0"/>
                                          </p:val>
                                        </p:tav>
                                      </p:tavLst>
                                    </p:anim>
                                    <p:anim calcmode="lin" valueType="num">
                                      <p:cBhvr>
                                        <p:cTn id="1320" dur="3250"/>
                                        <p:tgtEl>
                                          <p:spTgt spid="16"/>
                                        </p:tgtEl>
                                        <p:attrNameLst>
                                          <p:attrName>ppt_x</p:attrName>
                                        </p:attrNameLst>
                                      </p:cBhvr>
                                      <p:tavLst>
                                        <p:tav tm="0">
                                          <p:val>
                                            <p:strVal val="ppt_x"/>
                                          </p:val>
                                        </p:tav>
                                        <p:tav tm="100000">
                                          <p:val>
                                            <p:fltVal val="0.5"/>
                                          </p:val>
                                        </p:tav>
                                      </p:tavLst>
                                    </p:anim>
                                    <p:anim calcmode="lin" valueType="num">
                                      <p:cBhvr>
                                        <p:cTn id="1321" dur="3250"/>
                                        <p:tgtEl>
                                          <p:spTgt spid="16"/>
                                        </p:tgtEl>
                                        <p:attrNameLst>
                                          <p:attrName>ppt_y</p:attrName>
                                        </p:attrNameLst>
                                      </p:cBhvr>
                                      <p:tavLst>
                                        <p:tav tm="0">
                                          <p:val>
                                            <p:strVal val="ppt_y"/>
                                          </p:val>
                                        </p:tav>
                                        <p:tav tm="100000">
                                          <p:val>
                                            <p:fltVal val="0.5"/>
                                          </p:val>
                                        </p:tav>
                                      </p:tavLst>
                                    </p:anim>
                                    <p:set>
                                      <p:cBhvr>
                                        <p:cTn id="1322" dur="1" fill="hold">
                                          <p:stCondLst>
                                            <p:cond delay="3249"/>
                                          </p:stCondLst>
                                        </p:cTn>
                                        <p:tgtEl>
                                          <p:spTgt spid="16"/>
                                        </p:tgtEl>
                                        <p:attrNameLst>
                                          <p:attrName>style.visibility</p:attrName>
                                        </p:attrNameLst>
                                      </p:cBhvr>
                                      <p:to>
                                        <p:strVal val="hidden"/>
                                      </p:to>
                                    </p:set>
                                  </p:childTnLst>
                                </p:cTn>
                              </p:par>
                              <p:par>
                                <p:cTn id="1323" presetID="23" presetClass="exit" presetSubtype="544" fill="hold" nodeType="withEffect">
                                  <p:stCondLst>
                                    <p:cond delay="0"/>
                                  </p:stCondLst>
                                  <p:childTnLst>
                                    <p:anim calcmode="lin" valueType="num">
                                      <p:cBhvr>
                                        <p:cTn id="1324" dur="3250"/>
                                        <p:tgtEl>
                                          <p:spTgt spid="17"/>
                                        </p:tgtEl>
                                        <p:attrNameLst>
                                          <p:attrName>ppt_w</p:attrName>
                                        </p:attrNameLst>
                                      </p:cBhvr>
                                      <p:tavLst>
                                        <p:tav tm="0">
                                          <p:val>
                                            <p:strVal val="ppt_w"/>
                                          </p:val>
                                        </p:tav>
                                        <p:tav tm="100000">
                                          <p:val>
                                            <p:fltVal val="0"/>
                                          </p:val>
                                        </p:tav>
                                      </p:tavLst>
                                    </p:anim>
                                    <p:anim calcmode="lin" valueType="num">
                                      <p:cBhvr>
                                        <p:cTn id="1325" dur="3250"/>
                                        <p:tgtEl>
                                          <p:spTgt spid="17"/>
                                        </p:tgtEl>
                                        <p:attrNameLst>
                                          <p:attrName>ppt_h</p:attrName>
                                        </p:attrNameLst>
                                      </p:cBhvr>
                                      <p:tavLst>
                                        <p:tav tm="0">
                                          <p:val>
                                            <p:strVal val="ppt_h"/>
                                          </p:val>
                                        </p:tav>
                                        <p:tav tm="100000">
                                          <p:val>
                                            <p:fltVal val="0"/>
                                          </p:val>
                                        </p:tav>
                                      </p:tavLst>
                                    </p:anim>
                                    <p:anim calcmode="lin" valueType="num">
                                      <p:cBhvr>
                                        <p:cTn id="1326" dur="3250"/>
                                        <p:tgtEl>
                                          <p:spTgt spid="17"/>
                                        </p:tgtEl>
                                        <p:attrNameLst>
                                          <p:attrName>ppt_x</p:attrName>
                                        </p:attrNameLst>
                                      </p:cBhvr>
                                      <p:tavLst>
                                        <p:tav tm="0">
                                          <p:val>
                                            <p:strVal val="ppt_x"/>
                                          </p:val>
                                        </p:tav>
                                        <p:tav tm="100000">
                                          <p:val>
                                            <p:fltVal val="0.5"/>
                                          </p:val>
                                        </p:tav>
                                      </p:tavLst>
                                    </p:anim>
                                    <p:anim calcmode="lin" valueType="num">
                                      <p:cBhvr>
                                        <p:cTn id="1327" dur="3250"/>
                                        <p:tgtEl>
                                          <p:spTgt spid="17"/>
                                        </p:tgtEl>
                                        <p:attrNameLst>
                                          <p:attrName>ppt_y</p:attrName>
                                        </p:attrNameLst>
                                      </p:cBhvr>
                                      <p:tavLst>
                                        <p:tav tm="0">
                                          <p:val>
                                            <p:strVal val="ppt_y"/>
                                          </p:val>
                                        </p:tav>
                                        <p:tav tm="100000">
                                          <p:val>
                                            <p:fltVal val="0.5"/>
                                          </p:val>
                                        </p:tav>
                                      </p:tavLst>
                                    </p:anim>
                                    <p:set>
                                      <p:cBhvr>
                                        <p:cTn id="1328" dur="1" fill="hold">
                                          <p:stCondLst>
                                            <p:cond delay="3249"/>
                                          </p:stCondLst>
                                        </p:cTn>
                                        <p:tgtEl>
                                          <p:spTgt spid="17"/>
                                        </p:tgtEl>
                                        <p:attrNameLst>
                                          <p:attrName>style.visibility</p:attrName>
                                        </p:attrNameLst>
                                      </p:cBhvr>
                                      <p:to>
                                        <p:strVal val="hidden"/>
                                      </p:to>
                                    </p:set>
                                  </p:childTnLst>
                                </p:cTn>
                              </p:par>
                              <p:par>
                                <p:cTn id="1329" presetID="23" presetClass="exit" presetSubtype="544" fill="hold" nodeType="withEffect">
                                  <p:stCondLst>
                                    <p:cond delay="0"/>
                                  </p:stCondLst>
                                  <p:childTnLst>
                                    <p:anim calcmode="lin" valueType="num">
                                      <p:cBhvr>
                                        <p:cTn id="1330" dur="3250"/>
                                        <p:tgtEl>
                                          <p:spTgt spid="21"/>
                                        </p:tgtEl>
                                        <p:attrNameLst>
                                          <p:attrName>ppt_w</p:attrName>
                                        </p:attrNameLst>
                                      </p:cBhvr>
                                      <p:tavLst>
                                        <p:tav tm="0">
                                          <p:val>
                                            <p:strVal val="ppt_w"/>
                                          </p:val>
                                        </p:tav>
                                        <p:tav tm="100000">
                                          <p:val>
                                            <p:fltVal val="0"/>
                                          </p:val>
                                        </p:tav>
                                      </p:tavLst>
                                    </p:anim>
                                    <p:anim calcmode="lin" valueType="num">
                                      <p:cBhvr>
                                        <p:cTn id="1331" dur="3250"/>
                                        <p:tgtEl>
                                          <p:spTgt spid="21"/>
                                        </p:tgtEl>
                                        <p:attrNameLst>
                                          <p:attrName>ppt_h</p:attrName>
                                        </p:attrNameLst>
                                      </p:cBhvr>
                                      <p:tavLst>
                                        <p:tav tm="0">
                                          <p:val>
                                            <p:strVal val="ppt_h"/>
                                          </p:val>
                                        </p:tav>
                                        <p:tav tm="100000">
                                          <p:val>
                                            <p:fltVal val="0"/>
                                          </p:val>
                                        </p:tav>
                                      </p:tavLst>
                                    </p:anim>
                                    <p:anim calcmode="lin" valueType="num">
                                      <p:cBhvr>
                                        <p:cTn id="1332" dur="3250"/>
                                        <p:tgtEl>
                                          <p:spTgt spid="21"/>
                                        </p:tgtEl>
                                        <p:attrNameLst>
                                          <p:attrName>ppt_x</p:attrName>
                                        </p:attrNameLst>
                                      </p:cBhvr>
                                      <p:tavLst>
                                        <p:tav tm="0">
                                          <p:val>
                                            <p:strVal val="ppt_x"/>
                                          </p:val>
                                        </p:tav>
                                        <p:tav tm="100000">
                                          <p:val>
                                            <p:fltVal val="0.5"/>
                                          </p:val>
                                        </p:tav>
                                      </p:tavLst>
                                    </p:anim>
                                    <p:anim calcmode="lin" valueType="num">
                                      <p:cBhvr>
                                        <p:cTn id="1333" dur="3250"/>
                                        <p:tgtEl>
                                          <p:spTgt spid="21"/>
                                        </p:tgtEl>
                                        <p:attrNameLst>
                                          <p:attrName>ppt_y</p:attrName>
                                        </p:attrNameLst>
                                      </p:cBhvr>
                                      <p:tavLst>
                                        <p:tav tm="0">
                                          <p:val>
                                            <p:strVal val="ppt_y"/>
                                          </p:val>
                                        </p:tav>
                                        <p:tav tm="100000">
                                          <p:val>
                                            <p:fltVal val="0.5"/>
                                          </p:val>
                                        </p:tav>
                                      </p:tavLst>
                                    </p:anim>
                                    <p:set>
                                      <p:cBhvr>
                                        <p:cTn id="1334" dur="1" fill="hold">
                                          <p:stCondLst>
                                            <p:cond delay="3249"/>
                                          </p:stCondLst>
                                        </p:cTn>
                                        <p:tgtEl>
                                          <p:spTgt spid="21"/>
                                        </p:tgtEl>
                                        <p:attrNameLst>
                                          <p:attrName>style.visibility</p:attrName>
                                        </p:attrNameLst>
                                      </p:cBhvr>
                                      <p:to>
                                        <p:strVal val="hidden"/>
                                      </p:to>
                                    </p:set>
                                  </p:childTnLst>
                                </p:cTn>
                              </p:par>
                              <p:par>
                                <p:cTn id="1335" presetID="23" presetClass="exit" presetSubtype="544" fill="hold" nodeType="withEffect">
                                  <p:stCondLst>
                                    <p:cond delay="0"/>
                                  </p:stCondLst>
                                  <p:childTnLst>
                                    <p:anim calcmode="lin" valueType="num">
                                      <p:cBhvr>
                                        <p:cTn id="1336" dur="3250"/>
                                        <p:tgtEl>
                                          <p:spTgt spid="22"/>
                                        </p:tgtEl>
                                        <p:attrNameLst>
                                          <p:attrName>ppt_w</p:attrName>
                                        </p:attrNameLst>
                                      </p:cBhvr>
                                      <p:tavLst>
                                        <p:tav tm="0">
                                          <p:val>
                                            <p:strVal val="ppt_w"/>
                                          </p:val>
                                        </p:tav>
                                        <p:tav tm="100000">
                                          <p:val>
                                            <p:fltVal val="0"/>
                                          </p:val>
                                        </p:tav>
                                      </p:tavLst>
                                    </p:anim>
                                    <p:anim calcmode="lin" valueType="num">
                                      <p:cBhvr>
                                        <p:cTn id="1337" dur="3250"/>
                                        <p:tgtEl>
                                          <p:spTgt spid="22"/>
                                        </p:tgtEl>
                                        <p:attrNameLst>
                                          <p:attrName>ppt_h</p:attrName>
                                        </p:attrNameLst>
                                      </p:cBhvr>
                                      <p:tavLst>
                                        <p:tav tm="0">
                                          <p:val>
                                            <p:strVal val="ppt_h"/>
                                          </p:val>
                                        </p:tav>
                                        <p:tav tm="100000">
                                          <p:val>
                                            <p:fltVal val="0"/>
                                          </p:val>
                                        </p:tav>
                                      </p:tavLst>
                                    </p:anim>
                                    <p:anim calcmode="lin" valueType="num">
                                      <p:cBhvr>
                                        <p:cTn id="1338" dur="3250"/>
                                        <p:tgtEl>
                                          <p:spTgt spid="22"/>
                                        </p:tgtEl>
                                        <p:attrNameLst>
                                          <p:attrName>ppt_x</p:attrName>
                                        </p:attrNameLst>
                                      </p:cBhvr>
                                      <p:tavLst>
                                        <p:tav tm="0">
                                          <p:val>
                                            <p:strVal val="ppt_x"/>
                                          </p:val>
                                        </p:tav>
                                        <p:tav tm="100000">
                                          <p:val>
                                            <p:fltVal val="0.5"/>
                                          </p:val>
                                        </p:tav>
                                      </p:tavLst>
                                    </p:anim>
                                    <p:anim calcmode="lin" valueType="num">
                                      <p:cBhvr>
                                        <p:cTn id="1339" dur="3250"/>
                                        <p:tgtEl>
                                          <p:spTgt spid="22"/>
                                        </p:tgtEl>
                                        <p:attrNameLst>
                                          <p:attrName>ppt_y</p:attrName>
                                        </p:attrNameLst>
                                      </p:cBhvr>
                                      <p:tavLst>
                                        <p:tav tm="0">
                                          <p:val>
                                            <p:strVal val="ppt_y"/>
                                          </p:val>
                                        </p:tav>
                                        <p:tav tm="100000">
                                          <p:val>
                                            <p:fltVal val="0.5"/>
                                          </p:val>
                                        </p:tav>
                                      </p:tavLst>
                                    </p:anim>
                                    <p:set>
                                      <p:cBhvr>
                                        <p:cTn id="1340" dur="1" fill="hold">
                                          <p:stCondLst>
                                            <p:cond delay="3249"/>
                                          </p:stCondLst>
                                        </p:cTn>
                                        <p:tgtEl>
                                          <p:spTgt spid="22"/>
                                        </p:tgtEl>
                                        <p:attrNameLst>
                                          <p:attrName>style.visibility</p:attrName>
                                        </p:attrNameLst>
                                      </p:cBhvr>
                                      <p:to>
                                        <p:strVal val="hidden"/>
                                      </p:to>
                                    </p:set>
                                  </p:childTnLst>
                                </p:cTn>
                              </p:par>
                              <p:par>
                                <p:cTn id="1341" presetID="23" presetClass="exit" presetSubtype="544" fill="hold" nodeType="withEffect">
                                  <p:stCondLst>
                                    <p:cond delay="0"/>
                                  </p:stCondLst>
                                  <p:childTnLst>
                                    <p:anim calcmode="lin" valueType="num">
                                      <p:cBhvr>
                                        <p:cTn id="1342" dur="3250"/>
                                        <p:tgtEl>
                                          <p:spTgt spid="23"/>
                                        </p:tgtEl>
                                        <p:attrNameLst>
                                          <p:attrName>ppt_w</p:attrName>
                                        </p:attrNameLst>
                                      </p:cBhvr>
                                      <p:tavLst>
                                        <p:tav tm="0">
                                          <p:val>
                                            <p:strVal val="ppt_w"/>
                                          </p:val>
                                        </p:tav>
                                        <p:tav tm="100000">
                                          <p:val>
                                            <p:fltVal val="0"/>
                                          </p:val>
                                        </p:tav>
                                      </p:tavLst>
                                    </p:anim>
                                    <p:anim calcmode="lin" valueType="num">
                                      <p:cBhvr>
                                        <p:cTn id="1343" dur="3250"/>
                                        <p:tgtEl>
                                          <p:spTgt spid="23"/>
                                        </p:tgtEl>
                                        <p:attrNameLst>
                                          <p:attrName>ppt_h</p:attrName>
                                        </p:attrNameLst>
                                      </p:cBhvr>
                                      <p:tavLst>
                                        <p:tav tm="0">
                                          <p:val>
                                            <p:strVal val="ppt_h"/>
                                          </p:val>
                                        </p:tav>
                                        <p:tav tm="100000">
                                          <p:val>
                                            <p:fltVal val="0"/>
                                          </p:val>
                                        </p:tav>
                                      </p:tavLst>
                                    </p:anim>
                                    <p:anim calcmode="lin" valueType="num">
                                      <p:cBhvr>
                                        <p:cTn id="1344" dur="3250"/>
                                        <p:tgtEl>
                                          <p:spTgt spid="23"/>
                                        </p:tgtEl>
                                        <p:attrNameLst>
                                          <p:attrName>ppt_x</p:attrName>
                                        </p:attrNameLst>
                                      </p:cBhvr>
                                      <p:tavLst>
                                        <p:tav tm="0">
                                          <p:val>
                                            <p:strVal val="ppt_x"/>
                                          </p:val>
                                        </p:tav>
                                        <p:tav tm="100000">
                                          <p:val>
                                            <p:fltVal val="0.5"/>
                                          </p:val>
                                        </p:tav>
                                      </p:tavLst>
                                    </p:anim>
                                    <p:anim calcmode="lin" valueType="num">
                                      <p:cBhvr>
                                        <p:cTn id="1345" dur="3250"/>
                                        <p:tgtEl>
                                          <p:spTgt spid="23"/>
                                        </p:tgtEl>
                                        <p:attrNameLst>
                                          <p:attrName>ppt_y</p:attrName>
                                        </p:attrNameLst>
                                      </p:cBhvr>
                                      <p:tavLst>
                                        <p:tav tm="0">
                                          <p:val>
                                            <p:strVal val="ppt_y"/>
                                          </p:val>
                                        </p:tav>
                                        <p:tav tm="100000">
                                          <p:val>
                                            <p:fltVal val="0.5"/>
                                          </p:val>
                                        </p:tav>
                                      </p:tavLst>
                                    </p:anim>
                                    <p:set>
                                      <p:cBhvr>
                                        <p:cTn id="1346" dur="1" fill="hold">
                                          <p:stCondLst>
                                            <p:cond delay="3249"/>
                                          </p:stCondLst>
                                        </p:cTn>
                                        <p:tgtEl>
                                          <p:spTgt spid="23"/>
                                        </p:tgtEl>
                                        <p:attrNameLst>
                                          <p:attrName>style.visibility</p:attrName>
                                        </p:attrNameLst>
                                      </p:cBhvr>
                                      <p:to>
                                        <p:strVal val="hidden"/>
                                      </p:to>
                                    </p:set>
                                  </p:childTnLst>
                                </p:cTn>
                              </p:par>
                              <p:par>
                                <p:cTn id="1347" presetID="23" presetClass="exit" presetSubtype="544" fill="hold" nodeType="withEffect">
                                  <p:stCondLst>
                                    <p:cond delay="0"/>
                                  </p:stCondLst>
                                  <p:childTnLst>
                                    <p:anim calcmode="lin" valueType="num">
                                      <p:cBhvr>
                                        <p:cTn id="1348" dur="3250"/>
                                        <p:tgtEl>
                                          <p:spTgt spid="24"/>
                                        </p:tgtEl>
                                        <p:attrNameLst>
                                          <p:attrName>ppt_w</p:attrName>
                                        </p:attrNameLst>
                                      </p:cBhvr>
                                      <p:tavLst>
                                        <p:tav tm="0">
                                          <p:val>
                                            <p:strVal val="ppt_w"/>
                                          </p:val>
                                        </p:tav>
                                        <p:tav tm="100000">
                                          <p:val>
                                            <p:fltVal val="0"/>
                                          </p:val>
                                        </p:tav>
                                      </p:tavLst>
                                    </p:anim>
                                    <p:anim calcmode="lin" valueType="num">
                                      <p:cBhvr>
                                        <p:cTn id="1349" dur="3250"/>
                                        <p:tgtEl>
                                          <p:spTgt spid="24"/>
                                        </p:tgtEl>
                                        <p:attrNameLst>
                                          <p:attrName>ppt_h</p:attrName>
                                        </p:attrNameLst>
                                      </p:cBhvr>
                                      <p:tavLst>
                                        <p:tav tm="0">
                                          <p:val>
                                            <p:strVal val="ppt_h"/>
                                          </p:val>
                                        </p:tav>
                                        <p:tav tm="100000">
                                          <p:val>
                                            <p:fltVal val="0"/>
                                          </p:val>
                                        </p:tav>
                                      </p:tavLst>
                                    </p:anim>
                                    <p:anim calcmode="lin" valueType="num">
                                      <p:cBhvr>
                                        <p:cTn id="1350" dur="3250"/>
                                        <p:tgtEl>
                                          <p:spTgt spid="24"/>
                                        </p:tgtEl>
                                        <p:attrNameLst>
                                          <p:attrName>ppt_x</p:attrName>
                                        </p:attrNameLst>
                                      </p:cBhvr>
                                      <p:tavLst>
                                        <p:tav tm="0">
                                          <p:val>
                                            <p:strVal val="ppt_x"/>
                                          </p:val>
                                        </p:tav>
                                        <p:tav tm="100000">
                                          <p:val>
                                            <p:fltVal val="0.5"/>
                                          </p:val>
                                        </p:tav>
                                      </p:tavLst>
                                    </p:anim>
                                    <p:anim calcmode="lin" valueType="num">
                                      <p:cBhvr>
                                        <p:cTn id="1351" dur="3250"/>
                                        <p:tgtEl>
                                          <p:spTgt spid="24"/>
                                        </p:tgtEl>
                                        <p:attrNameLst>
                                          <p:attrName>ppt_y</p:attrName>
                                        </p:attrNameLst>
                                      </p:cBhvr>
                                      <p:tavLst>
                                        <p:tav tm="0">
                                          <p:val>
                                            <p:strVal val="ppt_y"/>
                                          </p:val>
                                        </p:tav>
                                        <p:tav tm="100000">
                                          <p:val>
                                            <p:fltVal val="0.5"/>
                                          </p:val>
                                        </p:tav>
                                      </p:tavLst>
                                    </p:anim>
                                    <p:set>
                                      <p:cBhvr>
                                        <p:cTn id="1352" dur="1" fill="hold">
                                          <p:stCondLst>
                                            <p:cond delay="3249"/>
                                          </p:stCondLst>
                                        </p:cTn>
                                        <p:tgtEl>
                                          <p:spTgt spid="24"/>
                                        </p:tgtEl>
                                        <p:attrNameLst>
                                          <p:attrName>style.visibility</p:attrName>
                                        </p:attrNameLst>
                                      </p:cBhvr>
                                      <p:to>
                                        <p:strVal val="hidden"/>
                                      </p:to>
                                    </p:set>
                                  </p:childTnLst>
                                </p:cTn>
                              </p:par>
                              <p:par>
                                <p:cTn id="1353" presetID="23" presetClass="exit" presetSubtype="544" fill="hold" nodeType="withEffect">
                                  <p:stCondLst>
                                    <p:cond delay="0"/>
                                  </p:stCondLst>
                                  <p:childTnLst>
                                    <p:anim calcmode="lin" valueType="num">
                                      <p:cBhvr>
                                        <p:cTn id="1354" dur="3250"/>
                                        <p:tgtEl>
                                          <p:spTgt spid="31"/>
                                        </p:tgtEl>
                                        <p:attrNameLst>
                                          <p:attrName>ppt_w</p:attrName>
                                        </p:attrNameLst>
                                      </p:cBhvr>
                                      <p:tavLst>
                                        <p:tav tm="0">
                                          <p:val>
                                            <p:strVal val="ppt_w"/>
                                          </p:val>
                                        </p:tav>
                                        <p:tav tm="100000">
                                          <p:val>
                                            <p:fltVal val="0"/>
                                          </p:val>
                                        </p:tav>
                                      </p:tavLst>
                                    </p:anim>
                                    <p:anim calcmode="lin" valueType="num">
                                      <p:cBhvr>
                                        <p:cTn id="1355" dur="3250"/>
                                        <p:tgtEl>
                                          <p:spTgt spid="31"/>
                                        </p:tgtEl>
                                        <p:attrNameLst>
                                          <p:attrName>ppt_h</p:attrName>
                                        </p:attrNameLst>
                                      </p:cBhvr>
                                      <p:tavLst>
                                        <p:tav tm="0">
                                          <p:val>
                                            <p:strVal val="ppt_h"/>
                                          </p:val>
                                        </p:tav>
                                        <p:tav tm="100000">
                                          <p:val>
                                            <p:fltVal val="0"/>
                                          </p:val>
                                        </p:tav>
                                      </p:tavLst>
                                    </p:anim>
                                    <p:anim calcmode="lin" valueType="num">
                                      <p:cBhvr>
                                        <p:cTn id="1356" dur="3250"/>
                                        <p:tgtEl>
                                          <p:spTgt spid="31"/>
                                        </p:tgtEl>
                                        <p:attrNameLst>
                                          <p:attrName>ppt_x</p:attrName>
                                        </p:attrNameLst>
                                      </p:cBhvr>
                                      <p:tavLst>
                                        <p:tav tm="0">
                                          <p:val>
                                            <p:strVal val="ppt_x"/>
                                          </p:val>
                                        </p:tav>
                                        <p:tav tm="100000">
                                          <p:val>
                                            <p:fltVal val="0.5"/>
                                          </p:val>
                                        </p:tav>
                                      </p:tavLst>
                                    </p:anim>
                                    <p:anim calcmode="lin" valueType="num">
                                      <p:cBhvr>
                                        <p:cTn id="1357" dur="3250"/>
                                        <p:tgtEl>
                                          <p:spTgt spid="31"/>
                                        </p:tgtEl>
                                        <p:attrNameLst>
                                          <p:attrName>ppt_y</p:attrName>
                                        </p:attrNameLst>
                                      </p:cBhvr>
                                      <p:tavLst>
                                        <p:tav tm="0">
                                          <p:val>
                                            <p:strVal val="ppt_y"/>
                                          </p:val>
                                        </p:tav>
                                        <p:tav tm="100000">
                                          <p:val>
                                            <p:fltVal val="0.5"/>
                                          </p:val>
                                        </p:tav>
                                      </p:tavLst>
                                    </p:anim>
                                    <p:set>
                                      <p:cBhvr>
                                        <p:cTn id="1358" dur="1" fill="hold">
                                          <p:stCondLst>
                                            <p:cond delay="3249"/>
                                          </p:stCondLst>
                                        </p:cTn>
                                        <p:tgtEl>
                                          <p:spTgt spid="31"/>
                                        </p:tgtEl>
                                        <p:attrNameLst>
                                          <p:attrName>style.visibility</p:attrName>
                                        </p:attrNameLst>
                                      </p:cBhvr>
                                      <p:to>
                                        <p:strVal val="hidden"/>
                                      </p:to>
                                    </p:set>
                                  </p:childTnLst>
                                </p:cTn>
                              </p:par>
                              <p:par>
                                <p:cTn id="1359" presetID="23" presetClass="exit" presetSubtype="544" fill="hold" nodeType="withEffect">
                                  <p:stCondLst>
                                    <p:cond delay="0"/>
                                  </p:stCondLst>
                                  <p:childTnLst>
                                    <p:anim calcmode="lin" valueType="num">
                                      <p:cBhvr>
                                        <p:cTn id="1360" dur="3250"/>
                                        <p:tgtEl>
                                          <p:spTgt spid="32"/>
                                        </p:tgtEl>
                                        <p:attrNameLst>
                                          <p:attrName>ppt_w</p:attrName>
                                        </p:attrNameLst>
                                      </p:cBhvr>
                                      <p:tavLst>
                                        <p:tav tm="0">
                                          <p:val>
                                            <p:strVal val="ppt_w"/>
                                          </p:val>
                                        </p:tav>
                                        <p:tav tm="100000">
                                          <p:val>
                                            <p:fltVal val="0"/>
                                          </p:val>
                                        </p:tav>
                                      </p:tavLst>
                                    </p:anim>
                                    <p:anim calcmode="lin" valueType="num">
                                      <p:cBhvr>
                                        <p:cTn id="1361" dur="3250"/>
                                        <p:tgtEl>
                                          <p:spTgt spid="32"/>
                                        </p:tgtEl>
                                        <p:attrNameLst>
                                          <p:attrName>ppt_h</p:attrName>
                                        </p:attrNameLst>
                                      </p:cBhvr>
                                      <p:tavLst>
                                        <p:tav tm="0">
                                          <p:val>
                                            <p:strVal val="ppt_h"/>
                                          </p:val>
                                        </p:tav>
                                        <p:tav tm="100000">
                                          <p:val>
                                            <p:fltVal val="0"/>
                                          </p:val>
                                        </p:tav>
                                      </p:tavLst>
                                    </p:anim>
                                    <p:anim calcmode="lin" valueType="num">
                                      <p:cBhvr>
                                        <p:cTn id="1362" dur="3250"/>
                                        <p:tgtEl>
                                          <p:spTgt spid="32"/>
                                        </p:tgtEl>
                                        <p:attrNameLst>
                                          <p:attrName>ppt_x</p:attrName>
                                        </p:attrNameLst>
                                      </p:cBhvr>
                                      <p:tavLst>
                                        <p:tav tm="0">
                                          <p:val>
                                            <p:strVal val="ppt_x"/>
                                          </p:val>
                                        </p:tav>
                                        <p:tav tm="100000">
                                          <p:val>
                                            <p:fltVal val="0.5"/>
                                          </p:val>
                                        </p:tav>
                                      </p:tavLst>
                                    </p:anim>
                                    <p:anim calcmode="lin" valueType="num">
                                      <p:cBhvr>
                                        <p:cTn id="1363" dur="3250"/>
                                        <p:tgtEl>
                                          <p:spTgt spid="32"/>
                                        </p:tgtEl>
                                        <p:attrNameLst>
                                          <p:attrName>ppt_y</p:attrName>
                                        </p:attrNameLst>
                                      </p:cBhvr>
                                      <p:tavLst>
                                        <p:tav tm="0">
                                          <p:val>
                                            <p:strVal val="ppt_y"/>
                                          </p:val>
                                        </p:tav>
                                        <p:tav tm="100000">
                                          <p:val>
                                            <p:fltVal val="0.5"/>
                                          </p:val>
                                        </p:tav>
                                      </p:tavLst>
                                    </p:anim>
                                    <p:set>
                                      <p:cBhvr>
                                        <p:cTn id="1364" dur="1" fill="hold">
                                          <p:stCondLst>
                                            <p:cond delay="3249"/>
                                          </p:stCondLst>
                                        </p:cTn>
                                        <p:tgtEl>
                                          <p:spTgt spid="32"/>
                                        </p:tgtEl>
                                        <p:attrNameLst>
                                          <p:attrName>style.visibility</p:attrName>
                                        </p:attrNameLst>
                                      </p:cBhvr>
                                      <p:to>
                                        <p:strVal val="hidden"/>
                                      </p:to>
                                    </p:set>
                                  </p:childTnLst>
                                </p:cTn>
                              </p:par>
                              <p:par>
                                <p:cTn id="1365" presetID="23" presetClass="exit" presetSubtype="544" fill="hold" nodeType="withEffect">
                                  <p:stCondLst>
                                    <p:cond delay="0"/>
                                  </p:stCondLst>
                                  <p:childTnLst>
                                    <p:anim calcmode="lin" valueType="num">
                                      <p:cBhvr>
                                        <p:cTn id="1366" dur="3250"/>
                                        <p:tgtEl>
                                          <p:spTgt spid="33"/>
                                        </p:tgtEl>
                                        <p:attrNameLst>
                                          <p:attrName>ppt_w</p:attrName>
                                        </p:attrNameLst>
                                      </p:cBhvr>
                                      <p:tavLst>
                                        <p:tav tm="0">
                                          <p:val>
                                            <p:strVal val="ppt_w"/>
                                          </p:val>
                                        </p:tav>
                                        <p:tav tm="100000">
                                          <p:val>
                                            <p:fltVal val="0"/>
                                          </p:val>
                                        </p:tav>
                                      </p:tavLst>
                                    </p:anim>
                                    <p:anim calcmode="lin" valueType="num">
                                      <p:cBhvr>
                                        <p:cTn id="1367" dur="3250"/>
                                        <p:tgtEl>
                                          <p:spTgt spid="33"/>
                                        </p:tgtEl>
                                        <p:attrNameLst>
                                          <p:attrName>ppt_h</p:attrName>
                                        </p:attrNameLst>
                                      </p:cBhvr>
                                      <p:tavLst>
                                        <p:tav tm="0">
                                          <p:val>
                                            <p:strVal val="ppt_h"/>
                                          </p:val>
                                        </p:tav>
                                        <p:tav tm="100000">
                                          <p:val>
                                            <p:fltVal val="0"/>
                                          </p:val>
                                        </p:tav>
                                      </p:tavLst>
                                    </p:anim>
                                    <p:anim calcmode="lin" valueType="num">
                                      <p:cBhvr>
                                        <p:cTn id="1368" dur="3250"/>
                                        <p:tgtEl>
                                          <p:spTgt spid="33"/>
                                        </p:tgtEl>
                                        <p:attrNameLst>
                                          <p:attrName>ppt_x</p:attrName>
                                        </p:attrNameLst>
                                      </p:cBhvr>
                                      <p:tavLst>
                                        <p:tav tm="0">
                                          <p:val>
                                            <p:strVal val="ppt_x"/>
                                          </p:val>
                                        </p:tav>
                                        <p:tav tm="100000">
                                          <p:val>
                                            <p:fltVal val="0.5"/>
                                          </p:val>
                                        </p:tav>
                                      </p:tavLst>
                                    </p:anim>
                                    <p:anim calcmode="lin" valueType="num">
                                      <p:cBhvr>
                                        <p:cTn id="1369" dur="3250"/>
                                        <p:tgtEl>
                                          <p:spTgt spid="33"/>
                                        </p:tgtEl>
                                        <p:attrNameLst>
                                          <p:attrName>ppt_y</p:attrName>
                                        </p:attrNameLst>
                                      </p:cBhvr>
                                      <p:tavLst>
                                        <p:tav tm="0">
                                          <p:val>
                                            <p:strVal val="ppt_y"/>
                                          </p:val>
                                        </p:tav>
                                        <p:tav tm="100000">
                                          <p:val>
                                            <p:fltVal val="0.5"/>
                                          </p:val>
                                        </p:tav>
                                      </p:tavLst>
                                    </p:anim>
                                    <p:set>
                                      <p:cBhvr>
                                        <p:cTn id="1370" dur="1" fill="hold">
                                          <p:stCondLst>
                                            <p:cond delay="3249"/>
                                          </p:stCondLst>
                                        </p:cTn>
                                        <p:tgtEl>
                                          <p:spTgt spid="33"/>
                                        </p:tgtEl>
                                        <p:attrNameLst>
                                          <p:attrName>style.visibility</p:attrName>
                                        </p:attrNameLst>
                                      </p:cBhvr>
                                      <p:to>
                                        <p:strVal val="hidden"/>
                                      </p:to>
                                    </p:set>
                                  </p:childTnLst>
                                </p:cTn>
                              </p:par>
                              <p:par>
                                <p:cTn id="1371" presetID="23" presetClass="exit" presetSubtype="544" fill="hold" nodeType="withEffect">
                                  <p:stCondLst>
                                    <p:cond delay="0"/>
                                  </p:stCondLst>
                                  <p:childTnLst>
                                    <p:anim calcmode="lin" valueType="num">
                                      <p:cBhvr>
                                        <p:cTn id="1372" dur="3250"/>
                                        <p:tgtEl>
                                          <p:spTgt spid="34"/>
                                        </p:tgtEl>
                                        <p:attrNameLst>
                                          <p:attrName>ppt_w</p:attrName>
                                        </p:attrNameLst>
                                      </p:cBhvr>
                                      <p:tavLst>
                                        <p:tav tm="0">
                                          <p:val>
                                            <p:strVal val="ppt_w"/>
                                          </p:val>
                                        </p:tav>
                                        <p:tav tm="100000">
                                          <p:val>
                                            <p:fltVal val="0"/>
                                          </p:val>
                                        </p:tav>
                                      </p:tavLst>
                                    </p:anim>
                                    <p:anim calcmode="lin" valueType="num">
                                      <p:cBhvr>
                                        <p:cTn id="1373" dur="3250"/>
                                        <p:tgtEl>
                                          <p:spTgt spid="34"/>
                                        </p:tgtEl>
                                        <p:attrNameLst>
                                          <p:attrName>ppt_h</p:attrName>
                                        </p:attrNameLst>
                                      </p:cBhvr>
                                      <p:tavLst>
                                        <p:tav tm="0">
                                          <p:val>
                                            <p:strVal val="ppt_h"/>
                                          </p:val>
                                        </p:tav>
                                        <p:tav tm="100000">
                                          <p:val>
                                            <p:fltVal val="0"/>
                                          </p:val>
                                        </p:tav>
                                      </p:tavLst>
                                    </p:anim>
                                    <p:anim calcmode="lin" valueType="num">
                                      <p:cBhvr>
                                        <p:cTn id="1374" dur="3250"/>
                                        <p:tgtEl>
                                          <p:spTgt spid="34"/>
                                        </p:tgtEl>
                                        <p:attrNameLst>
                                          <p:attrName>ppt_x</p:attrName>
                                        </p:attrNameLst>
                                      </p:cBhvr>
                                      <p:tavLst>
                                        <p:tav tm="0">
                                          <p:val>
                                            <p:strVal val="ppt_x"/>
                                          </p:val>
                                        </p:tav>
                                        <p:tav tm="100000">
                                          <p:val>
                                            <p:fltVal val="0.5"/>
                                          </p:val>
                                        </p:tav>
                                      </p:tavLst>
                                    </p:anim>
                                    <p:anim calcmode="lin" valueType="num">
                                      <p:cBhvr>
                                        <p:cTn id="1375" dur="3250"/>
                                        <p:tgtEl>
                                          <p:spTgt spid="34"/>
                                        </p:tgtEl>
                                        <p:attrNameLst>
                                          <p:attrName>ppt_y</p:attrName>
                                        </p:attrNameLst>
                                      </p:cBhvr>
                                      <p:tavLst>
                                        <p:tav tm="0">
                                          <p:val>
                                            <p:strVal val="ppt_y"/>
                                          </p:val>
                                        </p:tav>
                                        <p:tav tm="100000">
                                          <p:val>
                                            <p:fltVal val="0.5"/>
                                          </p:val>
                                        </p:tav>
                                      </p:tavLst>
                                    </p:anim>
                                    <p:set>
                                      <p:cBhvr>
                                        <p:cTn id="1376" dur="1" fill="hold">
                                          <p:stCondLst>
                                            <p:cond delay="3249"/>
                                          </p:stCondLst>
                                        </p:cTn>
                                        <p:tgtEl>
                                          <p:spTgt spid="34"/>
                                        </p:tgtEl>
                                        <p:attrNameLst>
                                          <p:attrName>style.visibility</p:attrName>
                                        </p:attrNameLst>
                                      </p:cBhvr>
                                      <p:to>
                                        <p:strVal val="hidden"/>
                                      </p:to>
                                    </p:set>
                                  </p:childTnLst>
                                </p:cTn>
                              </p:par>
                              <p:par>
                                <p:cTn id="1377" presetID="23" presetClass="exit" presetSubtype="544" fill="hold" nodeType="withEffect">
                                  <p:stCondLst>
                                    <p:cond delay="0"/>
                                  </p:stCondLst>
                                  <p:childTnLst>
                                    <p:anim calcmode="lin" valueType="num">
                                      <p:cBhvr>
                                        <p:cTn id="1378" dur="3250"/>
                                        <p:tgtEl>
                                          <p:spTgt spid="36"/>
                                        </p:tgtEl>
                                        <p:attrNameLst>
                                          <p:attrName>ppt_w</p:attrName>
                                        </p:attrNameLst>
                                      </p:cBhvr>
                                      <p:tavLst>
                                        <p:tav tm="0">
                                          <p:val>
                                            <p:strVal val="ppt_w"/>
                                          </p:val>
                                        </p:tav>
                                        <p:tav tm="100000">
                                          <p:val>
                                            <p:fltVal val="0"/>
                                          </p:val>
                                        </p:tav>
                                      </p:tavLst>
                                    </p:anim>
                                    <p:anim calcmode="lin" valueType="num">
                                      <p:cBhvr>
                                        <p:cTn id="1379" dur="3250"/>
                                        <p:tgtEl>
                                          <p:spTgt spid="36"/>
                                        </p:tgtEl>
                                        <p:attrNameLst>
                                          <p:attrName>ppt_h</p:attrName>
                                        </p:attrNameLst>
                                      </p:cBhvr>
                                      <p:tavLst>
                                        <p:tav tm="0">
                                          <p:val>
                                            <p:strVal val="ppt_h"/>
                                          </p:val>
                                        </p:tav>
                                        <p:tav tm="100000">
                                          <p:val>
                                            <p:fltVal val="0"/>
                                          </p:val>
                                        </p:tav>
                                      </p:tavLst>
                                    </p:anim>
                                    <p:anim calcmode="lin" valueType="num">
                                      <p:cBhvr>
                                        <p:cTn id="1380" dur="3250"/>
                                        <p:tgtEl>
                                          <p:spTgt spid="36"/>
                                        </p:tgtEl>
                                        <p:attrNameLst>
                                          <p:attrName>ppt_x</p:attrName>
                                        </p:attrNameLst>
                                      </p:cBhvr>
                                      <p:tavLst>
                                        <p:tav tm="0">
                                          <p:val>
                                            <p:strVal val="ppt_x"/>
                                          </p:val>
                                        </p:tav>
                                        <p:tav tm="100000">
                                          <p:val>
                                            <p:fltVal val="0.5"/>
                                          </p:val>
                                        </p:tav>
                                      </p:tavLst>
                                    </p:anim>
                                    <p:anim calcmode="lin" valueType="num">
                                      <p:cBhvr>
                                        <p:cTn id="1381" dur="3250"/>
                                        <p:tgtEl>
                                          <p:spTgt spid="36"/>
                                        </p:tgtEl>
                                        <p:attrNameLst>
                                          <p:attrName>ppt_y</p:attrName>
                                        </p:attrNameLst>
                                      </p:cBhvr>
                                      <p:tavLst>
                                        <p:tav tm="0">
                                          <p:val>
                                            <p:strVal val="ppt_y"/>
                                          </p:val>
                                        </p:tav>
                                        <p:tav tm="100000">
                                          <p:val>
                                            <p:fltVal val="0.5"/>
                                          </p:val>
                                        </p:tav>
                                      </p:tavLst>
                                    </p:anim>
                                    <p:set>
                                      <p:cBhvr>
                                        <p:cTn id="1382" dur="1" fill="hold">
                                          <p:stCondLst>
                                            <p:cond delay="3249"/>
                                          </p:stCondLst>
                                        </p:cTn>
                                        <p:tgtEl>
                                          <p:spTgt spid="36"/>
                                        </p:tgtEl>
                                        <p:attrNameLst>
                                          <p:attrName>style.visibility</p:attrName>
                                        </p:attrNameLst>
                                      </p:cBhvr>
                                      <p:to>
                                        <p:strVal val="hidden"/>
                                      </p:to>
                                    </p:set>
                                  </p:childTnLst>
                                </p:cTn>
                              </p:par>
                              <p:par>
                                <p:cTn id="1383" presetID="23" presetClass="exit" presetSubtype="544" fill="hold" nodeType="withEffect">
                                  <p:stCondLst>
                                    <p:cond delay="0"/>
                                  </p:stCondLst>
                                  <p:childTnLst>
                                    <p:anim calcmode="lin" valueType="num">
                                      <p:cBhvr>
                                        <p:cTn id="1384" dur="3250"/>
                                        <p:tgtEl>
                                          <p:spTgt spid="37"/>
                                        </p:tgtEl>
                                        <p:attrNameLst>
                                          <p:attrName>ppt_w</p:attrName>
                                        </p:attrNameLst>
                                      </p:cBhvr>
                                      <p:tavLst>
                                        <p:tav tm="0">
                                          <p:val>
                                            <p:strVal val="ppt_w"/>
                                          </p:val>
                                        </p:tav>
                                        <p:tav tm="100000">
                                          <p:val>
                                            <p:fltVal val="0"/>
                                          </p:val>
                                        </p:tav>
                                      </p:tavLst>
                                    </p:anim>
                                    <p:anim calcmode="lin" valueType="num">
                                      <p:cBhvr>
                                        <p:cTn id="1385" dur="3250"/>
                                        <p:tgtEl>
                                          <p:spTgt spid="37"/>
                                        </p:tgtEl>
                                        <p:attrNameLst>
                                          <p:attrName>ppt_h</p:attrName>
                                        </p:attrNameLst>
                                      </p:cBhvr>
                                      <p:tavLst>
                                        <p:tav tm="0">
                                          <p:val>
                                            <p:strVal val="ppt_h"/>
                                          </p:val>
                                        </p:tav>
                                        <p:tav tm="100000">
                                          <p:val>
                                            <p:fltVal val="0"/>
                                          </p:val>
                                        </p:tav>
                                      </p:tavLst>
                                    </p:anim>
                                    <p:anim calcmode="lin" valueType="num">
                                      <p:cBhvr>
                                        <p:cTn id="1386" dur="3250"/>
                                        <p:tgtEl>
                                          <p:spTgt spid="37"/>
                                        </p:tgtEl>
                                        <p:attrNameLst>
                                          <p:attrName>ppt_x</p:attrName>
                                        </p:attrNameLst>
                                      </p:cBhvr>
                                      <p:tavLst>
                                        <p:tav tm="0">
                                          <p:val>
                                            <p:strVal val="ppt_x"/>
                                          </p:val>
                                        </p:tav>
                                        <p:tav tm="100000">
                                          <p:val>
                                            <p:fltVal val="0.5"/>
                                          </p:val>
                                        </p:tav>
                                      </p:tavLst>
                                    </p:anim>
                                    <p:anim calcmode="lin" valueType="num">
                                      <p:cBhvr>
                                        <p:cTn id="1387" dur="3250"/>
                                        <p:tgtEl>
                                          <p:spTgt spid="37"/>
                                        </p:tgtEl>
                                        <p:attrNameLst>
                                          <p:attrName>ppt_y</p:attrName>
                                        </p:attrNameLst>
                                      </p:cBhvr>
                                      <p:tavLst>
                                        <p:tav tm="0">
                                          <p:val>
                                            <p:strVal val="ppt_y"/>
                                          </p:val>
                                        </p:tav>
                                        <p:tav tm="100000">
                                          <p:val>
                                            <p:fltVal val="0.5"/>
                                          </p:val>
                                        </p:tav>
                                      </p:tavLst>
                                    </p:anim>
                                    <p:set>
                                      <p:cBhvr>
                                        <p:cTn id="1388" dur="1" fill="hold">
                                          <p:stCondLst>
                                            <p:cond delay="3249"/>
                                          </p:stCondLst>
                                        </p:cTn>
                                        <p:tgtEl>
                                          <p:spTgt spid="37"/>
                                        </p:tgtEl>
                                        <p:attrNameLst>
                                          <p:attrName>style.visibility</p:attrName>
                                        </p:attrNameLst>
                                      </p:cBhvr>
                                      <p:to>
                                        <p:strVal val="hidden"/>
                                      </p:to>
                                    </p:set>
                                  </p:childTnLst>
                                </p:cTn>
                              </p:par>
                              <p:par>
                                <p:cTn id="1389" presetID="23" presetClass="exit" presetSubtype="544" fill="hold" nodeType="withEffect">
                                  <p:stCondLst>
                                    <p:cond delay="0"/>
                                  </p:stCondLst>
                                  <p:childTnLst>
                                    <p:anim calcmode="lin" valueType="num">
                                      <p:cBhvr>
                                        <p:cTn id="1390" dur="3250"/>
                                        <p:tgtEl>
                                          <p:spTgt spid="38"/>
                                        </p:tgtEl>
                                        <p:attrNameLst>
                                          <p:attrName>ppt_w</p:attrName>
                                        </p:attrNameLst>
                                      </p:cBhvr>
                                      <p:tavLst>
                                        <p:tav tm="0">
                                          <p:val>
                                            <p:strVal val="ppt_w"/>
                                          </p:val>
                                        </p:tav>
                                        <p:tav tm="100000">
                                          <p:val>
                                            <p:fltVal val="0"/>
                                          </p:val>
                                        </p:tav>
                                      </p:tavLst>
                                    </p:anim>
                                    <p:anim calcmode="lin" valueType="num">
                                      <p:cBhvr>
                                        <p:cTn id="1391" dur="3250"/>
                                        <p:tgtEl>
                                          <p:spTgt spid="38"/>
                                        </p:tgtEl>
                                        <p:attrNameLst>
                                          <p:attrName>ppt_h</p:attrName>
                                        </p:attrNameLst>
                                      </p:cBhvr>
                                      <p:tavLst>
                                        <p:tav tm="0">
                                          <p:val>
                                            <p:strVal val="ppt_h"/>
                                          </p:val>
                                        </p:tav>
                                        <p:tav tm="100000">
                                          <p:val>
                                            <p:fltVal val="0"/>
                                          </p:val>
                                        </p:tav>
                                      </p:tavLst>
                                    </p:anim>
                                    <p:anim calcmode="lin" valueType="num">
                                      <p:cBhvr>
                                        <p:cTn id="1392" dur="3250"/>
                                        <p:tgtEl>
                                          <p:spTgt spid="38"/>
                                        </p:tgtEl>
                                        <p:attrNameLst>
                                          <p:attrName>ppt_x</p:attrName>
                                        </p:attrNameLst>
                                      </p:cBhvr>
                                      <p:tavLst>
                                        <p:tav tm="0">
                                          <p:val>
                                            <p:strVal val="ppt_x"/>
                                          </p:val>
                                        </p:tav>
                                        <p:tav tm="100000">
                                          <p:val>
                                            <p:fltVal val="0.5"/>
                                          </p:val>
                                        </p:tav>
                                      </p:tavLst>
                                    </p:anim>
                                    <p:anim calcmode="lin" valueType="num">
                                      <p:cBhvr>
                                        <p:cTn id="1393" dur="3250"/>
                                        <p:tgtEl>
                                          <p:spTgt spid="38"/>
                                        </p:tgtEl>
                                        <p:attrNameLst>
                                          <p:attrName>ppt_y</p:attrName>
                                        </p:attrNameLst>
                                      </p:cBhvr>
                                      <p:tavLst>
                                        <p:tav tm="0">
                                          <p:val>
                                            <p:strVal val="ppt_y"/>
                                          </p:val>
                                        </p:tav>
                                        <p:tav tm="100000">
                                          <p:val>
                                            <p:fltVal val="0.5"/>
                                          </p:val>
                                        </p:tav>
                                      </p:tavLst>
                                    </p:anim>
                                    <p:set>
                                      <p:cBhvr>
                                        <p:cTn id="1394" dur="1" fill="hold">
                                          <p:stCondLst>
                                            <p:cond delay="3249"/>
                                          </p:stCondLst>
                                        </p:cTn>
                                        <p:tgtEl>
                                          <p:spTgt spid="38"/>
                                        </p:tgtEl>
                                        <p:attrNameLst>
                                          <p:attrName>style.visibility</p:attrName>
                                        </p:attrNameLst>
                                      </p:cBhvr>
                                      <p:to>
                                        <p:strVal val="hidden"/>
                                      </p:to>
                                    </p:set>
                                  </p:childTnLst>
                                </p:cTn>
                              </p:par>
                              <p:par>
                                <p:cTn id="1395" presetID="23" presetClass="exit" presetSubtype="544" fill="hold" nodeType="withEffect">
                                  <p:stCondLst>
                                    <p:cond delay="0"/>
                                  </p:stCondLst>
                                  <p:childTnLst>
                                    <p:anim calcmode="lin" valueType="num">
                                      <p:cBhvr>
                                        <p:cTn id="1396" dur="3250"/>
                                        <p:tgtEl>
                                          <p:spTgt spid="39"/>
                                        </p:tgtEl>
                                        <p:attrNameLst>
                                          <p:attrName>ppt_w</p:attrName>
                                        </p:attrNameLst>
                                      </p:cBhvr>
                                      <p:tavLst>
                                        <p:tav tm="0">
                                          <p:val>
                                            <p:strVal val="ppt_w"/>
                                          </p:val>
                                        </p:tav>
                                        <p:tav tm="100000">
                                          <p:val>
                                            <p:fltVal val="0"/>
                                          </p:val>
                                        </p:tav>
                                      </p:tavLst>
                                    </p:anim>
                                    <p:anim calcmode="lin" valueType="num">
                                      <p:cBhvr>
                                        <p:cTn id="1397" dur="3250"/>
                                        <p:tgtEl>
                                          <p:spTgt spid="39"/>
                                        </p:tgtEl>
                                        <p:attrNameLst>
                                          <p:attrName>ppt_h</p:attrName>
                                        </p:attrNameLst>
                                      </p:cBhvr>
                                      <p:tavLst>
                                        <p:tav tm="0">
                                          <p:val>
                                            <p:strVal val="ppt_h"/>
                                          </p:val>
                                        </p:tav>
                                        <p:tav tm="100000">
                                          <p:val>
                                            <p:fltVal val="0"/>
                                          </p:val>
                                        </p:tav>
                                      </p:tavLst>
                                    </p:anim>
                                    <p:anim calcmode="lin" valueType="num">
                                      <p:cBhvr>
                                        <p:cTn id="1398" dur="3250"/>
                                        <p:tgtEl>
                                          <p:spTgt spid="39"/>
                                        </p:tgtEl>
                                        <p:attrNameLst>
                                          <p:attrName>ppt_x</p:attrName>
                                        </p:attrNameLst>
                                      </p:cBhvr>
                                      <p:tavLst>
                                        <p:tav tm="0">
                                          <p:val>
                                            <p:strVal val="ppt_x"/>
                                          </p:val>
                                        </p:tav>
                                        <p:tav tm="100000">
                                          <p:val>
                                            <p:fltVal val="0.5"/>
                                          </p:val>
                                        </p:tav>
                                      </p:tavLst>
                                    </p:anim>
                                    <p:anim calcmode="lin" valueType="num">
                                      <p:cBhvr>
                                        <p:cTn id="1399" dur="3250"/>
                                        <p:tgtEl>
                                          <p:spTgt spid="39"/>
                                        </p:tgtEl>
                                        <p:attrNameLst>
                                          <p:attrName>ppt_y</p:attrName>
                                        </p:attrNameLst>
                                      </p:cBhvr>
                                      <p:tavLst>
                                        <p:tav tm="0">
                                          <p:val>
                                            <p:strVal val="ppt_y"/>
                                          </p:val>
                                        </p:tav>
                                        <p:tav tm="100000">
                                          <p:val>
                                            <p:fltVal val="0.5"/>
                                          </p:val>
                                        </p:tav>
                                      </p:tavLst>
                                    </p:anim>
                                    <p:set>
                                      <p:cBhvr>
                                        <p:cTn id="1400" dur="1" fill="hold">
                                          <p:stCondLst>
                                            <p:cond delay="3249"/>
                                          </p:stCondLst>
                                        </p:cTn>
                                        <p:tgtEl>
                                          <p:spTgt spid="39"/>
                                        </p:tgtEl>
                                        <p:attrNameLst>
                                          <p:attrName>style.visibility</p:attrName>
                                        </p:attrNameLst>
                                      </p:cBhvr>
                                      <p:to>
                                        <p:strVal val="hidden"/>
                                      </p:to>
                                    </p:set>
                                  </p:childTnLst>
                                </p:cTn>
                              </p:par>
                              <p:par>
                                <p:cTn id="1401" presetID="8" presetClass="exit" presetSubtype="32" fill="hold" nodeType="withEffect">
                                  <p:stCondLst>
                                    <p:cond delay="0"/>
                                  </p:stCondLst>
                                  <p:childTnLst>
                                    <p:animEffect transition="out" filter="diamond(out)">
                                      <p:cBhvr>
                                        <p:cTn id="1402" dur="5000"/>
                                        <p:tgtEl>
                                          <p:spTgt spid="26"/>
                                        </p:tgtEl>
                                      </p:cBhvr>
                                    </p:animEffect>
                                    <p:set>
                                      <p:cBhvr>
                                        <p:cTn id="1403" dur="1" fill="hold">
                                          <p:stCondLst>
                                            <p:cond delay="4999"/>
                                          </p:stCondLst>
                                        </p:cTn>
                                        <p:tgtEl>
                                          <p:spTgt spid="26"/>
                                        </p:tgtEl>
                                        <p:attrNameLst>
                                          <p:attrName>style.visibility</p:attrName>
                                        </p:attrNameLst>
                                      </p:cBhvr>
                                      <p:to>
                                        <p:strVal val="hidden"/>
                                      </p:to>
                                    </p:set>
                                  </p:childTnLst>
                                </p:cTn>
                              </p:par>
                              <p:par>
                                <p:cTn id="1404" presetID="8" presetClass="exit" presetSubtype="32" fill="hold" nodeType="withEffect">
                                  <p:stCondLst>
                                    <p:cond delay="0"/>
                                  </p:stCondLst>
                                  <p:childTnLst>
                                    <p:animEffect transition="out" filter="diamond(out)">
                                      <p:cBhvr>
                                        <p:cTn id="1405" dur="5000"/>
                                        <p:tgtEl>
                                          <p:spTgt spid="27"/>
                                        </p:tgtEl>
                                      </p:cBhvr>
                                    </p:animEffect>
                                    <p:set>
                                      <p:cBhvr>
                                        <p:cTn id="1406" dur="1" fill="hold">
                                          <p:stCondLst>
                                            <p:cond delay="4999"/>
                                          </p:stCondLst>
                                        </p:cTn>
                                        <p:tgtEl>
                                          <p:spTgt spid="27"/>
                                        </p:tgtEl>
                                        <p:attrNameLst>
                                          <p:attrName>style.visibility</p:attrName>
                                        </p:attrNameLst>
                                      </p:cBhvr>
                                      <p:to>
                                        <p:strVal val="hidden"/>
                                      </p:to>
                                    </p:set>
                                  </p:childTnLst>
                                </p:cTn>
                              </p:par>
                              <p:par>
                                <p:cTn id="1407" presetID="8" presetClass="exit" presetSubtype="32" fill="hold" nodeType="withEffect">
                                  <p:stCondLst>
                                    <p:cond delay="0"/>
                                  </p:stCondLst>
                                  <p:childTnLst>
                                    <p:animEffect transition="out" filter="diamond(out)">
                                      <p:cBhvr>
                                        <p:cTn id="1408" dur="5000"/>
                                        <p:tgtEl>
                                          <p:spTgt spid="28"/>
                                        </p:tgtEl>
                                      </p:cBhvr>
                                    </p:animEffect>
                                    <p:set>
                                      <p:cBhvr>
                                        <p:cTn id="1409" dur="1" fill="hold">
                                          <p:stCondLst>
                                            <p:cond delay="4999"/>
                                          </p:stCondLst>
                                        </p:cTn>
                                        <p:tgtEl>
                                          <p:spTgt spid="28"/>
                                        </p:tgtEl>
                                        <p:attrNameLst>
                                          <p:attrName>style.visibility</p:attrName>
                                        </p:attrNameLst>
                                      </p:cBhvr>
                                      <p:to>
                                        <p:strVal val="hidden"/>
                                      </p:to>
                                    </p:set>
                                  </p:childTnLst>
                                </p:cTn>
                              </p:par>
                              <p:par>
                                <p:cTn id="1410" presetID="8" presetClass="exit" presetSubtype="32" fill="hold" nodeType="withEffect">
                                  <p:stCondLst>
                                    <p:cond delay="0"/>
                                  </p:stCondLst>
                                  <p:childTnLst>
                                    <p:animEffect transition="out" filter="diamond(out)">
                                      <p:cBhvr>
                                        <p:cTn id="1411" dur="5000"/>
                                        <p:tgtEl>
                                          <p:spTgt spid="29"/>
                                        </p:tgtEl>
                                      </p:cBhvr>
                                    </p:animEffect>
                                    <p:set>
                                      <p:cBhvr>
                                        <p:cTn id="1412" dur="1" fill="hold">
                                          <p:stCondLst>
                                            <p:cond delay="4999"/>
                                          </p:stCondLst>
                                        </p:cTn>
                                        <p:tgtEl>
                                          <p:spTgt spid="29"/>
                                        </p:tgtEl>
                                        <p:attrNameLst>
                                          <p:attrName>style.visibility</p:attrName>
                                        </p:attrNameLst>
                                      </p:cBhvr>
                                      <p:to>
                                        <p:strVal val="hidden"/>
                                      </p:to>
                                    </p:set>
                                  </p:childTnLst>
                                </p:cTn>
                              </p:par>
                              <p:par>
                                <p:cTn id="1413" presetID="8" presetClass="exit" presetSubtype="32" fill="hold" nodeType="withEffect">
                                  <p:stCondLst>
                                    <p:cond delay="0"/>
                                  </p:stCondLst>
                                  <p:childTnLst>
                                    <p:animEffect transition="out" filter="diamond(out)">
                                      <p:cBhvr>
                                        <p:cTn id="1414" dur="5000"/>
                                        <p:tgtEl>
                                          <p:spTgt spid="4098"/>
                                        </p:tgtEl>
                                      </p:cBhvr>
                                    </p:animEffect>
                                    <p:set>
                                      <p:cBhvr>
                                        <p:cTn id="1415" dur="1" fill="hold">
                                          <p:stCondLst>
                                            <p:cond delay="4999"/>
                                          </p:stCondLst>
                                        </p:cTn>
                                        <p:tgtEl>
                                          <p:spTgt spid="4098"/>
                                        </p:tgtEl>
                                        <p:attrNameLst>
                                          <p:attrName>style.visibility</p:attrName>
                                        </p:attrNameLst>
                                      </p:cBhvr>
                                      <p:to>
                                        <p:strVal val="hidden"/>
                                      </p:to>
                                    </p:set>
                                  </p:childTnLst>
                                </p:cTn>
                              </p:par>
                              <p:par>
                                <p:cTn id="1416" presetID="8" presetClass="exit" presetSubtype="32" fill="hold" nodeType="withEffect">
                                  <p:stCondLst>
                                    <p:cond delay="0"/>
                                  </p:stCondLst>
                                  <p:childTnLst>
                                    <p:animEffect transition="out" filter="diamond(out)">
                                      <p:cBhvr>
                                        <p:cTn id="1417" dur="5000"/>
                                        <p:tgtEl>
                                          <p:spTgt spid="4099"/>
                                        </p:tgtEl>
                                      </p:cBhvr>
                                    </p:animEffect>
                                    <p:set>
                                      <p:cBhvr>
                                        <p:cTn id="1418" dur="1" fill="hold">
                                          <p:stCondLst>
                                            <p:cond delay="4999"/>
                                          </p:stCondLst>
                                        </p:cTn>
                                        <p:tgtEl>
                                          <p:spTgt spid="4099"/>
                                        </p:tgtEl>
                                        <p:attrNameLst>
                                          <p:attrName>style.visibility</p:attrName>
                                        </p:attrNameLst>
                                      </p:cBhvr>
                                      <p:to>
                                        <p:strVal val="hidden"/>
                                      </p:to>
                                    </p:set>
                                  </p:childTnLst>
                                </p:cTn>
                              </p:par>
                              <p:par>
                                <p:cTn id="1419" presetID="8" presetClass="exit" presetSubtype="32" fill="hold" nodeType="withEffect">
                                  <p:stCondLst>
                                    <p:cond delay="0"/>
                                  </p:stCondLst>
                                  <p:childTnLst>
                                    <p:animEffect transition="out" filter="diamond(out)">
                                      <p:cBhvr>
                                        <p:cTn id="1420" dur="5000"/>
                                        <p:tgtEl>
                                          <p:spTgt spid="7"/>
                                        </p:tgtEl>
                                      </p:cBhvr>
                                    </p:animEffect>
                                    <p:set>
                                      <p:cBhvr>
                                        <p:cTn id="1421" dur="1" fill="hold">
                                          <p:stCondLst>
                                            <p:cond delay="4999"/>
                                          </p:stCondLst>
                                        </p:cTn>
                                        <p:tgtEl>
                                          <p:spTgt spid="7"/>
                                        </p:tgtEl>
                                        <p:attrNameLst>
                                          <p:attrName>style.visibility</p:attrName>
                                        </p:attrNameLst>
                                      </p:cBhvr>
                                      <p:to>
                                        <p:strVal val="hidden"/>
                                      </p:to>
                                    </p:set>
                                  </p:childTnLst>
                                </p:cTn>
                              </p:par>
                              <p:par>
                                <p:cTn id="1422" presetID="8" presetClass="exit" presetSubtype="32" fill="hold" nodeType="withEffect">
                                  <p:stCondLst>
                                    <p:cond delay="0"/>
                                  </p:stCondLst>
                                  <p:childTnLst>
                                    <p:animEffect transition="out" filter="diamond(out)">
                                      <p:cBhvr>
                                        <p:cTn id="1423" dur="5000"/>
                                        <p:tgtEl>
                                          <p:spTgt spid="8"/>
                                        </p:tgtEl>
                                      </p:cBhvr>
                                    </p:animEffect>
                                    <p:set>
                                      <p:cBhvr>
                                        <p:cTn id="1424" dur="1" fill="hold">
                                          <p:stCondLst>
                                            <p:cond delay="4999"/>
                                          </p:stCondLst>
                                        </p:cTn>
                                        <p:tgtEl>
                                          <p:spTgt spid="8"/>
                                        </p:tgtEl>
                                        <p:attrNameLst>
                                          <p:attrName>style.visibility</p:attrName>
                                        </p:attrNameLst>
                                      </p:cBhvr>
                                      <p:to>
                                        <p:strVal val="hidden"/>
                                      </p:to>
                                    </p:set>
                                  </p:childTnLst>
                                </p:cTn>
                              </p:par>
                              <p:par>
                                <p:cTn id="1425" presetID="8" presetClass="exit" presetSubtype="32" fill="hold" nodeType="withEffect">
                                  <p:stCondLst>
                                    <p:cond delay="0"/>
                                  </p:stCondLst>
                                  <p:childTnLst>
                                    <p:animEffect transition="out" filter="diamond(out)">
                                      <p:cBhvr>
                                        <p:cTn id="1426" dur="5000"/>
                                        <p:tgtEl>
                                          <p:spTgt spid="14"/>
                                        </p:tgtEl>
                                      </p:cBhvr>
                                    </p:animEffect>
                                    <p:set>
                                      <p:cBhvr>
                                        <p:cTn id="1427" dur="1" fill="hold">
                                          <p:stCondLst>
                                            <p:cond delay="4999"/>
                                          </p:stCondLst>
                                        </p:cTn>
                                        <p:tgtEl>
                                          <p:spTgt spid="14"/>
                                        </p:tgtEl>
                                        <p:attrNameLst>
                                          <p:attrName>style.visibility</p:attrName>
                                        </p:attrNameLst>
                                      </p:cBhvr>
                                      <p:to>
                                        <p:strVal val="hidden"/>
                                      </p:to>
                                    </p:set>
                                  </p:childTnLst>
                                </p:cTn>
                              </p:par>
                              <p:par>
                                <p:cTn id="1428" presetID="8" presetClass="exit" presetSubtype="32" fill="hold" nodeType="withEffect">
                                  <p:stCondLst>
                                    <p:cond delay="0"/>
                                  </p:stCondLst>
                                  <p:childTnLst>
                                    <p:animEffect transition="out" filter="diamond(out)">
                                      <p:cBhvr>
                                        <p:cTn id="1429" dur="5000"/>
                                        <p:tgtEl>
                                          <p:spTgt spid="15"/>
                                        </p:tgtEl>
                                      </p:cBhvr>
                                    </p:animEffect>
                                    <p:set>
                                      <p:cBhvr>
                                        <p:cTn id="1430" dur="1" fill="hold">
                                          <p:stCondLst>
                                            <p:cond delay="4999"/>
                                          </p:stCondLst>
                                        </p:cTn>
                                        <p:tgtEl>
                                          <p:spTgt spid="15"/>
                                        </p:tgtEl>
                                        <p:attrNameLst>
                                          <p:attrName>style.visibility</p:attrName>
                                        </p:attrNameLst>
                                      </p:cBhvr>
                                      <p:to>
                                        <p:strVal val="hidden"/>
                                      </p:to>
                                    </p:set>
                                  </p:childTnLst>
                                </p:cTn>
                              </p:par>
                              <p:par>
                                <p:cTn id="1431" presetID="8" presetClass="exit" presetSubtype="32" fill="hold" nodeType="withEffect">
                                  <p:stCondLst>
                                    <p:cond delay="0"/>
                                  </p:stCondLst>
                                  <p:childTnLst>
                                    <p:animEffect transition="out" filter="diamond(out)">
                                      <p:cBhvr>
                                        <p:cTn id="1432" dur="5000"/>
                                        <p:tgtEl>
                                          <p:spTgt spid="16"/>
                                        </p:tgtEl>
                                      </p:cBhvr>
                                    </p:animEffect>
                                    <p:set>
                                      <p:cBhvr>
                                        <p:cTn id="1433" dur="1" fill="hold">
                                          <p:stCondLst>
                                            <p:cond delay="4999"/>
                                          </p:stCondLst>
                                        </p:cTn>
                                        <p:tgtEl>
                                          <p:spTgt spid="16"/>
                                        </p:tgtEl>
                                        <p:attrNameLst>
                                          <p:attrName>style.visibility</p:attrName>
                                        </p:attrNameLst>
                                      </p:cBhvr>
                                      <p:to>
                                        <p:strVal val="hidden"/>
                                      </p:to>
                                    </p:set>
                                  </p:childTnLst>
                                </p:cTn>
                              </p:par>
                              <p:par>
                                <p:cTn id="1434" presetID="8" presetClass="exit" presetSubtype="32" fill="hold" nodeType="withEffect">
                                  <p:stCondLst>
                                    <p:cond delay="0"/>
                                  </p:stCondLst>
                                  <p:childTnLst>
                                    <p:animEffect transition="out" filter="diamond(out)">
                                      <p:cBhvr>
                                        <p:cTn id="1435" dur="5000"/>
                                        <p:tgtEl>
                                          <p:spTgt spid="17"/>
                                        </p:tgtEl>
                                      </p:cBhvr>
                                    </p:animEffect>
                                    <p:set>
                                      <p:cBhvr>
                                        <p:cTn id="1436" dur="1" fill="hold">
                                          <p:stCondLst>
                                            <p:cond delay="4999"/>
                                          </p:stCondLst>
                                        </p:cTn>
                                        <p:tgtEl>
                                          <p:spTgt spid="17"/>
                                        </p:tgtEl>
                                        <p:attrNameLst>
                                          <p:attrName>style.visibility</p:attrName>
                                        </p:attrNameLst>
                                      </p:cBhvr>
                                      <p:to>
                                        <p:strVal val="hidden"/>
                                      </p:to>
                                    </p:set>
                                  </p:childTnLst>
                                </p:cTn>
                              </p:par>
                              <p:par>
                                <p:cTn id="1437" presetID="8" presetClass="exit" presetSubtype="32" fill="hold" nodeType="withEffect">
                                  <p:stCondLst>
                                    <p:cond delay="0"/>
                                  </p:stCondLst>
                                  <p:childTnLst>
                                    <p:animEffect transition="out" filter="diamond(out)">
                                      <p:cBhvr>
                                        <p:cTn id="1438" dur="5000"/>
                                        <p:tgtEl>
                                          <p:spTgt spid="21"/>
                                        </p:tgtEl>
                                      </p:cBhvr>
                                    </p:animEffect>
                                    <p:set>
                                      <p:cBhvr>
                                        <p:cTn id="1439" dur="1" fill="hold">
                                          <p:stCondLst>
                                            <p:cond delay="4999"/>
                                          </p:stCondLst>
                                        </p:cTn>
                                        <p:tgtEl>
                                          <p:spTgt spid="21"/>
                                        </p:tgtEl>
                                        <p:attrNameLst>
                                          <p:attrName>style.visibility</p:attrName>
                                        </p:attrNameLst>
                                      </p:cBhvr>
                                      <p:to>
                                        <p:strVal val="hidden"/>
                                      </p:to>
                                    </p:set>
                                  </p:childTnLst>
                                </p:cTn>
                              </p:par>
                              <p:par>
                                <p:cTn id="1440" presetID="8" presetClass="exit" presetSubtype="32" fill="hold" nodeType="withEffect">
                                  <p:stCondLst>
                                    <p:cond delay="0"/>
                                  </p:stCondLst>
                                  <p:childTnLst>
                                    <p:animEffect transition="out" filter="diamond(out)">
                                      <p:cBhvr>
                                        <p:cTn id="1441" dur="5000"/>
                                        <p:tgtEl>
                                          <p:spTgt spid="22"/>
                                        </p:tgtEl>
                                      </p:cBhvr>
                                    </p:animEffect>
                                    <p:set>
                                      <p:cBhvr>
                                        <p:cTn id="1442" dur="1" fill="hold">
                                          <p:stCondLst>
                                            <p:cond delay="4999"/>
                                          </p:stCondLst>
                                        </p:cTn>
                                        <p:tgtEl>
                                          <p:spTgt spid="22"/>
                                        </p:tgtEl>
                                        <p:attrNameLst>
                                          <p:attrName>style.visibility</p:attrName>
                                        </p:attrNameLst>
                                      </p:cBhvr>
                                      <p:to>
                                        <p:strVal val="hidden"/>
                                      </p:to>
                                    </p:set>
                                  </p:childTnLst>
                                </p:cTn>
                              </p:par>
                              <p:par>
                                <p:cTn id="1443" presetID="8" presetClass="exit" presetSubtype="32" fill="hold" nodeType="withEffect">
                                  <p:stCondLst>
                                    <p:cond delay="0"/>
                                  </p:stCondLst>
                                  <p:childTnLst>
                                    <p:animEffect transition="out" filter="diamond(out)">
                                      <p:cBhvr>
                                        <p:cTn id="1444" dur="5000"/>
                                        <p:tgtEl>
                                          <p:spTgt spid="23"/>
                                        </p:tgtEl>
                                      </p:cBhvr>
                                    </p:animEffect>
                                    <p:set>
                                      <p:cBhvr>
                                        <p:cTn id="1445" dur="1" fill="hold">
                                          <p:stCondLst>
                                            <p:cond delay="4999"/>
                                          </p:stCondLst>
                                        </p:cTn>
                                        <p:tgtEl>
                                          <p:spTgt spid="23"/>
                                        </p:tgtEl>
                                        <p:attrNameLst>
                                          <p:attrName>style.visibility</p:attrName>
                                        </p:attrNameLst>
                                      </p:cBhvr>
                                      <p:to>
                                        <p:strVal val="hidden"/>
                                      </p:to>
                                    </p:set>
                                  </p:childTnLst>
                                </p:cTn>
                              </p:par>
                              <p:par>
                                <p:cTn id="1446" presetID="8" presetClass="exit" presetSubtype="32" fill="hold" nodeType="withEffect">
                                  <p:stCondLst>
                                    <p:cond delay="0"/>
                                  </p:stCondLst>
                                  <p:childTnLst>
                                    <p:animEffect transition="out" filter="diamond(out)">
                                      <p:cBhvr>
                                        <p:cTn id="1447" dur="5000"/>
                                        <p:tgtEl>
                                          <p:spTgt spid="24"/>
                                        </p:tgtEl>
                                      </p:cBhvr>
                                    </p:animEffect>
                                    <p:set>
                                      <p:cBhvr>
                                        <p:cTn id="1448" dur="1" fill="hold">
                                          <p:stCondLst>
                                            <p:cond delay="4999"/>
                                          </p:stCondLst>
                                        </p:cTn>
                                        <p:tgtEl>
                                          <p:spTgt spid="24"/>
                                        </p:tgtEl>
                                        <p:attrNameLst>
                                          <p:attrName>style.visibility</p:attrName>
                                        </p:attrNameLst>
                                      </p:cBhvr>
                                      <p:to>
                                        <p:strVal val="hidden"/>
                                      </p:to>
                                    </p:set>
                                  </p:childTnLst>
                                </p:cTn>
                              </p:par>
                              <p:par>
                                <p:cTn id="1449" presetID="8" presetClass="exit" presetSubtype="32" fill="hold" nodeType="withEffect">
                                  <p:stCondLst>
                                    <p:cond delay="0"/>
                                  </p:stCondLst>
                                  <p:childTnLst>
                                    <p:animEffect transition="out" filter="diamond(out)">
                                      <p:cBhvr>
                                        <p:cTn id="1450" dur="5000"/>
                                        <p:tgtEl>
                                          <p:spTgt spid="31"/>
                                        </p:tgtEl>
                                      </p:cBhvr>
                                    </p:animEffect>
                                    <p:set>
                                      <p:cBhvr>
                                        <p:cTn id="1451" dur="1" fill="hold">
                                          <p:stCondLst>
                                            <p:cond delay="4999"/>
                                          </p:stCondLst>
                                        </p:cTn>
                                        <p:tgtEl>
                                          <p:spTgt spid="31"/>
                                        </p:tgtEl>
                                        <p:attrNameLst>
                                          <p:attrName>style.visibility</p:attrName>
                                        </p:attrNameLst>
                                      </p:cBhvr>
                                      <p:to>
                                        <p:strVal val="hidden"/>
                                      </p:to>
                                    </p:set>
                                  </p:childTnLst>
                                </p:cTn>
                              </p:par>
                              <p:par>
                                <p:cTn id="1452" presetID="8" presetClass="exit" presetSubtype="32" fill="hold" nodeType="withEffect">
                                  <p:stCondLst>
                                    <p:cond delay="0"/>
                                  </p:stCondLst>
                                  <p:childTnLst>
                                    <p:animEffect transition="out" filter="diamond(out)">
                                      <p:cBhvr>
                                        <p:cTn id="1453" dur="5000"/>
                                        <p:tgtEl>
                                          <p:spTgt spid="32"/>
                                        </p:tgtEl>
                                      </p:cBhvr>
                                    </p:animEffect>
                                    <p:set>
                                      <p:cBhvr>
                                        <p:cTn id="1454" dur="1" fill="hold">
                                          <p:stCondLst>
                                            <p:cond delay="4999"/>
                                          </p:stCondLst>
                                        </p:cTn>
                                        <p:tgtEl>
                                          <p:spTgt spid="32"/>
                                        </p:tgtEl>
                                        <p:attrNameLst>
                                          <p:attrName>style.visibility</p:attrName>
                                        </p:attrNameLst>
                                      </p:cBhvr>
                                      <p:to>
                                        <p:strVal val="hidden"/>
                                      </p:to>
                                    </p:set>
                                  </p:childTnLst>
                                </p:cTn>
                              </p:par>
                              <p:par>
                                <p:cTn id="1455" presetID="8" presetClass="exit" presetSubtype="32" fill="hold" nodeType="withEffect">
                                  <p:stCondLst>
                                    <p:cond delay="0"/>
                                  </p:stCondLst>
                                  <p:childTnLst>
                                    <p:animEffect transition="out" filter="diamond(out)">
                                      <p:cBhvr>
                                        <p:cTn id="1456" dur="5000"/>
                                        <p:tgtEl>
                                          <p:spTgt spid="33"/>
                                        </p:tgtEl>
                                      </p:cBhvr>
                                    </p:animEffect>
                                    <p:set>
                                      <p:cBhvr>
                                        <p:cTn id="1457" dur="1" fill="hold">
                                          <p:stCondLst>
                                            <p:cond delay="4999"/>
                                          </p:stCondLst>
                                        </p:cTn>
                                        <p:tgtEl>
                                          <p:spTgt spid="33"/>
                                        </p:tgtEl>
                                        <p:attrNameLst>
                                          <p:attrName>style.visibility</p:attrName>
                                        </p:attrNameLst>
                                      </p:cBhvr>
                                      <p:to>
                                        <p:strVal val="hidden"/>
                                      </p:to>
                                    </p:set>
                                  </p:childTnLst>
                                </p:cTn>
                              </p:par>
                              <p:par>
                                <p:cTn id="1458" presetID="8" presetClass="exit" presetSubtype="32" fill="hold" nodeType="withEffect">
                                  <p:stCondLst>
                                    <p:cond delay="0"/>
                                  </p:stCondLst>
                                  <p:childTnLst>
                                    <p:animEffect transition="out" filter="diamond(out)">
                                      <p:cBhvr>
                                        <p:cTn id="1459" dur="5000"/>
                                        <p:tgtEl>
                                          <p:spTgt spid="34"/>
                                        </p:tgtEl>
                                      </p:cBhvr>
                                    </p:animEffect>
                                    <p:set>
                                      <p:cBhvr>
                                        <p:cTn id="1460" dur="1" fill="hold">
                                          <p:stCondLst>
                                            <p:cond delay="4999"/>
                                          </p:stCondLst>
                                        </p:cTn>
                                        <p:tgtEl>
                                          <p:spTgt spid="34"/>
                                        </p:tgtEl>
                                        <p:attrNameLst>
                                          <p:attrName>style.visibility</p:attrName>
                                        </p:attrNameLst>
                                      </p:cBhvr>
                                      <p:to>
                                        <p:strVal val="hidden"/>
                                      </p:to>
                                    </p:set>
                                  </p:childTnLst>
                                </p:cTn>
                              </p:par>
                              <p:par>
                                <p:cTn id="1461" presetID="8" presetClass="exit" presetSubtype="32" fill="hold" nodeType="withEffect">
                                  <p:stCondLst>
                                    <p:cond delay="0"/>
                                  </p:stCondLst>
                                  <p:childTnLst>
                                    <p:animEffect transition="out" filter="diamond(out)">
                                      <p:cBhvr>
                                        <p:cTn id="1462" dur="5000"/>
                                        <p:tgtEl>
                                          <p:spTgt spid="36"/>
                                        </p:tgtEl>
                                      </p:cBhvr>
                                    </p:animEffect>
                                    <p:set>
                                      <p:cBhvr>
                                        <p:cTn id="1463" dur="1" fill="hold">
                                          <p:stCondLst>
                                            <p:cond delay="4999"/>
                                          </p:stCondLst>
                                        </p:cTn>
                                        <p:tgtEl>
                                          <p:spTgt spid="36"/>
                                        </p:tgtEl>
                                        <p:attrNameLst>
                                          <p:attrName>style.visibility</p:attrName>
                                        </p:attrNameLst>
                                      </p:cBhvr>
                                      <p:to>
                                        <p:strVal val="hidden"/>
                                      </p:to>
                                    </p:set>
                                  </p:childTnLst>
                                </p:cTn>
                              </p:par>
                              <p:par>
                                <p:cTn id="1464" presetID="8" presetClass="exit" presetSubtype="32" fill="hold" nodeType="withEffect">
                                  <p:stCondLst>
                                    <p:cond delay="0"/>
                                  </p:stCondLst>
                                  <p:childTnLst>
                                    <p:animEffect transition="out" filter="diamond(out)">
                                      <p:cBhvr>
                                        <p:cTn id="1465" dur="5000"/>
                                        <p:tgtEl>
                                          <p:spTgt spid="37"/>
                                        </p:tgtEl>
                                      </p:cBhvr>
                                    </p:animEffect>
                                    <p:set>
                                      <p:cBhvr>
                                        <p:cTn id="1466" dur="1" fill="hold">
                                          <p:stCondLst>
                                            <p:cond delay="4999"/>
                                          </p:stCondLst>
                                        </p:cTn>
                                        <p:tgtEl>
                                          <p:spTgt spid="37"/>
                                        </p:tgtEl>
                                        <p:attrNameLst>
                                          <p:attrName>style.visibility</p:attrName>
                                        </p:attrNameLst>
                                      </p:cBhvr>
                                      <p:to>
                                        <p:strVal val="hidden"/>
                                      </p:to>
                                    </p:set>
                                  </p:childTnLst>
                                </p:cTn>
                              </p:par>
                              <p:par>
                                <p:cTn id="1467" presetID="8" presetClass="exit" presetSubtype="32" fill="hold" nodeType="withEffect">
                                  <p:stCondLst>
                                    <p:cond delay="0"/>
                                  </p:stCondLst>
                                  <p:childTnLst>
                                    <p:animEffect transition="out" filter="diamond(out)">
                                      <p:cBhvr>
                                        <p:cTn id="1468" dur="5000"/>
                                        <p:tgtEl>
                                          <p:spTgt spid="38"/>
                                        </p:tgtEl>
                                      </p:cBhvr>
                                    </p:animEffect>
                                    <p:set>
                                      <p:cBhvr>
                                        <p:cTn id="1469" dur="1" fill="hold">
                                          <p:stCondLst>
                                            <p:cond delay="4999"/>
                                          </p:stCondLst>
                                        </p:cTn>
                                        <p:tgtEl>
                                          <p:spTgt spid="38"/>
                                        </p:tgtEl>
                                        <p:attrNameLst>
                                          <p:attrName>style.visibility</p:attrName>
                                        </p:attrNameLst>
                                      </p:cBhvr>
                                      <p:to>
                                        <p:strVal val="hidden"/>
                                      </p:to>
                                    </p:set>
                                  </p:childTnLst>
                                </p:cTn>
                              </p:par>
                              <p:par>
                                <p:cTn id="1470" presetID="8" presetClass="exit" presetSubtype="32" fill="hold" nodeType="withEffect">
                                  <p:stCondLst>
                                    <p:cond delay="0"/>
                                  </p:stCondLst>
                                  <p:childTnLst>
                                    <p:animEffect transition="out" filter="diamond(out)">
                                      <p:cBhvr>
                                        <p:cTn id="1471" dur="5000"/>
                                        <p:tgtEl>
                                          <p:spTgt spid="39"/>
                                        </p:tgtEl>
                                      </p:cBhvr>
                                    </p:animEffect>
                                    <p:set>
                                      <p:cBhvr>
                                        <p:cTn id="1472" dur="1" fill="hold">
                                          <p:stCondLst>
                                            <p:cond delay="4999"/>
                                          </p:stCondLst>
                                        </p:cTn>
                                        <p:tgtEl>
                                          <p:spTgt spid="39"/>
                                        </p:tgtEl>
                                        <p:attrNameLst>
                                          <p:attrName>style.visibility</p:attrName>
                                        </p:attrNameLst>
                                      </p:cBhvr>
                                      <p:to>
                                        <p:strVal val="hidden"/>
                                      </p:to>
                                    </p:set>
                                  </p:childTnLst>
                                </p:cTn>
                              </p:par>
                              <p:par>
                                <p:cTn id="1473" presetID="8" presetClass="exit" presetSubtype="32" fill="hold" nodeType="withEffect">
                                  <p:stCondLst>
                                    <p:cond delay="0"/>
                                  </p:stCondLst>
                                  <p:childTnLst>
                                    <p:animEffect transition="out" filter="diamond(out)">
                                      <p:cBhvr>
                                        <p:cTn id="1474" dur="5000"/>
                                        <p:tgtEl>
                                          <p:spTgt spid="30"/>
                                        </p:tgtEl>
                                      </p:cBhvr>
                                    </p:animEffect>
                                    <p:set>
                                      <p:cBhvr>
                                        <p:cTn id="1475" dur="1" fill="hold">
                                          <p:stCondLst>
                                            <p:cond delay="4999"/>
                                          </p:stCondLst>
                                        </p:cTn>
                                        <p:tgtEl>
                                          <p:spTgt spid="30"/>
                                        </p:tgtEl>
                                        <p:attrNameLst>
                                          <p:attrName>style.visibility</p:attrName>
                                        </p:attrNameLst>
                                      </p:cBhvr>
                                      <p:to>
                                        <p:strVal val="hidden"/>
                                      </p:to>
                                    </p:set>
                                  </p:childTnLst>
                                </p:cTn>
                              </p:par>
                              <p:par>
                                <p:cTn id="1476" presetID="8" presetClass="exit" presetSubtype="32" fill="hold" nodeType="withEffect">
                                  <p:stCondLst>
                                    <p:cond delay="0"/>
                                  </p:stCondLst>
                                  <p:childTnLst>
                                    <p:animEffect transition="out" filter="diamond(out)">
                                      <p:cBhvr>
                                        <p:cTn id="1477" dur="5000"/>
                                        <p:tgtEl>
                                          <p:spTgt spid="35"/>
                                        </p:tgtEl>
                                      </p:cBhvr>
                                    </p:animEffect>
                                    <p:set>
                                      <p:cBhvr>
                                        <p:cTn id="1478" dur="1" fill="hold">
                                          <p:stCondLst>
                                            <p:cond delay="4999"/>
                                          </p:stCondLst>
                                        </p:cTn>
                                        <p:tgtEl>
                                          <p:spTgt spid="35"/>
                                        </p:tgtEl>
                                        <p:attrNameLst>
                                          <p:attrName>style.visibility</p:attrName>
                                        </p:attrNameLst>
                                      </p:cBhvr>
                                      <p:to>
                                        <p:strVal val="hidden"/>
                                      </p:to>
                                    </p:set>
                                  </p:childTnLst>
                                </p:cTn>
                              </p:par>
                              <p:par>
                                <p:cTn id="1479" presetID="8" presetClass="exit" presetSubtype="32" fill="hold" nodeType="withEffect">
                                  <p:stCondLst>
                                    <p:cond delay="0"/>
                                  </p:stCondLst>
                                  <p:childTnLst>
                                    <p:animEffect transition="out" filter="diamond(out)">
                                      <p:cBhvr>
                                        <p:cTn id="1480" dur="5000"/>
                                        <p:tgtEl>
                                          <p:spTgt spid="42"/>
                                        </p:tgtEl>
                                      </p:cBhvr>
                                    </p:animEffect>
                                    <p:set>
                                      <p:cBhvr>
                                        <p:cTn id="1481" dur="1" fill="hold">
                                          <p:stCondLst>
                                            <p:cond delay="4999"/>
                                          </p:stCondLst>
                                        </p:cTn>
                                        <p:tgtEl>
                                          <p:spTgt spid="42"/>
                                        </p:tgtEl>
                                        <p:attrNameLst>
                                          <p:attrName>style.visibility</p:attrName>
                                        </p:attrNameLst>
                                      </p:cBhvr>
                                      <p:to>
                                        <p:strVal val="hidden"/>
                                      </p:to>
                                    </p:set>
                                  </p:childTnLst>
                                </p:cTn>
                              </p:par>
                              <p:par>
                                <p:cTn id="1482" presetID="8" presetClass="exit" presetSubtype="32" fill="hold" nodeType="withEffect">
                                  <p:stCondLst>
                                    <p:cond delay="0"/>
                                  </p:stCondLst>
                                  <p:childTnLst>
                                    <p:animEffect transition="out" filter="diamond(out)">
                                      <p:cBhvr>
                                        <p:cTn id="1483" dur="5000"/>
                                        <p:tgtEl>
                                          <p:spTgt spid="43"/>
                                        </p:tgtEl>
                                      </p:cBhvr>
                                    </p:animEffect>
                                    <p:set>
                                      <p:cBhvr>
                                        <p:cTn id="1484" dur="1" fill="hold">
                                          <p:stCondLst>
                                            <p:cond delay="4999"/>
                                          </p:stCondLst>
                                        </p:cTn>
                                        <p:tgtEl>
                                          <p:spTgt spid="43"/>
                                        </p:tgtEl>
                                        <p:attrNameLst>
                                          <p:attrName>style.visibility</p:attrName>
                                        </p:attrNameLst>
                                      </p:cBhvr>
                                      <p:to>
                                        <p:strVal val="hidden"/>
                                      </p:to>
                                    </p:set>
                                  </p:childTnLst>
                                </p:cTn>
                              </p:par>
                              <p:par>
                                <p:cTn id="1485" presetID="8" presetClass="exit" presetSubtype="32" fill="hold" nodeType="withEffect">
                                  <p:stCondLst>
                                    <p:cond delay="0"/>
                                  </p:stCondLst>
                                  <p:childTnLst>
                                    <p:animEffect transition="out" filter="diamond(out)">
                                      <p:cBhvr>
                                        <p:cTn id="1486" dur="5000"/>
                                        <p:tgtEl>
                                          <p:spTgt spid="44"/>
                                        </p:tgtEl>
                                      </p:cBhvr>
                                    </p:animEffect>
                                    <p:set>
                                      <p:cBhvr>
                                        <p:cTn id="1487" dur="1" fill="hold">
                                          <p:stCondLst>
                                            <p:cond delay="4999"/>
                                          </p:stCondLst>
                                        </p:cTn>
                                        <p:tgtEl>
                                          <p:spTgt spid="44"/>
                                        </p:tgtEl>
                                        <p:attrNameLst>
                                          <p:attrName>style.visibility</p:attrName>
                                        </p:attrNameLst>
                                      </p:cBhvr>
                                      <p:to>
                                        <p:strVal val="hidden"/>
                                      </p:to>
                                    </p:set>
                                  </p:childTnLst>
                                </p:cTn>
                              </p:par>
                              <p:par>
                                <p:cTn id="1488" presetID="8" presetClass="exit" presetSubtype="32" fill="hold" nodeType="withEffect">
                                  <p:stCondLst>
                                    <p:cond delay="0"/>
                                  </p:stCondLst>
                                  <p:childTnLst>
                                    <p:animEffect transition="out" filter="diamond(out)">
                                      <p:cBhvr>
                                        <p:cTn id="1489" dur="5000"/>
                                        <p:tgtEl>
                                          <p:spTgt spid="45"/>
                                        </p:tgtEl>
                                      </p:cBhvr>
                                    </p:animEffect>
                                    <p:set>
                                      <p:cBhvr>
                                        <p:cTn id="1490" dur="1" fill="hold">
                                          <p:stCondLst>
                                            <p:cond delay="4999"/>
                                          </p:stCondLst>
                                        </p:cTn>
                                        <p:tgtEl>
                                          <p:spTgt spid="45"/>
                                        </p:tgtEl>
                                        <p:attrNameLst>
                                          <p:attrName>style.visibility</p:attrName>
                                        </p:attrNameLst>
                                      </p:cBhvr>
                                      <p:to>
                                        <p:strVal val="hidden"/>
                                      </p:to>
                                    </p:set>
                                  </p:childTnLst>
                                </p:cTn>
                              </p:par>
                              <p:par>
                                <p:cTn id="1491" presetID="8" presetClass="exit" presetSubtype="32" fill="hold" nodeType="withEffect">
                                  <p:stCondLst>
                                    <p:cond delay="0"/>
                                  </p:stCondLst>
                                  <p:childTnLst>
                                    <p:animEffect transition="out" filter="diamond(out)">
                                      <p:cBhvr>
                                        <p:cTn id="1492" dur="5000"/>
                                        <p:tgtEl>
                                          <p:spTgt spid="46"/>
                                        </p:tgtEl>
                                      </p:cBhvr>
                                    </p:animEffect>
                                    <p:set>
                                      <p:cBhvr>
                                        <p:cTn id="1493" dur="1" fill="hold">
                                          <p:stCondLst>
                                            <p:cond delay="4999"/>
                                          </p:stCondLst>
                                        </p:cTn>
                                        <p:tgtEl>
                                          <p:spTgt spid="46"/>
                                        </p:tgtEl>
                                        <p:attrNameLst>
                                          <p:attrName>style.visibility</p:attrName>
                                        </p:attrNameLst>
                                      </p:cBhvr>
                                      <p:to>
                                        <p:strVal val="hidden"/>
                                      </p:to>
                                    </p:set>
                                  </p:childTnLst>
                                </p:cTn>
                              </p:par>
                              <p:par>
                                <p:cTn id="1494" presetID="8" presetClass="exit" presetSubtype="32" fill="hold" nodeType="withEffect">
                                  <p:stCondLst>
                                    <p:cond delay="0"/>
                                  </p:stCondLst>
                                  <p:childTnLst>
                                    <p:animEffect transition="out" filter="diamond(out)">
                                      <p:cBhvr>
                                        <p:cTn id="1495" dur="5000"/>
                                        <p:tgtEl>
                                          <p:spTgt spid="47"/>
                                        </p:tgtEl>
                                      </p:cBhvr>
                                    </p:animEffect>
                                    <p:set>
                                      <p:cBhvr>
                                        <p:cTn id="1496" dur="1" fill="hold">
                                          <p:stCondLst>
                                            <p:cond delay="4999"/>
                                          </p:stCondLst>
                                        </p:cTn>
                                        <p:tgtEl>
                                          <p:spTgt spid="47"/>
                                        </p:tgtEl>
                                        <p:attrNameLst>
                                          <p:attrName>style.visibility</p:attrName>
                                        </p:attrNameLst>
                                      </p:cBhvr>
                                      <p:to>
                                        <p:strVal val="hidden"/>
                                      </p:to>
                                    </p:set>
                                  </p:childTnLst>
                                </p:cTn>
                              </p:par>
                              <p:par>
                                <p:cTn id="1497" presetID="8" presetClass="exit" presetSubtype="32" fill="hold" nodeType="withEffect">
                                  <p:stCondLst>
                                    <p:cond delay="0"/>
                                  </p:stCondLst>
                                  <p:childTnLst>
                                    <p:animEffect transition="out" filter="diamond(out)">
                                      <p:cBhvr>
                                        <p:cTn id="1498" dur="5000"/>
                                        <p:tgtEl>
                                          <p:spTgt spid="48"/>
                                        </p:tgtEl>
                                      </p:cBhvr>
                                    </p:animEffect>
                                    <p:set>
                                      <p:cBhvr>
                                        <p:cTn id="1499" dur="1" fill="hold">
                                          <p:stCondLst>
                                            <p:cond delay="4999"/>
                                          </p:stCondLst>
                                        </p:cTn>
                                        <p:tgtEl>
                                          <p:spTgt spid="48"/>
                                        </p:tgtEl>
                                        <p:attrNameLst>
                                          <p:attrName>style.visibility</p:attrName>
                                        </p:attrNameLst>
                                      </p:cBhvr>
                                      <p:to>
                                        <p:strVal val="hidden"/>
                                      </p:to>
                                    </p:set>
                                  </p:childTnLst>
                                </p:cTn>
                              </p:par>
                              <p:par>
                                <p:cTn id="1500" presetID="8" presetClass="exit" presetSubtype="32" fill="hold" nodeType="withEffect">
                                  <p:stCondLst>
                                    <p:cond delay="0"/>
                                  </p:stCondLst>
                                  <p:childTnLst>
                                    <p:animEffect transition="out" filter="diamond(out)">
                                      <p:cBhvr>
                                        <p:cTn id="1501" dur="5000"/>
                                        <p:tgtEl>
                                          <p:spTgt spid="49"/>
                                        </p:tgtEl>
                                      </p:cBhvr>
                                    </p:animEffect>
                                    <p:set>
                                      <p:cBhvr>
                                        <p:cTn id="1502" dur="1" fill="hold">
                                          <p:stCondLst>
                                            <p:cond delay="4999"/>
                                          </p:stCondLst>
                                        </p:cTn>
                                        <p:tgtEl>
                                          <p:spTgt spid="49"/>
                                        </p:tgtEl>
                                        <p:attrNameLst>
                                          <p:attrName>style.visibility</p:attrName>
                                        </p:attrNameLst>
                                      </p:cBhvr>
                                      <p:to>
                                        <p:strVal val="hidden"/>
                                      </p:to>
                                    </p:set>
                                  </p:childTnLst>
                                </p:cTn>
                              </p:par>
                              <p:par>
                                <p:cTn id="1503" presetID="8" presetClass="exit" presetSubtype="32" fill="hold" nodeType="withEffect">
                                  <p:stCondLst>
                                    <p:cond delay="0"/>
                                  </p:stCondLst>
                                  <p:childTnLst>
                                    <p:animEffect transition="out" filter="diamond(out)">
                                      <p:cBhvr>
                                        <p:cTn id="1504" dur="5000"/>
                                        <p:tgtEl>
                                          <p:spTgt spid="50"/>
                                        </p:tgtEl>
                                      </p:cBhvr>
                                    </p:animEffect>
                                    <p:set>
                                      <p:cBhvr>
                                        <p:cTn id="1505" dur="1" fill="hold">
                                          <p:stCondLst>
                                            <p:cond delay="4999"/>
                                          </p:stCondLst>
                                        </p:cTn>
                                        <p:tgtEl>
                                          <p:spTgt spid="50"/>
                                        </p:tgtEl>
                                        <p:attrNameLst>
                                          <p:attrName>style.visibility</p:attrName>
                                        </p:attrNameLst>
                                      </p:cBhvr>
                                      <p:to>
                                        <p:strVal val="hidden"/>
                                      </p:to>
                                    </p:set>
                                  </p:childTnLst>
                                </p:cTn>
                              </p:par>
                              <p:par>
                                <p:cTn id="1506" presetID="8" presetClass="exit" presetSubtype="32" fill="hold" nodeType="withEffect">
                                  <p:stCondLst>
                                    <p:cond delay="0"/>
                                  </p:stCondLst>
                                  <p:childTnLst>
                                    <p:animEffect transition="out" filter="diamond(out)">
                                      <p:cBhvr>
                                        <p:cTn id="1507" dur="5000"/>
                                        <p:tgtEl>
                                          <p:spTgt spid="51"/>
                                        </p:tgtEl>
                                      </p:cBhvr>
                                    </p:animEffect>
                                    <p:set>
                                      <p:cBhvr>
                                        <p:cTn id="1508" dur="1" fill="hold">
                                          <p:stCondLst>
                                            <p:cond delay="4999"/>
                                          </p:stCondLst>
                                        </p:cTn>
                                        <p:tgtEl>
                                          <p:spTgt spid="51"/>
                                        </p:tgtEl>
                                        <p:attrNameLst>
                                          <p:attrName>style.visibility</p:attrName>
                                        </p:attrNameLst>
                                      </p:cBhvr>
                                      <p:to>
                                        <p:strVal val="hidden"/>
                                      </p:to>
                                    </p:set>
                                  </p:childTnLst>
                                </p:cTn>
                              </p:par>
                              <p:par>
                                <p:cTn id="1509" presetID="8" presetClass="exit" presetSubtype="32" fill="hold" nodeType="withEffect">
                                  <p:stCondLst>
                                    <p:cond delay="0"/>
                                  </p:stCondLst>
                                  <p:childTnLst>
                                    <p:animEffect transition="out" filter="diamond(out)">
                                      <p:cBhvr>
                                        <p:cTn id="1510" dur="5000"/>
                                        <p:tgtEl>
                                          <p:spTgt spid="52"/>
                                        </p:tgtEl>
                                      </p:cBhvr>
                                    </p:animEffect>
                                    <p:set>
                                      <p:cBhvr>
                                        <p:cTn id="1511" dur="1" fill="hold">
                                          <p:stCondLst>
                                            <p:cond delay="4999"/>
                                          </p:stCondLst>
                                        </p:cTn>
                                        <p:tgtEl>
                                          <p:spTgt spid="52"/>
                                        </p:tgtEl>
                                        <p:attrNameLst>
                                          <p:attrName>style.visibility</p:attrName>
                                        </p:attrNameLst>
                                      </p:cBhvr>
                                      <p:to>
                                        <p:strVal val="hidden"/>
                                      </p:to>
                                    </p:set>
                                  </p:childTnLst>
                                </p:cTn>
                              </p:par>
                              <p:par>
                                <p:cTn id="1512" presetID="8" presetClass="exit" presetSubtype="32" fill="hold" nodeType="withEffect">
                                  <p:stCondLst>
                                    <p:cond delay="0"/>
                                  </p:stCondLst>
                                  <p:childTnLst>
                                    <p:animEffect transition="out" filter="diamond(out)">
                                      <p:cBhvr>
                                        <p:cTn id="1513" dur="5000"/>
                                        <p:tgtEl>
                                          <p:spTgt spid="53"/>
                                        </p:tgtEl>
                                      </p:cBhvr>
                                    </p:animEffect>
                                    <p:set>
                                      <p:cBhvr>
                                        <p:cTn id="1514" dur="1" fill="hold">
                                          <p:stCondLst>
                                            <p:cond delay="4999"/>
                                          </p:stCondLst>
                                        </p:cTn>
                                        <p:tgtEl>
                                          <p:spTgt spid="53"/>
                                        </p:tgtEl>
                                        <p:attrNameLst>
                                          <p:attrName>style.visibility</p:attrName>
                                        </p:attrNameLst>
                                      </p:cBhvr>
                                      <p:to>
                                        <p:strVal val="hidden"/>
                                      </p:to>
                                    </p:set>
                                  </p:childTnLst>
                                </p:cTn>
                              </p:par>
                              <p:par>
                                <p:cTn id="1515" presetID="8" presetClass="exit" presetSubtype="32" fill="hold" nodeType="withEffect">
                                  <p:stCondLst>
                                    <p:cond delay="0"/>
                                  </p:stCondLst>
                                  <p:childTnLst>
                                    <p:animEffect transition="out" filter="diamond(out)">
                                      <p:cBhvr>
                                        <p:cTn id="1516" dur="5000"/>
                                        <p:tgtEl>
                                          <p:spTgt spid="54"/>
                                        </p:tgtEl>
                                      </p:cBhvr>
                                    </p:animEffect>
                                    <p:set>
                                      <p:cBhvr>
                                        <p:cTn id="1517" dur="1" fill="hold">
                                          <p:stCondLst>
                                            <p:cond delay="4999"/>
                                          </p:stCondLst>
                                        </p:cTn>
                                        <p:tgtEl>
                                          <p:spTgt spid="54"/>
                                        </p:tgtEl>
                                        <p:attrNameLst>
                                          <p:attrName>style.visibility</p:attrName>
                                        </p:attrNameLst>
                                      </p:cBhvr>
                                      <p:to>
                                        <p:strVal val="hidden"/>
                                      </p:to>
                                    </p:set>
                                  </p:childTnLst>
                                </p:cTn>
                              </p:par>
                              <p:par>
                                <p:cTn id="1518" presetID="8" presetClass="exit" presetSubtype="32" fill="hold" nodeType="withEffect">
                                  <p:stCondLst>
                                    <p:cond delay="0"/>
                                  </p:stCondLst>
                                  <p:childTnLst>
                                    <p:animEffect transition="out" filter="diamond(out)">
                                      <p:cBhvr>
                                        <p:cTn id="1519" dur="5000"/>
                                        <p:tgtEl>
                                          <p:spTgt spid="55"/>
                                        </p:tgtEl>
                                      </p:cBhvr>
                                    </p:animEffect>
                                    <p:set>
                                      <p:cBhvr>
                                        <p:cTn id="1520" dur="1" fill="hold">
                                          <p:stCondLst>
                                            <p:cond delay="4999"/>
                                          </p:stCondLst>
                                        </p:cTn>
                                        <p:tgtEl>
                                          <p:spTgt spid="55"/>
                                        </p:tgtEl>
                                        <p:attrNameLst>
                                          <p:attrName>style.visibility</p:attrName>
                                        </p:attrNameLst>
                                      </p:cBhvr>
                                      <p:to>
                                        <p:strVal val="hidden"/>
                                      </p:to>
                                    </p:set>
                                  </p:childTnLst>
                                </p:cTn>
                              </p:par>
                              <p:par>
                                <p:cTn id="1521" presetID="8" presetClass="exit" presetSubtype="32" fill="hold" nodeType="withEffect">
                                  <p:stCondLst>
                                    <p:cond delay="0"/>
                                  </p:stCondLst>
                                  <p:childTnLst>
                                    <p:animEffect transition="out" filter="diamond(out)">
                                      <p:cBhvr>
                                        <p:cTn id="1522" dur="5000"/>
                                        <p:tgtEl>
                                          <p:spTgt spid="56"/>
                                        </p:tgtEl>
                                      </p:cBhvr>
                                    </p:animEffect>
                                    <p:set>
                                      <p:cBhvr>
                                        <p:cTn id="1523" dur="1" fill="hold">
                                          <p:stCondLst>
                                            <p:cond delay="4999"/>
                                          </p:stCondLst>
                                        </p:cTn>
                                        <p:tgtEl>
                                          <p:spTgt spid="56"/>
                                        </p:tgtEl>
                                        <p:attrNameLst>
                                          <p:attrName>style.visibility</p:attrName>
                                        </p:attrNameLst>
                                      </p:cBhvr>
                                      <p:to>
                                        <p:strVal val="hidden"/>
                                      </p:to>
                                    </p:set>
                                  </p:childTnLst>
                                </p:cTn>
                              </p:par>
                              <p:par>
                                <p:cTn id="1524" presetID="8" presetClass="exit" presetSubtype="32" fill="hold" nodeType="withEffect">
                                  <p:stCondLst>
                                    <p:cond delay="0"/>
                                  </p:stCondLst>
                                  <p:childTnLst>
                                    <p:animEffect transition="out" filter="diamond(out)">
                                      <p:cBhvr>
                                        <p:cTn id="1525" dur="5000"/>
                                        <p:tgtEl>
                                          <p:spTgt spid="57"/>
                                        </p:tgtEl>
                                      </p:cBhvr>
                                    </p:animEffect>
                                    <p:set>
                                      <p:cBhvr>
                                        <p:cTn id="1526" dur="1" fill="hold">
                                          <p:stCondLst>
                                            <p:cond delay="4999"/>
                                          </p:stCondLst>
                                        </p:cTn>
                                        <p:tgtEl>
                                          <p:spTgt spid="57"/>
                                        </p:tgtEl>
                                        <p:attrNameLst>
                                          <p:attrName>style.visibility</p:attrName>
                                        </p:attrNameLst>
                                      </p:cBhvr>
                                      <p:to>
                                        <p:strVal val="hidden"/>
                                      </p:to>
                                    </p:set>
                                  </p:childTnLst>
                                </p:cTn>
                              </p:par>
                              <p:par>
                                <p:cTn id="1527" presetID="8" presetClass="exit" presetSubtype="32" fill="hold" nodeType="withEffect">
                                  <p:stCondLst>
                                    <p:cond delay="0"/>
                                  </p:stCondLst>
                                  <p:childTnLst>
                                    <p:animEffect transition="out" filter="diamond(out)">
                                      <p:cBhvr>
                                        <p:cTn id="1528" dur="5000"/>
                                        <p:tgtEl>
                                          <p:spTgt spid="58"/>
                                        </p:tgtEl>
                                      </p:cBhvr>
                                    </p:animEffect>
                                    <p:set>
                                      <p:cBhvr>
                                        <p:cTn id="1529" dur="1" fill="hold">
                                          <p:stCondLst>
                                            <p:cond delay="4999"/>
                                          </p:stCondLst>
                                        </p:cTn>
                                        <p:tgtEl>
                                          <p:spTgt spid="58"/>
                                        </p:tgtEl>
                                        <p:attrNameLst>
                                          <p:attrName>style.visibility</p:attrName>
                                        </p:attrNameLst>
                                      </p:cBhvr>
                                      <p:to>
                                        <p:strVal val="hidden"/>
                                      </p:to>
                                    </p:set>
                                  </p:childTnLst>
                                </p:cTn>
                              </p:par>
                              <p:par>
                                <p:cTn id="1530" presetID="8" presetClass="exit" presetSubtype="32" fill="hold" nodeType="withEffect">
                                  <p:stCondLst>
                                    <p:cond delay="0"/>
                                  </p:stCondLst>
                                  <p:childTnLst>
                                    <p:animEffect transition="out" filter="diamond(out)">
                                      <p:cBhvr>
                                        <p:cTn id="1531" dur="5000"/>
                                        <p:tgtEl>
                                          <p:spTgt spid="59"/>
                                        </p:tgtEl>
                                      </p:cBhvr>
                                    </p:animEffect>
                                    <p:set>
                                      <p:cBhvr>
                                        <p:cTn id="1532" dur="1" fill="hold">
                                          <p:stCondLst>
                                            <p:cond delay="4999"/>
                                          </p:stCondLst>
                                        </p:cTn>
                                        <p:tgtEl>
                                          <p:spTgt spid="59"/>
                                        </p:tgtEl>
                                        <p:attrNameLst>
                                          <p:attrName>style.visibility</p:attrName>
                                        </p:attrNameLst>
                                      </p:cBhvr>
                                      <p:to>
                                        <p:strVal val="hidden"/>
                                      </p:to>
                                    </p:set>
                                  </p:childTnLst>
                                </p:cTn>
                              </p:par>
                              <p:par>
                                <p:cTn id="1533" presetID="8" presetClass="exit" presetSubtype="32" fill="hold" nodeType="withEffect">
                                  <p:stCondLst>
                                    <p:cond delay="0"/>
                                  </p:stCondLst>
                                  <p:childTnLst>
                                    <p:animEffect transition="out" filter="diamond(out)">
                                      <p:cBhvr>
                                        <p:cTn id="1534" dur="5000"/>
                                        <p:tgtEl>
                                          <p:spTgt spid="60"/>
                                        </p:tgtEl>
                                      </p:cBhvr>
                                    </p:animEffect>
                                    <p:set>
                                      <p:cBhvr>
                                        <p:cTn id="1535" dur="1" fill="hold">
                                          <p:stCondLst>
                                            <p:cond delay="4999"/>
                                          </p:stCondLst>
                                        </p:cTn>
                                        <p:tgtEl>
                                          <p:spTgt spid="60"/>
                                        </p:tgtEl>
                                        <p:attrNameLst>
                                          <p:attrName>style.visibility</p:attrName>
                                        </p:attrNameLst>
                                      </p:cBhvr>
                                      <p:to>
                                        <p:strVal val="hidden"/>
                                      </p:to>
                                    </p:set>
                                  </p:childTnLst>
                                </p:cTn>
                              </p:par>
                              <p:par>
                                <p:cTn id="1536" presetID="8" presetClass="exit" presetSubtype="32" fill="hold" nodeType="withEffect">
                                  <p:stCondLst>
                                    <p:cond delay="0"/>
                                  </p:stCondLst>
                                  <p:childTnLst>
                                    <p:animEffect transition="out" filter="diamond(out)">
                                      <p:cBhvr>
                                        <p:cTn id="1537" dur="5000"/>
                                        <p:tgtEl>
                                          <p:spTgt spid="61"/>
                                        </p:tgtEl>
                                      </p:cBhvr>
                                    </p:animEffect>
                                    <p:set>
                                      <p:cBhvr>
                                        <p:cTn id="1538" dur="1" fill="hold">
                                          <p:stCondLst>
                                            <p:cond delay="4999"/>
                                          </p:stCondLst>
                                        </p:cTn>
                                        <p:tgtEl>
                                          <p:spTgt spid="61"/>
                                        </p:tgtEl>
                                        <p:attrNameLst>
                                          <p:attrName>style.visibility</p:attrName>
                                        </p:attrNameLst>
                                      </p:cBhvr>
                                      <p:to>
                                        <p:strVal val="hidden"/>
                                      </p:to>
                                    </p:set>
                                  </p:childTnLst>
                                </p:cTn>
                              </p:par>
                              <p:par>
                                <p:cTn id="1539" presetID="8" presetClass="exit" presetSubtype="32" fill="hold" nodeType="withEffect">
                                  <p:stCondLst>
                                    <p:cond delay="0"/>
                                  </p:stCondLst>
                                  <p:childTnLst>
                                    <p:animEffect transition="out" filter="diamond(out)">
                                      <p:cBhvr>
                                        <p:cTn id="1540" dur="5000"/>
                                        <p:tgtEl>
                                          <p:spTgt spid="62"/>
                                        </p:tgtEl>
                                      </p:cBhvr>
                                    </p:animEffect>
                                    <p:set>
                                      <p:cBhvr>
                                        <p:cTn id="1541" dur="1" fill="hold">
                                          <p:stCondLst>
                                            <p:cond delay="4999"/>
                                          </p:stCondLst>
                                        </p:cTn>
                                        <p:tgtEl>
                                          <p:spTgt spid="62"/>
                                        </p:tgtEl>
                                        <p:attrNameLst>
                                          <p:attrName>style.visibility</p:attrName>
                                        </p:attrNameLst>
                                      </p:cBhvr>
                                      <p:to>
                                        <p:strVal val="hidden"/>
                                      </p:to>
                                    </p:set>
                                  </p:childTnLst>
                                </p:cTn>
                              </p:par>
                              <p:par>
                                <p:cTn id="1542" presetID="8" presetClass="exit" presetSubtype="32" fill="hold" nodeType="withEffect">
                                  <p:stCondLst>
                                    <p:cond delay="0"/>
                                  </p:stCondLst>
                                  <p:childTnLst>
                                    <p:animEffect transition="out" filter="diamond(out)">
                                      <p:cBhvr>
                                        <p:cTn id="1543" dur="5000"/>
                                        <p:tgtEl>
                                          <p:spTgt spid="63"/>
                                        </p:tgtEl>
                                      </p:cBhvr>
                                    </p:animEffect>
                                    <p:set>
                                      <p:cBhvr>
                                        <p:cTn id="1544" dur="1" fill="hold">
                                          <p:stCondLst>
                                            <p:cond delay="4999"/>
                                          </p:stCondLst>
                                        </p:cTn>
                                        <p:tgtEl>
                                          <p:spTgt spid="63"/>
                                        </p:tgtEl>
                                        <p:attrNameLst>
                                          <p:attrName>style.visibility</p:attrName>
                                        </p:attrNameLst>
                                      </p:cBhvr>
                                      <p:to>
                                        <p:strVal val="hidden"/>
                                      </p:to>
                                    </p:set>
                                  </p:childTnLst>
                                </p:cTn>
                              </p:par>
                              <p:par>
                                <p:cTn id="1545" presetID="21" presetClass="entr" presetSubtype="8" fill="hold" nodeType="withEffect">
                                  <p:stCondLst>
                                    <p:cond delay="0"/>
                                  </p:stCondLst>
                                  <p:childTnLst>
                                    <p:set>
                                      <p:cBhvr>
                                        <p:cTn id="1546" dur="1" fill="hold">
                                          <p:stCondLst>
                                            <p:cond delay="0"/>
                                          </p:stCondLst>
                                        </p:cTn>
                                        <p:tgtEl>
                                          <p:spTgt spid="64"/>
                                        </p:tgtEl>
                                        <p:attrNameLst>
                                          <p:attrName>style.visibility</p:attrName>
                                        </p:attrNameLst>
                                      </p:cBhvr>
                                      <p:to>
                                        <p:strVal val="visible"/>
                                      </p:to>
                                    </p:set>
                                    <p:animEffect transition="in" filter="wheel(8)">
                                      <p:cBhvr>
                                        <p:cTn id="1547" dur="3000"/>
                                        <p:tgtEl>
                                          <p:spTgt spid="64"/>
                                        </p:tgtEl>
                                      </p:cBhvr>
                                    </p:animEffect>
                                  </p:childTnLst>
                                </p:cTn>
                              </p:par>
                              <p:par>
                                <p:cTn id="1548" presetID="23" presetClass="entr" presetSubtype="288" fill="hold" nodeType="withEffect">
                                  <p:stCondLst>
                                    <p:cond delay="0"/>
                                  </p:stCondLst>
                                  <p:childTnLst>
                                    <p:set>
                                      <p:cBhvr>
                                        <p:cTn id="1549" dur="1" fill="hold">
                                          <p:stCondLst>
                                            <p:cond delay="0"/>
                                          </p:stCondLst>
                                        </p:cTn>
                                        <p:tgtEl>
                                          <p:spTgt spid="64"/>
                                        </p:tgtEl>
                                        <p:attrNameLst>
                                          <p:attrName>style.visibility</p:attrName>
                                        </p:attrNameLst>
                                      </p:cBhvr>
                                      <p:to>
                                        <p:strVal val="visible"/>
                                      </p:to>
                                    </p:set>
                                    <p:anim calcmode="lin" valueType="num">
                                      <p:cBhvr>
                                        <p:cTn id="1550" dur="3000" fill="hold"/>
                                        <p:tgtEl>
                                          <p:spTgt spid="64"/>
                                        </p:tgtEl>
                                        <p:attrNameLst>
                                          <p:attrName>ppt_w</p:attrName>
                                        </p:attrNameLst>
                                      </p:cBhvr>
                                      <p:tavLst>
                                        <p:tav tm="0">
                                          <p:val>
                                            <p:strVal val="4/3*#ppt_w"/>
                                          </p:val>
                                        </p:tav>
                                        <p:tav tm="100000">
                                          <p:val>
                                            <p:strVal val="#ppt_w"/>
                                          </p:val>
                                        </p:tav>
                                      </p:tavLst>
                                    </p:anim>
                                    <p:anim calcmode="lin" valueType="num">
                                      <p:cBhvr>
                                        <p:cTn id="1551" dur="3000" fill="hold"/>
                                        <p:tgtEl>
                                          <p:spTgt spid="6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16 Grupo"/>
          <p:cNvGrpSpPr/>
          <p:nvPr/>
        </p:nvGrpSpPr>
        <p:grpSpPr>
          <a:xfrm>
            <a:off x="0" y="0"/>
            <a:ext cx="9144000" cy="5143500"/>
            <a:chOff x="0" y="0"/>
            <a:chExt cx="9144000" cy="5143500"/>
          </a:xfrm>
        </p:grpSpPr>
        <p:sp>
          <p:nvSpPr>
            <p:cNvPr id="18" name="17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3" name="12 Imagen" descr="Diapositiva1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54946" cy="5143500"/>
          </a:xfrm>
          <a:prstGeom prst="rect">
            <a:avLst/>
          </a:prstGeom>
          <a:noFill/>
          <a:ln>
            <a:noFill/>
          </a:ln>
        </p:spPr>
      </p:pic>
      <p:sp>
        <p:nvSpPr>
          <p:cNvPr id="3" name="Forma libre 15"/>
          <p:cNvSpPr/>
          <p:nvPr/>
        </p:nvSpPr>
        <p:spPr>
          <a:xfrm>
            <a:off x="2123728" y="31740"/>
            <a:ext cx="5328592" cy="51435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solidFill>
              <a:schemeClr val="tx1"/>
            </a:soli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4" name="Forma libre 15"/>
          <p:cNvSpPr/>
          <p:nvPr/>
        </p:nvSpPr>
        <p:spPr>
          <a:xfrm>
            <a:off x="2123728" y="65504"/>
            <a:ext cx="5328592" cy="5096194"/>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solidFill>
              <a:schemeClr val="tx1"/>
            </a:soli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5" name="Forma libre 15"/>
          <p:cNvSpPr/>
          <p:nvPr/>
        </p:nvSpPr>
        <p:spPr>
          <a:xfrm>
            <a:off x="2103453" y="65683"/>
            <a:ext cx="5328592" cy="51435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solidFill>
              <a:schemeClr val="tx1"/>
            </a:soli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6" name="Forma libre 15"/>
          <p:cNvSpPr/>
          <p:nvPr/>
        </p:nvSpPr>
        <p:spPr>
          <a:xfrm>
            <a:off x="2103453" y="31740"/>
            <a:ext cx="5328592" cy="51435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solidFill>
              <a:schemeClr val="tx1"/>
            </a:soli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4" name="Forma libre 15"/>
          <p:cNvSpPr/>
          <p:nvPr/>
        </p:nvSpPr>
        <p:spPr>
          <a:xfrm>
            <a:off x="2288019" y="-14184"/>
            <a:ext cx="5040560" cy="489019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gradFill>
              <a:gsLst>
                <a:gs pos="0">
                  <a:schemeClr val="tx1"/>
                </a:gs>
                <a:gs pos="21001">
                  <a:srgbClr val="00B0F0"/>
                </a:gs>
                <a:gs pos="35001">
                  <a:srgbClr val="1A8D48"/>
                </a:gs>
                <a:gs pos="52000">
                  <a:srgbClr val="FFFF00"/>
                </a:gs>
                <a:gs pos="73000">
                  <a:srgbClr val="EE3F17"/>
                </a:gs>
                <a:gs pos="100000">
                  <a:srgbClr val="E81766"/>
                </a:gs>
              </a:gsLst>
              <a:lin ang="5400000" scaled="0"/>
            </a:gra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5" name="Forma libre 15"/>
          <p:cNvSpPr/>
          <p:nvPr/>
        </p:nvSpPr>
        <p:spPr>
          <a:xfrm>
            <a:off x="2288019" y="19579"/>
            <a:ext cx="5040560" cy="4845213"/>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gradFill>
              <a:gsLst>
                <a:gs pos="0">
                  <a:schemeClr val="tx1"/>
                </a:gs>
                <a:gs pos="21001">
                  <a:srgbClr val="00B0F0"/>
                </a:gs>
                <a:gs pos="35001">
                  <a:srgbClr val="1A8D48"/>
                </a:gs>
                <a:gs pos="52000">
                  <a:srgbClr val="FFFF00"/>
                </a:gs>
                <a:gs pos="73000">
                  <a:srgbClr val="EE3F17"/>
                </a:gs>
                <a:gs pos="100000">
                  <a:srgbClr val="E81766"/>
                </a:gs>
              </a:gsLst>
              <a:lin ang="5400000" scaled="0"/>
            </a:gra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6" name="Forma libre 15"/>
          <p:cNvSpPr/>
          <p:nvPr/>
        </p:nvSpPr>
        <p:spPr>
          <a:xfrm>
            <a:off x="2267744" y="19759"/>
            <a:ext cx="5040560" cy="489019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gradFill>
              <a:gsLst>
                <a:gs pos="0">
                  <a:schemeClr val="tx1"/>
                </a:gs>
                <a:gs pos="21001">
                  <a:srgbClr val="00B0F0"/>
                </a:gs>
                <a:gs pos="35001">
                  <a:srgbClr val="1A8D48"/>
                </a:gs>
                <a:gs pos="52000">
                  <a:srgbClr val="FFFF00"/>
                </a:gs>
                <a:gs pos="73000">
                  <a:srgbClr val="EE3F17"/>
                </a:gs>
                <a:gs pos="100000">
                  <a:srgbClr val="E81766"/>
                </a:gs>
              </a:gsLst>
              <a:lin ang="5400000" scaled="0"/>
            </a:gra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22" name="Forma libre 15"/>
          <p:cNvSpPr/>
          <p:nvPr/>
        </p:nvSpPr>
        <p:spPr>
          <a:xfrm>
            <a:off x="2267744" y="-14184"/>
            <a:ext cx="5040560" cy="489019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noFill/>
          <a:ln w="15875" cap="rnd" cmpd="thinThick">
            <a:gradFill>
              <a:gsLst>
                <a:gs pos="0">
                  <a:schemeClr val="tx1"/>
                </a:gs>
                <a:gs pos="21001">
                  <a:srgbClr val="00B0F0"/>
                </a:gs>
                <a:gs pos="35001">
                  <a:srgbClr val="1A8D48"/>
                </a:gs>
                <a:gs pos="52000">
                  <a:srgbClr val="FFFF00"/>
                </a:gs>
                <a:gs pos="73000">
                  <a:srgbClr val="EE3F17"/>
                </a:gs>
                <a:gs pos="100000">
                  <a:srgbClr val="E81766"/>
                </a:gs>
              </a:gsLst>
              <a:lin ang="5400000" scaled="0"/>
            </a:gradFill>
            <a:prstDash val="sysDash"/>
          </a:ln>
          <a:effectLst/>
          <a:scene3d>
            <a:camera prst="orthographicFront"/>
            <a:lightRig rig="flat" dir="t"/>
          </a:scene3d>
          <a:sp3d prstMaterial="powder">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2" name="11 Rectángulo"/>
          <p:cNvSpPr/>
          <p:nvPr/>
        </p:nvSpPr>
        <p:spPr>
          <a:xfrm>
            <a:off x="-396552" y="-5997202"/>
            <a:ext cx="9382157" cy="5267191"/>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66743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750" fill="hold"/>
                                        <p:tgtEl>
                                          <p:spTgt spid="3"/>
                                        </p:tgtEl>
                                        <p:attrNameLst>
                                          <p:attrName>ppt_w</p:attrName>
                                        </p:attrNameLst>
                                      </p:cBhvr>
                                      <p:tavLst>
                                        <p:tav tm="0" fmla="#ppt_w*sin(2.5*pi*$)">
                                          <p:val>
                                            <p:fltVal val="0"/>
                                          </p:val>
                                        </p:tav>
                                        <p:tav tm="100000">
                                          <p:val>
                                            <p:fltVal val="1"/>
                                          </p:val>
                                        </p:tav>
                                      </p:tavLst>
                                    </p:anim>
                                    <p:anim calcmode="lin" valueType="num">
                                      <p:cBhvr>
                                        <p:cTn id="8" dur="4750" fill="hold"/>
                                        <p:tgtEl>
                                          <p:spTgt spid="3"/>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500" fill="hold"/>
                                        <p:tgtEl>
                                          <p:spTgt spid="5"/>
                                        </p:tgtEl>
                                        <p:attrNameLst>
                                          <p:attrName>ppt_w</p:attrName>
                                        </p:attrNameLst>
                                      </p:cBhvr>
                                      <p:tavLst>
                                        <p:tav tm="0" fmla="#ppt_w*sin(2.5*pi*$)">
                                          <p:val>
                                            <p:fltVal val="0"/>
                                          </p:val>
                                        </p:tav>
                                        <p:tav tm="100000">
                                          <p:val>
                                            <p:fltVal val="1"/>
                                          </p:val>
                                        </p:tav>
                                      </p:tavLst>
                                    </p:anim>
                                    <p:anim calcmode="lin" valueType="num">
                                      <p:cBhvr>
                                        <p:cTn id="12" dur="4500" fill="hold"/>
                                        <p:tgtEl>
                                          <p:spTgt spid="5"/>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fmla="#ppt_w*sin(2.5*pi*$)">
                                          <p:val>
                                            <p:fltVal val="0"/>
                                          </p:val>
                                        </p:tav>
                                        <p:tav tm="100000">
                                          <p:val>
                                            <p:fltVal val="1"/>
                                          </p:val>
                                        </p:tav>
                                      </p:tavLst>
                                    </p:anim>
                                    <p:anim calcmode="lin" valueType="num">
                                      <p:cBhvr>
                                        <p:cTn id="16" dur="4000" fill="hold"/>
                                        <p:tgtEl>
                                          <p:spTgt spid="6"/>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500" fill="hold"/>
                                        <p:tgtEl>
                                          <p:spTgt spid="4"/>
                                        </p:tgtEl>
                                        <p:attrNameLst>
                                          <p:attrName>ppt_w</p:attrName>
                                        </p:attrNameLst>
                                      </p:cBhvr>
                                      <p:tavLst>
                                        <p:tav tm="0" fmla="#ppt_w*sin(2.5*pi*$)">
                                          <p:val>
                                            <p:fltVal val="0"/>
                                          </p:val>
                                        </p:tav>
                                        <p:tav tm="100000">
                                          <p:val>
                                            <p:fltVal val="1"/>
                                          </p:val>
                                        </p:tav>
                                      </p:tavLst>
                                    </p:anim>
                                    <p:anim calcmode="lin" valueType="num">
                                      <p:cBhvr>
                                        <p:cTn id="20" dur="3500" fill="hold"/>
                                        <p:tgtEl>
                                          <p:spTgt spid="4"/>
                                        </p:tgtEl>
                                        <p:attrNameLst>
                                          <p:attrName>ppt_h</p:attrName>
                                        </p:attrNameLst>
                                      </p:cBhvr>
                                      <p:tavLst>
                                        <p:tav tm="0">
                                          <p:val>
                                            <p:strVal val="#ppt_h"/>
                                          </p:val>
                                        </p:tav>
                                        <p:tav tm="100000">
                                          <p:val>
                                            <p:strVal val="#ppt_h"/>
                                          </p:val>
                                        </p:tav>
                                      </p:tavLst>
                                    </p:anim>
                                  </p:childTnLst>
                                </p:cTn>
                              </p:par>
                              <p:par>
                                <p:cTn id="21" presetID="9" presetClass="emph" presetSubtype="0" grpId="0" nodeType="withEffect">
                                  <p:stCondLst>
                                    <p:cond delay="0"/>
                                  </p:stCondLst>
                                  <p:childTnLst>
                                    <p:set>
                                      <p:cBhvr rctx="PPT">
                                        <p:cTn id="22" dur="indefinite"/>
                                        <p:tgtEl>
                                          <p:spTgt spid="12"/>
                                        </p:tgtEl>
                                        <p:attrNameLst>
                                          <p:attrName>style.opacity</p:attrName>
                                        </p:attrNameLst>
                                      </p:cBhvr>
                                      <p:to>
                                        <p:strVal val="0"/>
                                      </p:to>
                                    </p:set>
                                    <p:animEffect filter="image" prLst="opacity: 0">
                                      <p:cBhvr rctx="IE">
                                        <p:cTn id="23" dur="indefinite"/>
                                        <p:tgtEl>
                                          <p:spTgt spid="12"/>
                                        </p:tgtEl>
                                      </p:cBhvr>
                                    </p:animEffect>
                                  </p:childTnLst>
                                </p:cTn>
                              </p:par>
                              <p:par>
                                <p:cTn id="24" presetID="19" presetClass="entr" presetSubtype="1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4750" fill="hold"/>
                                        <p:tgtEl>
                                          <p:spTgt spid="14"/>
                                        </p:tgtEl>
                                        <p:attrNameLst>
                                          <p:attrName>ppt_w</p:attrName>
                                        </p:attrNameLst>
                                      </p:cBhvr>
                                      <p:tavLst>
                                        <p:tav tm="0" fmla="#ppt_w*sin(2.5*pi*$)">
                                          <p:val>
                                            <p:fltVal val="0"/>
                                          </p:val>
                                        </p:tav>
                                        <p:tav tm="100000">
                                          <p:val>
                                            <p:fltVal val="1"/>
                                          </p:val>
                                        </p:tav>
                                      </p:tavLst>
                                    </p:anim>
                                    <p:anim calcmode="lin" valueType="num">
                                      <p:cBhvr>
                                        <p:cTn id="27" dur="4750" fill="hold"/>
                                        <p:tgtEl>
                                          <p:spTgt spid="14"/>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4500" fill="hold"/>
                                        <p:tgtEl>
                                          <p:spTgt spid="16"/>
                                        </p:tgtEl>
                                        <p:attrNameLst>
                                          <p:attrName>ppt_w</p:attrName>
                                        </p:attrNameLst>
                                      </p:cBhvr>
                                      <p:tavLst>
                                        <p:tav tm="0" fmla="#ppt_w*sin(2.5*pi*$)">
                                          <p:val>
                                            <p:fltVal val="0"/>
                                          </p:val>
                                        </p:tav>
                                        <p:tav tm="100000">
                                          <p:val>
                                            <p:fltVal val="1"/>
                                          </p:val>
                                        </p:tav>
                                      </p:tavLst>
                                    </p:anim>
                                    <p:anim calcmode="lin" valueType="num">
                                      <p:cBhvr>
                                        <p:cTn id="31" dur="4500" fill="hold"/>
                                        <p:tgtEl>
                                          <p:spTgt spid="16"/>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4000" fill="hold"/>
                                        <p:tgtEl>
                                          <p:spTgt spid="22"/>
                                        </p:tgtEl>
                                        <p:attrNameLst>
                                          <p:attrName>ppt_w</p:attrName>
                                        </p:attrNameLst>
                                      </p:cBhvr>
                                      <p:tavLst>
                                        <p:tav tm="0" fmla="#ppt_w*sin(2.5*pi*$)">
                                          <p:val>
                                            <p:fltVal val="0"/>
                                          </p:val>
                                        </p:tav>
                                        <p:tav tm="100000">
                                          <p:val>
                                            <p:fltVal val="1"/>
                                          </p:val>
                                        </p:tav>
                                      </p:tavLst>
                                    </p:anim>
                                    <p:anim calcmode="lin" valueType="num">
                                      <p:cBhvr>
                                        <p:cTn id="35" dur="4000" fill="hold"/>
                                        <p:tgtEl>
                                          <p:spTgt spid="22"/>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500" fill="hold"/>
                                        <p:tgtEl>
                                          <p:spTgt spid="15"/>
                                        </p:tgtEl>
                                        <p:attrNameLst>
                                          <p:attrName>ppt_w</p:attrName>
                                        </p:attrNameLst>
                                      </p:cBhvr>
                                      <p:tavLst>
                                        <p:tav tm="0" fmla="#ppt_w*sin(2.5*pi*$)">
                                          <p:val>
                                            <p:fltVal val="0"/>
                                          </p:val>
                                        </p:tav>
                                        <p:tav tm="100000">
                                          <p:val>
                                            <p:fltVal val="1"/>
                                          </p:val>
                                        </p:tav>
                                      </p:tavLst>
                                    </p:anim>
                                    <p:anim calcmode="lin" valueType="num">
                                      <p:cBhvr>
                                        <p:cTn id="39" dur="3500" fill="hold"/>
                                        <p:tgtEl>
                                          <p:spTgt spid="15"/>
                                        </p:tgtEl>
                                        <p:attrNameLst>
                                          <p:attrName>ppt_h</p:attrName>
                                        </p:attrNameLst>
                                      </p:cBhvr>
                                      <p:tavLst>
                                        <p:tav tm="0">
                                          <p:val>
                                            <p:strVal val="#ppt_h"/>
                                          </p:val>
                                        </p:tav>
                                        <p:tav tm="100000">
                                          <p:val>
                                            <p:strVal val="#ppt_h"/>
                                          </p:val>
                                        </p:tav>
                                      </p:tavLst>
                                    </p:anim>
                                  </p:childTnLst>
                                </p:cTn>
                              </p:par>
                            </p:childTnLst>
                          </p:cTn>
                        </p:par>
                        <p:par>
                          <p:cTn id="40" fill="hold">
                            <p:stCondLst>
                              <p:cond delay="4750"/>
                            </p:stCondLst>
                            <p:childTnLst>
                              <p:par>
                                <p:cTn id="41" presetID="2" presetClass="exit" presetSubtype="2" fill="hold" grpId="1" nodeType="afterEffect">
                                  <p:stCondLst>
                                    <p:cond delay="0"/>
                                  </p:stCondLst>
                                  <p:childTnLst>
                                    <p:anim calcmode="lin" valueType="num">
                                      <p:cBhvr additive="base">
                                        <p:cTn id="42" dur="4000"/>
                                        <p:tgtEl>
                                          <p:spTgt spid="15"/>
                                        </p:tgtEl>
                                        <p:attrNameLst>
                                          <p:attrName>ppt_x</p:attrName>
                                        </p:attrNameLst>
                                      </p:cBhvr>
                                      <p:tavLst>
                                        <p:tav tm="0">
                                          <p:val>
                                            <p:strVal val="ppt_x"/>
                                          </p:val>
                                        </p:tav>
                                        <p:tav tm="100000">
                                          <p:val>
                                            <p:strVal val="1+ppt_w/2"/>
                                          </p:val>
                                        </p:tav>
                                      </p:tavLst>
                                    </p:anim>
                                    <p:anim calcmode="lin" valueType="num">
                                      <p:cBhvr additive="base">
                                        <p:cTn id="43" dur="4000"/>
                                        <p:tgtEl>
                                          <p:spTgt spid="15"/>
                                        </p:tgtEl>
                                        <p:attrNameLst>
                                          <p:attrName>ppt_y</p:attrName>
                                        </p:attrNameLst>
                                      </p:cBhvr>
                                      <p:tavLst>
                                        <p:tav tm="0">
                                          <p:val>
                                            <p:strVal val="ppt_y"/>
                                          </p:val>
                                        </p:tav>
                                        <p:tav tm="100000">
                                          <p:val>
                                            <p:strVal val="ppt_y"/>
                                          </p:val>
                                        </p:tav>
                                      </p:tavLst>
                                    </p:anim>
                                    <p:set>
                                      <p:cBhvr>
                                        <p:cTn id="44" dur="1" fill="hold">
                                          <p:stCondLst>
                                            <p:cond delay="3999"/>
                                          </p:stCondLst>
                                        </p:cTn>
                                        <p:tgtEl>
                                          <p:spTgt spid="15"/>
                                        </p:tgtEl>
                                        <p:attrNameLst>
                                          <p:attrName>style.visibility</p:attrName>
                                        </p:attrNameLst>
                                      </p:cBhvr>
                                      <p:to>
                                        <p:strVal val="hidden"/>
                                      </p:to>
                                    </p:set>
                                  </p:childTnLst>
                                </p:cTn>
                              </p:par>
                              <p:par>
                                <p:cTn id="45" presetID="8" presetClass="emph" presetSubtype="0" fill="hold" grpId="2" nodeType="withEffect">
                                  <p:stCondLst>
                                    <p:cond delay="0"/>
                                  </p:stCondLst>
                                  <p:childTnLst>
                                    <p:animRot by="-21600000">
                                      <p:cBhvr>
                                        <p:cTn id="46" dur="3500" fill="hold"/>
                                        <p:tgtEl>
                                          <p:spTgt spid="15"/>
                                        </p:tgtEl>
                                        <p:attrNameLst>
                                          <p:attrName>r</p:attrName>
                                        </p:attrNameLst>
                                      </p:cBhvr>
                                    </p:animRot>
                                  </p:childTnLst>
                                </p:cTn>
                              </p:par>
                              <p:par>
                                <p:cTn id="47" presetID="2" presetClass="exit" presetSubtype="2" fill="hold" grpId="1" nodeType="withEffect">
                                  <p:stCondLst>
                                    <p:cond delay="0"/>
                                  </p:stCondLst>
                                  <p:childTnLst>
                                    <p:anim calcmode="lin" valueType="num">
                                      <p:cBhvr additive="base">
                                        <p:cTn id="48" dur="4000"/>
                                        <p:tgtEl>
                                          <p:spTgt spid="22"/>
                                        </p:tgtEl>
                                        <p:attrNameLst>
                                          <p:attrName>ppt_x</p:attrName>
                                        </p:attrNameLst>
                                      </p:cBhvr>
                                      <p:tavLst>
                                        <p:tav tm="0">
                                          <p:val>
                                            <p:strVal val="ppt_x"/>
                                          </p:val>
                                        </p:tav>
                                        <p:tav tm="100000">
                                          <p:val>
                                            <p:strVal val="1+ppt_w/2"/>
                                          </p:val>
                                        </p:tav>
                                      </p:tavLst>
                                    </p:anim>
                                    <p:anim calcmode="lin" valueType="num">
                                      <p:cBhvr additive="base">
                                        <p:cTn id="49" dur="4000"/>
                                        <p:tgtEl>
                                          <p:spTgt spid="22"/>
                                        </p:tgtEl>
                                        <p:attrNameLst>
                                          <p:attrName>ppt_y</p:attrName>
                                        </p:attrNameLst>
                                      </p:cBhvr>
                                      <p:tavLst>
                                        <p:tav tm="0">
                                          <p:val>
                                            <p:strVal val="ppt_y"/>
                                          </p:val>
                                        </p:tav>
                                        <p:tav tm="100000">
                                          <p:val>
                                            <p:strVal val="ppt_y"/>
                                          </p:val>
                                        </p:tav>
                                      </p:tavLst>
                                    </p:anim>
                                    <p:set>
                                      <p:cBhvr>
                                        <p:cTn id="50" dur="1" fill="hold">
                                          <p:stCondLst>
                                            <p:cond delay="3999"/>
                                          </p:stCondLst>
                                        </p:cTn>
                                        <p:tgtEl>
                                          <p:spTgt spid="22"/>
                                        </p:tgtEl>
                                        <p:attrNameLst>
                                          <p:attrName>style.visibility</p:attrName>
                                        </p:attrNameLst>
                                      </p:cBhvr>
                                      <p:to>
                                        <p:strVal val="hidden"/>
                                      </p:to>
                                    </p:set>
                                  </p:childTnLst>
                                </p:cTn>
                              </p:par>
                              <p:par>
                                <p:cTn id="51" presetID="8" presetClass="emph" presetSubtype="0" fill="hold" grpId="2" nodeType="withEffect">
                                  <p:stCondLst>
                                    <p:cond delay="0"/>
                                  </p:stCondLst>
                                  <p:childTnLst>
                                    <p:animRot by="21600000">
                                      <p:cBhvr>
                                        <p:cTn id="52" dur="3500" fill="hold"/>
                                        <p:tgtEl>
                                          <p:spTgt spid="22"/>
                                        </p:tgtEl>
                                        <p:attrNameLst>
                                          <p:attrName>r</p:attrName>
                                        </p:attrNameLst>
                                      </p:cBhvr>
                                    </p:animRot>
                                  </p:childTnLst>
                                </p:cTn>
                              </p:par>
                              <p:par>
                                <p:cTn id="53" presetID="2" presetClass="exit" presetSubtype="8" fill="hold" grpId="1" nodeType="withEffect">
                                  <p:stCondLst>
                                    <p:cond delay="0"/>
                                  </p:stCondLst>
                                  <p:childTnLst>
                                    <p:anim calcmode="lin" valueType="num">
                                      <p:cBhvr additive="base">
                                        <p:cTn id="54" dur="4000"/>
                                        <p:tgtEl>
                                          <p:spTgt spid="16"/>
                                        </p:tgtEl>
                                        <p:attrNameLst>
                                          <p:attrName>ppt_x</p:attrName>
                                        </p:attrNameLst>
                                      </p:cBhvr>
                                      <p:tavLst>
                                        <p:tav tm="0">
                                          <p:val>
                                            <p:strVal val="ppt_x"/>
                                          </p:val>
                                        </p:tav>
                                        <p:tav tm="100000">
                                          <p:val>
                                            <p:strVal val="0-ppt_w/2"/>
                                          </p:val>
                                        </p:tav>
                                      </p:tavLst>
                                    </p:anim>
                                    <p:anim calcmode="lin" valueType="num">
                                      <p:cBhvr additive="base">
                                        <p:cTn id="55" dur="4000"/>
                                        <p:tgtEl>
                                          <p:spTgt spid="16"/>
                                        </p:tgtEl>
                                        <p:attrNameLst>
                                          <p:attrName>ppt_y</p:attrName>
                                        </p:attrNameLst>
                                      </p:cBhvr>
                                      <p:tavLst>
                                        <p:tav tm="0">
                                          <p:val>
                                            <p:strVal val="ppt_y"/>
                                          </p:val>
                                        </p:tav>
                                        <p:tav tm="100000">
                                          <p:val>
                                            <p:strVal val="ppt_y"/>
                                          </p:val>
                                        </p:tav>
                                      </p:tavLst>
                                    </p:anim>
                                    <p:set>
                                      <p:cBhvr>
                                        <p:cTn id="56" dur="1" fill="hold">
                                          <p:stCondLst>
                                            <p:cond delay="3999"/>
                                          </p:stCondLst>
                                        </p:cTn>
                                        <p:tgtEl>
                                          <p:spTgt spid="16"/>
                                        </p:tgtEl>
                                        <p:attrNameLst>
                                          <p:attrName>style.visibility</p:attrName>
                                        </p:attrNameLst>
                                      </p:cBhvr>
                                      <p:to>
                                        <p:strVal val="hidden"/>
                                      </p:to>
                                    </p:set>
                                  </p:childTnLst>
                                </p:cTn>
                              </p:par>
                              <p:par>
                                <p:cTn id="57" presetID="8" presetClass="emph" presetSubtype="0" fill="hold" grpId="2" nodeType="withEffect">
                                  <p:stCondLst>
                                    <p:cond delay="0"/>
                                  </p:stCondLst>
                                  <p:childTnLst>
                                    <p:animRot by="21600000">
                                      <p:cBhvr>
                                        <p:cTn id="58" dur="3500" fill="hold"/>
                                        <p:tgtEl>
                                          <p:spTgt spid="16"/>
                                        </p:tgtEl>
                                        <p:attrNameLst>
                                          <p:attrName>r</p:attrName>
                                        </p:attrNameLst>
                                      </p:cBhvr>
                                    </p:animRot>
                                  </p:childTnLst>
                                </p:cTn>
                              </p:par>
                              <p:par>
                                <p:cTn id="59" presetID="2" presetClass="exit" presetSubtype="8" fill="hold" grpId="1" nodeType="withEffect">
                                  <p:stCondLst>
                                    <p:cond delay="0"/>
                                  </p:stCondLst>
                                  <p:childTnLst>
                                    <p:anim calcmode="lin" valueType="num">
                                      <p:cBhvr additive="base">
                                        <p:cTn id="60" dur="4000"/>
                                        <p:tgtEl>
                                          <p:spTgt spid="14"/>
                                        </p:tgtEl>
                                        <p:attrNameLst>
                                          <p:attrName>ppt_x</p:attrName>
                                        </p:attrNameLst>
                                      </p:cBhvr>
                                      <p:tavLst>
                                        <p:tav tm="0">
                                          <p:val>
                                            <p:strVal val="ppt_x"/>
                                          </p:val>
                                        </p:tav>
                                        <p:tav tm="100000">
                                          <p:val>
                                            <p:strVal val="0-ppt_w/2"/>
                                          </p:val>
                                        </p:tav>
                                      </p:tavLst>
                                    </p:anim>
                                    <p:anim calcmode="lin" valueType="num">
                                      <p:cBhvr additive="base">
                                        <p:cTn id="61" dur="4000"/>
                                        <p:tgtEl>
                                          <p:spTgt spid="14"/>
                                        </p:tgtEl>
                                        <p:attrNameLst>
                                          <p:attrName>ppt_y</p:attrName>
                                        </p:attrNameLst>
                                      </p:cBhvr>
                                      <p:tavLst>
                                        <p:tav tm="0">
                                          <p:val>
                                            <p:strVal val="ppt_y"/>
                                          </p:val>
                                        </p:tav>
                                        <p:tav tm="100000">
                                          <p:val>
                                            <p:strVal val="ppt_y"/>
                                          </p:val>
                                        </p:tav>
                                      </p:tavLst>
                                    </p:anim>
                                    <p:set>
                                      <p:cBhvr>
                                        <p:cTn id="62" dur="1" fill="hold">
                                          <p:stCondLst>
                                            <p:cond delay="3999"/>
                                          </p:stCondLst>
                                        </p:cTn>
                                        <p:tgtEl>
                                          <p:spTgt spid="14"/>
                                        </p:tgtEl>
                                        <p:attrNameLst>
                                          <p:attrName>style.visibility</p:attrName>
                                        </p:attrNameLst>
                                      </p:cBhvr>
                                      <p:to>
                                        <p:strVal val="hidden"/>
                                      </p:to>
                                    </p:set>
                                  </p:childTnLst>
                                </p:cTn>
                              </p:par>
                              <p:par>
                                <p:cTn id="63" presetID="8" presetClass="emph" presetSubtype="0" fill="hold" grpId="2" nodeType="withEffect">
                                  <p:stCondLst>
                                    <p:cond delay="0"/>
                                  </p:stCondLst>
                                  <p:childTnLst>
                                    <p:animRot by="-21600000">
                                      <p:cBhvr>
                                        <p:cTn id="64" dur="3500" fill="hold"/>
                                        <p:tgtEl>
                                          <p:spTgt spid="14"/>
                                        </p:tgtEl>
                                        <p:attrNameLst>
                                          <p:attrName>r</p:attrName>
                                        </p:attrNameLst>
                                      </p:cBhvr>
                                    </p:animRot>
                                  </p:childTnLst>
                                </p:cTn>
                              </p:par>
                              <p:par>
                                <p:cTn id="65" presetID="6" presetClass="emph" presetSubtype="0" fill="hold" grpId="3" nodeType="withEffect">
                                  <p:stCondLst>
                                    <p:cond delay="0"/>
                                  </p:stCondLst>
                                  <p:childTnLst>
                                    <p:animScale>
                                      <p:cBhvr>
                                        <p:cTn id="66" dur="4000" fill="hold"/>
                                        <p:tgtEl>
                                          <p:spTgt spid="14"/>
                                        </p:tgtEl>
                                      </p:cBhvr>
                                      <p:by x="50000" y="50000"/>
                                    </p:animScale>
                                  </p:childTnLst>
                                </p:cTn>
                              </p:par>
                              <p:par>
                                <p:cTn id="67" presetID="6" presetClass="emph" presetSubtype="0" fill="hold" grpId="3" nodeType="withEffect">
                                  <p:stCondLst>
                                    <p:cond delay="0"/>
                                  </p:stCondLst>
                                  <p:childTnLst>
                                    <p:animScale>
                                      <p:cBhvr>
                                        <p:cTn id="68" dur="4000" fill="hold"/>
                                        <p:tgtEl>
                                          <p:spTgt spid="16"/>
                                        </p:tgtEl>
                                      </p:cBhvr>
                                      <p:by x="50000" y="50000"/>
                                    </p:animScale>
                                  </p:childTnLst>
                                </p:cTn>
                              </p:par>
                              <p:par>
                                <p:cTn id="69" presetID="6" presetClass="emph" presetSubtype="0" fill="hold" grpId="3" nodeType="withEffect">
                                  <p:stCondLst>
                                    <p:cond delay="0"/>
                                  </p:stCondLst>
                                  <p:childTnLst>
                                    <p:animScale>
                                      <p:cBhvr>
                                        <p:cTn id="70" dur="4000" fill="hold"/>
                                        <p:tgtEl>
                                          <p:spTgt spid="22"/>
                                        </p:tgtEl>
                                      </p:cBhvr>
                                      <p:by x="50000" y="50000"/>
                                    </p:animScale>
                                  </p:childTnLst>
                                </p:cTn>
                              </p:par>
                              <p:par>
                                <p:cTn id="71" presetID="6" presetClass="emph" presetSubtype="0" fill="hold" grpId="3" nodeType="withEffect">
                                  <p:stCondLst>
                                    <p:cond delay="0"/>
                                  </p:stCondLst>
                                  <p:childTnLst>
                                    <p:animScale>
                                      <p:cBhvr>
                                        <p:cTn id="72" dur="4000" fill="hold"/>
                                        <p:tgtEl>
                                          <p:spTgt spid="15"/>
                                        </p:tgtEl>
                                      </p:cBhvr>
                                      <p:by x="50000" y="50000"/>
                                    </p:animScale>
                                  </p:childTnLst>
                                </p:cTn>
                              </p:par>
                              <p:par>
                                <p:cTn id="73" presetID="2" presetClass="exit" presetSubtype="2" fill="hold" grpId="1" nodeType="withEffect">
                                  <p:stCondLst>
                                    <p:cond delay="0"/>
                                  </p:stCondLst>
                                  <p:childTnLst>
                                    <p:anim calcmode="lin" valueType="num">
                                      <p:cBhvr additive="base">
                                        <p:cTn id="74" dur="4000"/>
                                        <p:tgtEl>
                                          <p:spTgt spid="4"/>
                                        </p:tgtEl>
                                        <p:attrNameLst>
                                          <p:attrName>ppt_x</p:attrName>
                                        </p:attrNameLst>
                                      </p:cBhvr>
                                      <p:tavLst>
                                        <p:tav tm="0">
                                          <p:val>
                                            <p:strVal val="ppt_x"/>
                                          </p:val>
                                        </p:tav>
                                        <p:tav tm="100000">
                                          <p:val>
                                            <p:strVal val="1+ppt_w/2"/>
                                          </p:val>
                                        </p:tav>
                                      </p:tavLst>
                                    </p:anim>
                                    <p:anim calcmode="lin" valueType="num">
                                      <p:cBhvr additive="base">
                                        <p:cTn id="75" dur="4000"/>
                                        <p:tgtEl>
                                          <p:spTgt spid="4"/>
                                        </p:tgtEl>
                                        <p:attrNameLst>
                                          <p:attrName>ppt_y</p:attrName>
                                        </p:attrNameLst>
                                      </p:cBhvr>
                                      <p:tavLst>
                                        <p:tav tm="0">
                                          <p:val>
                                            <p:strVal val="ppt_y"/>
                                          </p:val>
                                        </p:tav>
                                        <p:tav tm="100000">
                                          <p:val>
                                            <p:strVal val="ppt_y"/>
                                          </p:val>
                                        </p:tav>
                                      </p:tavLst>
                                    </p:anim>
                                    <p:set>
                                      <p:cBhvr>
                                        <p:cTn id="76" dur="1" fill="hold">
                                          <p:stCondLst>
                                            <p:cond delay="3999"/>
                                          </p:stCondLst>
                                        </p:cTn>
                                        <p:tgtEl>
                                          <p:spTgt spid="4"/>
                                        </p:tgtEl>
                                        <p:attrNameLst>
                                          <p:attrName>style.visibility</p:attrName>
                                        </p:attrNameLst>
                                      </p:cBhvr>
                                      <p:to>
                                        <p:strVal val="hidden"/>
                                      </p:to>
                                    </p:set>
                                  </p:childTnLst>
                                </p:cTn>
                              </p:par>
                              <p:par>
                                <p:cTn id="77" presetID="8" presetClass="emph" presetSubtype="0" fill="hold" grpId="2" nodeType="withEffect">
                                  <p:stCondLst>
                                    <p:cond delay="0"/>
                                  </p:stCondLst>
                                  <p:childTnLst>
                                    <p:animRot by="-21600000">
                                      <p:cBhvr>
                                        <p:cTn id="78" dur="3500" fill="hold"/>
                                        <p:tgtEl>
                                          <p:spTgt spid="4"/>
                                        </p:tgtEl>
                                        <p:attrNameLst>
                                          <p:attrName>r</p:attrName>
                                        </p:attrNameLst>
                                      </p:cBhvr>
                                    </p:animRot>
                                  </p:childTnLst>
                                </p:cTn>
                              </p:par>
                              <p:par>
                                <p:cTn id="79" presetID="2" presetClass="exit" presetSubtype="2" fill="hold" grpId="1" nodeType="withEffect">
                                  <p:stCondLst>
                                    <p:cond delay="0"/>
                                  </p:stCondLst>
                                  <p:childTnLst>
                                    <p:anim calcmode="lin" valueType="num">
                                      <p:cBhvr additive="base">
                                        <p:cTn id="80" dur="4000"/>
                                        <p:tgtEl>
                                          <p:spTgt spid="6"/>
                                        </p:tgtEl>
                                        <p:attrNameLst>
                                          <p:attrName>ppt_x</p:attrName>
                                        </p:attrNameLst>
                                      </p:cBhvr>
                                      <p:tavLst>
                                        <p:tav tm="0">
                                          <p:val>
                                            <p:strVal val="ppt_x"/>
                                          </p:val>
                                        </p:tav>
                                        <p:tav tm="100000">
                                          <p:val>
                                            <p:strVal val="1+ppt_w/2"/>
                                          </p:val>
                                        </p:tav>
                                      </p:tavLst>
                                    </p:anim>
                                    <p:anim calcmode="lin" valueType="num">
                                      <p:cBhvr additive="base">
                                        <p:cTn id="81" dur="4000"/>
                                        <p:tgtEl>
                                          <p:spTgt spid="6"/>
                                        </p:tgtEl>
                                        <p:attrNameLst>
                                          <p:attrName>ppt_y</p:attrName>
                                        </p:attrNameLst>
                                      </p:cBhvr>
                                      <p:tavLst>
                                        <p:tav tm="0">
                                          <p:val>
                                            <p:strVal val="ppt_y"/>
                                          </p:val>
                                        </p:tav>
                                        <p:tav tm="100000">
                                          <p:val>
                                            <p:strVal val="ppt_y"/>
                                          </p:val>
                                        </p:tav>
                                      </p:tavLst>
                                    </p:anim>
                                    <p:set>
                                      <p:cBhvr>
                                        <p:cTn id="82" dur="1" fill="hold">
                                          <p:stCondLst>
                                            <p:cond delay="3999"/>
                                          </p:stCondLst>
                                        </p:cTn>
                                        <p:tgtEl>
                                          <p:spTgt spid="6"/>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3500" fill="hold"/>
                                        <p:tgtEl>
                                          <p:spTgt spid="6"/>
                                        </p:tgtEl>
                                        <p:attrNameLst>
                                          <p:attrName>r</p:attrName>
                                        </p:attrNameLst>
                                      </p:cBhvr>
                                    </p:animRot>
                                  </p:childTnLst>
                                </p:cTn>
                              </p:par>
                              <p:par>
                                <p:cTn id="85" presetID="2" presetClass="exit" presetSubtype="8" fill="hold" grpId="1" nodeType="withEffect">
                                  <p:stCondLst>
                                    <p:cond delay="0"/>
                                  </p:stCondLst>
                                  <p:childTnLst>
                                    <p:anim calcmode="lin" valueType="num">
                                      <p:cBhvr additive="base">
                                        <p:cTn id="86" dur="4000"/>
                                        <p:tgtEl>
                                          <p:spTgt spid="5"/>
                                        </p:tgtEl>
                                        <p:attrNameLst>
                                          <p:attrName>ppt_x</p:attrName>
                                        </p:attrNameLst>
                                      </p:cBhvr>
                                      <p:tavLst>
                                        <p:tav tm="0">
                                          <p:val>
                                            <p:strVal val="ppt_x"/>
                                          </p:val>
                                        </p:tav>
                                        <p:tav tm="100000">
                                          <p:val>
                                            <p:strVal val="0-ppt_w/2"/>
                                          </p:val>
                                        </p:tav>
                                      </p:tavLst>
                                    </p:anim>
                                    <p:anim calcmode="lin" valueType="num">
                                      <p:cBhvr additive="base">
                                        <p:cTn id="87" dur="4000"/>
                                        <p:tgtEl>
                                          <p:spTgt spid="5"/>
                                        </p:tgtEl>
                                        <p:attrNameLst>
                                          <p:attrName>ppt_y</p:attrName>
                                        </p:attrNameLst>
                                      </p:cBhvr>
                                      <p:tavLst>
                                        <p:tav tm="0">
                                          <p:val>
                                            <p:strVal val="ppt_y"/>
                                          </p:val>
                                        </p:tav>
                                        <p:tav tm="100000">
                                          <p:val>
                                            <p:strVal val="ppt_y"/>
                                          </p:val>
                                        </p:tav>
                                      </p:tavLst>
                                    </p:anim>
                                    <p:set>
                                      <p:cBhvr>
                                        <p:cTn id="88" dur="1" fill="hold">
                                          <p:stCondLst>
                                            <p:cond delay="3999"/>
                                          </p:stCondLst>
                                        </p:cTn>
                                        <p:tgtEl>
                                          <p:spTgt spid="5"/>
                                        </p:tgtEl>
                                        <p:attrNameLst>
                                          <p:attrName>style.visibility</p:attrName>
                                        </p:attrNameLst>
                                      </p:cBhvr>
                                      <p:to>
                                        <p:strVal val="hidden"/>
                                      </p:to>
                                    </p:set>
                                  </p:childTnLst>
                                </p:cTn>
                              </p:par>
                              <p:par>
                                <p:cTn id="89" presetID="8" presetClass="emph" presetSubtype="0" fill="hold" grpId="2" nodeType="withEffect">
                                  <p:stCondLst>
                                    <p:cond delay="0"/>
                                  </p:stCondLst>
                                  <p:childTnLst>
                                    <p:animRot by="21600000">
                                      <p:cBhvr>
                                        <p:cTn id="90" dur="3500" fill="hold"/>
                                        <p:tgtEl>
                                          <p:spTgt spid="5"/>
                                        </p:tgtEl>
                                        <p:attrNameLst>
                                          <p:attrName>r</p:attrName>
                                        </p:attrNameLst>
                                      </p:cBhvr>
                                    </p:animRot>
                                  </p:childTnLst>
                                </p:cTn>
                              </p:par>
                              <p:par>
                                <p:cTn id="91" presetID="2" presetClass="exit" presetSubtype="8" fill="hold" grpId="1" nodeType="withEffect">
                                  <p:stCondLst>
                                    <p:cond delay="0"/>
                                  </p:stCondLst>
                                  <p:childTnLst>
                                    <p:anim calcmode="lin" valueType="num">
                                      <p:cBhvr additive="base">
                                        <p:cTn id="92" dur="4000"/>
                                        <p:tgtEl>
                                          <p:spTgt spid="3"/>
                                        </p:tgtEl>
                                        <p:attrNameLst>
                                          <p:attrName>ppt_x</p:attrName>
                                        </p:attrNameLst>
                                      </p:cBhvr>
                                      <p:tavLst>
                                        <p:tav tm="0">
                                          <p:val>
                                            <p:strVal val="ppt_x"/>
                                          </p:val>
                                        </p:tav>
                                        <p:tav tm="100000">
                                          <p:val>
                                            <p:strVal val="0-ppt_w/2"/>
                                          </p:val>
                                        </p:tav>
                                      </p:tavLst>
                                    </p:anim>
                                    <p:anim calcmode="lin" valueType="num">
                                      <p:cBhvr additive="base">
                                        <p:cTn id="93" dur="4000"/>
                                        <p:tgtEl>
                                          <p:spTgt spid="3"/>
                                        </p:tgtEl>
                                        <p:attrNameLst>
                                          <p:attrName>ppt_y</p:attrName>
                                        </p:attrNameLst>
                                      </p:cBhvr>
                                      <p:tavLst>
                                        <p:tav tm="0">
                                          <p:val>
                                            <p:strVal val="ppt_y"/>
                                          </p:val>
                                        </p:tav>
                                        <p:tav tm="100000">
                                          <p:val>
                                            <p:strVal val="ppt_y"/>
                                          </p:val>
                                        </p:tav>
                                      </p:tavLst>
                                    </p:anim>
                                    <p:set>
                                      <p:cBhvr>
                                        <p:cTn id="94" dur="1" fill="hold">
                                          <p:stCondLst>
                                            <p:cond delay="3999"/>
                                          </p:stCondLst>
                                        </p:cTn>
                                        <p:tgtEl>
                                          <p:spTgt spid="3"/>
                                        </p:tgtEl>
                                        <p:attrNameLst>
                                          <p:attrName>style.visibility</p:attrName>
                                        </p:attrNameLst>
                                      </p:cBhvr>
                                      <p:to>
                                        <p:strVal val="hidden"/>
                                      </p:to>
                                    </p:set>
                                  </p:childTnLst>
                                </p:cTn>
                              </p:par>
                              <p:par>
                                <p:cTn id="95" presetID="8" presetClass="emph" presetSubtype="0" fill="hold" grpId="2" nodeType="withEffect">
                                  <p:stCondLst>
                                    <p:cond delay="0"/>
                                  </p:stCondLst>
                                  <p:childTnLst>
                                    <p:animRot by="-21600000">
                                      <p:cBhvr>
                                        <p:cTn id="96" dur="3500" fill="hold"/>
                                        <p:tgtEl>
                                          <p:spTgt spid="3"/>
                                        </p:tgtEl>
                                        <p:attrNameLst>
                                          <p:attrName>r</p:attrName>
                                        </p:attrNameLst>
                                      </p:cBhvr>
                                    </p:animRot>
                                  </p:childTnLst>
                                </p:cTn>
                              </p:par>
                              <p:par>
                                <p:cTn id="97" presetID="6" presetClass="emph" presetSubtype="0" fill="hold" grpId="3" nodeType="withEffect">
                                  <p:stCondLst>
                                    <p:cond delay="0"/>
                                  </p:stCondLst>
                                  <p:childTnLst>
                                    <p:animScale>
                                      <p:cBhvr>
                                        <p:cTn id="98" dur="4000" fill="hold"/>
                                        <p:tgtEl>
                                          <p:spTgt spid="3"/>
                                        </p:tgtEl>
                                      </p:cBhvr>
                                      <p:by x="50000" y="50000"/>
                                    </p:animScale>
                                  </p:childTnLst>
                                </p:cTn>
                              </p:par>
                              <p:par>
                                <p:cTn id="99" presetID="6" presetClass="emph" presetSubtype="0" fill="hold" grpId="3" nodeType="withEffect">
                                  <p:stCondLst>
                                    <p:cond delay="0"/>
                                  </p:stCondLst>
                                  <p:childTnLst>
                                    <p:animScale>
                                      <p:cBhvr>
                                        <p:cTn id="100" dur="4000" fill="hold"/>
                                        <p:tgtEl>
                                          <p:spTgt spid="5"/>
                                        </p:tgtEl>
                                      </p:cBhvr>
                                      <p:by x="50000" y="50000"/>
                                    </p:animScale>
                                  </p:childTnLst>
                                </p:cTn>
                              </p:par>
                              <p:par>
                                <p:cTn id="101" presetID="6" presetClass="emph" presetSubtype="0" fill="hold" grpId="3" nodeType="withEffect">
                                  <p:stCondLst>
                                    <p:cond delay="0"/>
                                  </p:stCondLst>
                                  <p:childTnLst>
                                    <p:animScale>
                                      <p:cBhvr>
                                        <p:cTn id="102" dur="4000" fill="hold"/>
                                        <p:tgtEl>
                                          <p:spTgt spid="6"/>
                                        </p:tgtEl>
                                      </p:cBhvr>
                                      <p:by x="50000" y="50000"/>
                                    </p:animScale>
                                  </p:childTnLst>
                                </p:cTn>
                              </p:par>
                              <p:par>
                                <p:cTn id="103" presetID="6" presetClass="emph" presetSubtype="0" fill="hold" grpId="3" nodeType="withEffect">
                                  <p:stCondLst>
                                    <p:cond delay="0"/>
                                  </p:stCondLst>
                                  <p:childTnLst>
                                    <p:animScale>
                                      <p:cBhvr>
                                        <p:cTn id="104" dur="4000" fill="hold"/>
                                        <p:tgtEl>
                                          <p:spTgt spid="4"/>
                                        </p:tgtEl>
                                      </p:cBhvr>
                                      <p:by x="50000" y="50000"/>
                                    </p:animScale>
                                  </p:childTnLst>
                                </p:cTn>
                              </p:par>
                              <p:par>
                                <p:cTn id="105" presetID="16" presetClass="entr" presetSubtype="37" fill="hold" nodeType="withEffect">
                                  <p:stCondLst>
                                    <p:cond delay="500"/>
                                  </p:stCondLst>
                                  <p:childTnLst>
                                    <p:set>
                                      <p:cBhvr>
                                        <p:cTn id="106" dur="1" fill="hold">
                                          <p:stCondLst>
                                            <p:cond delay="0"/>
                                          </p:stCondLst>
                                        </p:cTn>
                                        <p:tgtEl>
                                          <p:spTgt spid="13"/>
                                        </p:tgtEl>
                                        <p:attrNameLst>
                                          <p:attrName>style.visibility</p:attrName>
                                        </p:attrNameLst>
                                      </p:cBhvr>
                                      <p:to>
                                        <p:strVal val="visible"/>
                                      </p:to>
                                    </p:set>
                                    <p:animEffect transition="in" filter="barn(outVertical)">
                                      <p:cBhvr>
                                        <p:cTn id="107" dur="3750"/>
                                        <p:tgtEl>
                                          <p:spTgt spid="13"/>
                                        </p:tgtEl>
                                      </p:cBhvr>
                                    </p:animEffect>
                                  </p:childTnLst>
                                </p:cTn>
                              </p:par>
                              <p:par>
                                <p:cTn id="108" presetID="23" presetClass="entr" presetSubtype="288" fill="hold" nodeType="withEffect">
                                  <p:stCondLst>
                                    <p:cond delay="50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750" fill="hold"/>
                                        <p:tgtEl>
                                          <p:spTgt spid="13"/>
                                        </p:tgtEl>
                                        <p:attrNameLst>
                                          <p:attrName>ppt_w</p:attrName>
                                        </p:attrNameLst>
                                      </p:cBhvr>
                                      <p:tavLst>
                                        <p:tav tm="0">
                                          <p:val>
                                            <p:strVal val="4/3*#ppt_w"/>
                                          </p:val>
                                        </p:tav>
                                        <p:tav tm="100000">
                                          <p:val>
                                            <p:strVal val="#ppt_w"/>
                                          </p:val>
                                        </p:tav>
                                      </p:tavLst>
                                    </p:anim>
                                    <p:anim calcmode="lin" valueType="num">
                                      <p:cBhvr>
                                        <p:cTn id="111" dur="375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22" grpId="0" animBg="1"/>
      <p:bldP spid="22" grpId="1" animBg="1"/>
      <p:bldP spid="22" grpId="2" animBg="1"/>
      <p:bldP spid="22" grpId="3"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38 Grupo"/>
          <p:cNvGrpSpPr/>
          <p:nvPr/>
        </p:nvGrpSpPr>
        <p:grpSpPr>
          <a:xfrm>
            <a:off x="35074" y="40956"/>
            <a:ext cx="9170370" cy="5133104"/>
            <a:chOff x="0" y="0"/>
            <a:chExt cx="9170370" cy="5133104"/>
          </a:xfrm>
        </p:grpSpPr>
        <p:sp>
          <p:nvSpPr>
            <p:cNvPr id="40" name="39 Rectángulo"/>
            <p:cNvSpPr/>
            <p:nvPr/>
          </p:nvSpPr>
          <p:spPr>
            <a:xfrm flipH="1">
              <a:off x="0" y="2571750"/>
              <a:ext cx="9170370" cy="2561354"/>
            </a:xfrm>
            <a:prstGeom prst="rect">
              <a:avLst/>
            </a:prstGeom>
            <a:gradFill flip="none" rotWithShape="1">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1" name="40 Rectángulo"/>
            <p:cNvSpPr/>
            <p:nvPr/>
          </p:nvSpPr>
          <p:spPr>
            <a:xfrm flipH="1" flipV="1">
              <a:off x="0" y="0"/>
              <a:ext cx="9170069" cy="2571750"/>
            </a:xfrm>
            <a:prstGeom prst="rect">
              <a:avLst/>
            </a:prstGeom>
            <a:gradFill>
              <a:gsLst>
                <a:gs pos="56000">
                  <a:srgbClr val="113D00">
                    <a:lumMod val="0"/>
                  </a:srgbClr>
                </a:gs>
                <a:gs pos="10000">
                  <a:srgbClr val="66FF33">
                    <a:lumMod val="0"/>
                  </a:srgbClr>
                </a:gs>
                <a:gs pos="80000">
                  <a:srgbClr val="8CFF58">
                    <a:lumMod val="0"/>
                  </a:srgbClr>
                </a:gs>
                <a:gs pos="37000">
                  <a:schemeClr val="accent5">
                    <a:lumMod val="6000"/>
                    <a:lumOff val="94000"/>
                  </a:schemeClr>
                </a:gs>
                <a:gs pos="98000">
                  <a:schemeClr val="accent5">
                    <a:lumMod val="2000"/>
                    <a:lumOff val="98000"/>
                  </a:schemeClr>
                </a:gs>
              </a:gsLst>
              <a:path path="rect">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pic>
        <p:nvPicPr>
          <p:cNvPr id="42" name="41 Imagen" descr="Diapositiva4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2 Paralelogramo"/>
          <p:cNvSpPr/>
          <p:nvPr/>
        </p:nvSpPr>
        <p:spPr>
          <a:xfrm rot="16200000" flipH="1" flipV="1">
            <a:off x="-54357"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6200000" flipH="1" flipV="1">
            <a:off x="7758099"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flipH="1" flipV="1">
            <a:off x="1061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flipH="1" flipV="1">
            <a:off x="2177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flipH="1" flipV="1">
            <a:off x="3293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flipH="1" flipV="1">
            <a:off x="6641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flipH="1" flipV="1">
            <a:off x="4409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flipV="1">
            <a:off x="5525643" y="2479340"/>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V="1">
            <a:off x="0" y="25042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V="1">
            <a:off x="1115616"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V="1">
            <a:off x="3347864"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flipV="1">
            <a:off x="5544000" y="249395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flipV="1">
            <a:off x="2232000" y="25042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V="1">
            <a:off x="4427984" y="2490524"/>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flipV="1">
            <a:off x="7758100"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flipV="1">
            <a:off x="6660232" y="2499742"/>
            <a:ext cx="1374984"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5479"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a:off x="7796979"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flipH="1">
            <a:off x="1100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flipH="1">
            <a:off x="2216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3332521"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5400000" flipH="1">
            <a:off x="6680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5400000" flipH="1">
            <a:off x="4448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flipH="1">
            <a:off x="5564523" y="1255204"/>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a:off x="38878" y="12801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1154495"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a:off x="3386743"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5400000">
            <a:off x="5582879" y="126981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5400000">
            <a:off x="2270879" y="12801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5400000">
            <a:off x="4466863" y="1266388"/>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5400000">
            <a:off x="7796979"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5400000">
            <a:off x="6699111" y="1275606"/>
            <a:ext cx="1347023" cy="1224136"/>
          </a:xfrm>
          <a:prstGeom prst="parallelogram">
            <a:avLst>
              <a:gd name="adj" fmla="val 60658"/>
            </a:avLst>
          </a:prstGeom>
          <a:gradFill flip="none" rotWithShape="1">
            <a:gsLst>
              <a:gs pos="37000">
                <a:schemeClr val="accent1">
                  <a:tint val="66000"/>
                  <a:satMod val="160000"/>
                  <a:lumMod val="0"/>
                  <a:alpha val="0"/>
                </a:schemeClr>
              </a:gs>
              <a:gs pos="67000">
                <a:schemeClr val="accent1">
                  <a:tint val="66000"/>
                  <a:satMod val="160000"/>
                  <a:lumMod val="0"/>
                  <a:alpha val="0"/>
                </a:schemeClr>
              </a:gs>
              <a:gs pos="75000">
                <a:srgbClr val="66FF33"/>
              </a:gs>
              <a:gs pos="81000">
                <a:srgbClr val="00B0F0"/>
              </a:gs>
              <a:gs pos="100000">
                <a:schemeClr val="accent1">
                  <a:tint val="23500"/>
                  <a:satMod val="160000"/>
                  <a:alpha val="0"/>
                </a:schemeClr>
              </a:gs>
            </a:gsLst>
            <a:lin ang="8100000" scaled="1"/>
            <a:tileRect/>
          </a:gradFill>
          <a:ln w="19050">
            <a:solidFill>
              <a:schemeClr val="tx1"/>
            </a:solidFill>
            <a:prstDash val="dash"/>
          </a:ln>
          <a:effectLst>
            <a:glow>
              <a:srgbClr val="99FF33"/>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325" y="0"/>
            <a:ext cx="925252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81201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250" fill="hold"/>
                                        <p:tgtEl>
                                          <p:spTgt spid="3"/>
                                        </p:tgtEl>
                                        <p:attrNameLst>
                                          <p:attrName>ppt_x</p:attrName>
                                        </p:attrNameLst>
                                      </p:cBhvr>
                                      <p:tavLst>
                                        <p:tav tm="0">
                                          <p:val>
                                            <p:strVal val="0-#ppt_w/2"/>
                                          </p:val>
                                        </p:tav>
                                        <p:tav tm="100000">
                                          <p:val>
                                            <p:strVal val="#ppt_x"/>
                                          </p:val>
                                        </p:tav>
                                      </p:tavLst>
                                    </p:anim>
                                    <p:anim calcmode="lin" valueType="num">
                                      <p:cBhvr additive="base">
                                        <p:cTn id="8" dur="22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250" fill="hold"/>
                                        <p:tgtEl>
                                          <p:spTgt spid="4"/>
                                        </p:tgtEl>
                                        <p:attrNameLst>
                                          <p:attrName>ppt_x</p:attrName>
                                        </p:attrNameLst>
                                      </p:cBhvr>
                                      <p:tavLst>
                                        <p:tav tm="0">
                                          <p:val>
                                            <p:strVal val="0-#ppt_w/2"/>
                                          </p:val>
                                        </p:tav>
                                        <p:tav tm="100000">
                                          <p:val>
                                            <p:strVal val="#ppt_x"/>
                                          </p:val>
                                        </p:tav>
                                      </p:tavLst>
                                    </p:anim>
                                    <p:anim calcmode="lin" valueType="num">
                                      <p:cBhvr additive="base">
                                        <p:cTn id="12" dur="22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250" fill="hold"/>
                                        <p:tgtEl>
                                          <p:spTgt spid="5"/>
                                        </p:tgtEl>
                                        <p:attrNameLst>
                                          <p:attrName>ppt_x</p:attrName>
                                        </p:attrNameLst>
                                      </p:cBhvr>
                                      <p:tavLst>
                                        <p:tav tm="0">
                                          <p:val>
                                            <p:strVal val="0-#ppt_w/2"/>
                                          </p:val>
                                        </p:tav>
                                        <p:tav tm="100000">
                                          <p:val>
                                            <p:strVal val="#ppt_x"/>
                                          </p:val>
                                        </p:tav>
                                      </p:tavLst>
                                    </p:anim>
                                    <p:anim calcmode="lin" valueType="num">
                                      <p:cBhvr additive="base">
                                        <p:cTn id="16" dur="225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250" fill="hold"/>
                                        <p:tgtEl>
                                          <p:spTgt spid="6"/>
                                        </p:tgtEl>
                                        <p:attrNameLst>
                                          <p:attrName>ppt_x</p:attrName>
                                        </p:attrNameLst>
                                      </p:cBhvr>
                                      <p:tavLst>
                                        <p:tav tm="0">
                                          <p:val>
                                            <p:strVal val="0-#ppt_w/2"/>
                                          </p:val>
                                        </p:tav>
                                        <p:tav tm="100000">
                                          <p:val>
                                            <p:strVal val="#ppt_x"/>
                                          </p:val>
                                        </p:tav>
                                      </p:tavLst>
                                    </p:anim>
                                    <p:anim calcmode="lin" valueType="num">
                                      <p:cBhvr additive="base">
                                        <p:cTn id="20" dur="225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250" fill="hold"/>
                                        <p:tgtEl>
                                          <p:spTgt spid="7"/>
                                        </p:tgtEl>
                                        <p:attrNameLst>
                                          <p:attrName>ppt_x</p:attrName>
                                        </p:attrNameLst>
                                      </p:cBhvr>
                                      <p:tavLst>
                                        <p:tav tm="0">
                                          <p:val>
                                            <p:strVal val="0-#ppt_w/2"/>
                                          </p:val>
                                        </p:tav>
                                        <p:tav tm="100000">
                                          <p:val>
                                            <p:strVal val="#ppt_x"/>
                                          </p:val>
                                        </p:tav>
                                      </p:tavLst>
                                    </p:anim>
                                    <p:anim calcmode="lin" valueType="num">
                                      <p:cBhvr additive="base">
                                        <p:cTn id="24" dur="225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250" fill="hold"/>
                                        <p:tgtEl>
                                          <p:spTgt spid="8"/>
                                        </p:tgtEl>
                                        <p:attrNameLst>
                                          <p:attrName>ppt_x</p:attrName>
                                        </p:attrNameLst>
                                      </p:cBhvr>
                                      <p:tavLst>
                                        <p:tav tm="0">
                                          <p:val>
                                            <p:strVal val="0-#ppt_w/2"/>
                                          </p:val>
                                        </p:tav>
                                        <p:tav tm="100000">
                                          <p:val>
                                            <p:strVal val="#ppt_x"/>
                                          </p:val>
                                        </p:tav>
                                      </p:tavLst>
                                    </p:anim>
                                    <p:anim calcmode="lin" valueType="num">
                                      <p:cBhvr additive="base">
                                        <p:cTn id="28" dur="225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250" fill="hold"/>
                                        <p:tgtEl>
                                          <p:spTgt spid="9"/>
                                        </p:tgtEl>
                                        <p:attrNameLst>
                                          <p:attrName>ppt_x</p:attrName>
                                        </p:attrNameLst>
                                      </p:cBhvr>
                                      <p:tavLst>
                                        <p:tav tm="0">
                                          <p:val>
                                            <p:strVal val="0-#ppt_w/2"/>
                                          </p:val>
                                        </p:tav>
                                        <p:tav tm="100000">
                                          <p:val>
                                            <p:strVal val="#ppt_x"/>
                                          </p:val>
                                        </p:tav>
                                      </p:tavLst>
                                    </p:anim>
                                    <p:anim calcmode="lin" valueType="num">
                                      <p:cBhvr additive="base">
                                        <p:cTn id="32" dur="225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2250" fill="hold"/>
                                        <p:tgtEl>
                                          <p:spTgt spid="10"/>
                                        </p:tgtEl>
                                        <p:attrNameLst>
                                          <p:attrName>ppt_x</p:attrName>
                                        </p:attrNameLst>
                                      </p:cBhvr>
                                      <p:tavLst>
                                        <p:tav tm="0">
                                          <p:val>
                                            <p:strVal val="0-#ppt_w/2"/>
                                          </p:val>
                                        </p:tav>
                                        <p:tav tm="100000">
                                          <p:val>
                                            <p:strVal val="#ppt_x"/>
                                          </p:val>
                                        </p:tav>
                                      </p:tavLst>
                                    </p:anim>
                                    <p:anim calcmode="lin" valueType="num">
                                      <p:cBhvr additive="base">
                                        <p:cTn id="36" dur="225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2250" fill="hold"/>
                                        <p:tgtEl>
                                          <p:spTgt spid="11"/>
                                        </p:tgtEl>
                                        <p:attrNameLst>
                                          <p:attrName>ppt_x</p:attrName>
                                        </p:attrNameLst>
                                      </p:cBhvr>
                                      <p:tavLst>
                                        <p:tav tm="0">
                                          <p:val>
                                            <p:strVal val="1+#ppt_w/2"/>
                                          </p:val>
                                        </p:tav>
                                        <p:tav tm="100000">
                                          <p:val>
                                            <p:strVal val="#ppt_x"/>
                                          </p:val>
                                        </p:tav>
                                      </p:tavLst>
                                    </p:anim>
                                    <p:anim calcmode="lin" valueType="num">
                                      <p:cBhvr additive="base">
                                        <p:cTn id="40" dur="225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250" fill="hold"/>
                                        <p:tgtEl>
                                          <p:spTgt spid="12"/>
                                        </p:tgtEl>
                                        <p:attrNameLst>
                                          <p:attrName>ppt_x</p:attrName>
                                        </p:attrNameLst>
                                      </p:cBhvr>
                                      <p:tavLst>
                                        <p:tav tm="0">
                                          <p:val>
                                            <p:strVal val="1+#ppt_w/2"/>
                                          </p:val>
                                        </p:tav>
                                        <p:tav tm="100000">
                                          <p:val>
                                            <p:strVal val="#ppt_x"/>
                                          </p:val>
                                        </p:tav>
                                      </p:tavLst>
                                    </p:anim>
                                    <p:anim calcmode="lin" valueType="num">
                                      <p:cBhvr additive="base">
                                        <p:cTn id="44" dur="225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2250" fill="hold"/>
                                        <p:tgtEl>
                                          <p:spTgt spid="13"/>
                                        </p:tgtEl>
                                        <p:attrNameLst>
                                          <p:attrName>ppt_x</p:attrName>
                                        </p:attrNameLst>
                                      </p:cBhvr>
                                      <p:tavLst>
                                        <p:tav tm="0">
                                          <p:val>
                                            <p:strVal val="1+#ppt_w/2"/>
                                          </p:val>
                                        </p:tav>
                                        <p:tav tm="100000">
                                          <p:val>
                                            <p:strVal val="#ppt_x"/>
                                          </p:val>
                                        </p:tav>
                                      </p:tavLst>
                                    </p:anim>
                                    <p:anim calcmode="lin" valueType="num">
                                      <p:cBhvr additive="base">
                                        <p:cTn id="48" dur="225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250" fill="hold"/>
                                        <p:tgtEl>
                                          <p:spTgt spid="14"/>
                                        </p:tgtEl>
                                        <p:attrNameLst>
                                          <p:attrName>ppt_x</p:attrName>
                                        </p:attrNameLst>
                                      </p:cBhvr>
                                      <p:tavLst>
                                        <p:tav tm="0">
                                          <p:val>
                                            <p:strVal val="1+#ppt_w/2"/>
                                          </p:val>
                                        </p:tav>
                                        <p:tav tm="100000">
                                          <p:val>
                                            <p:strVal val="#ppt_x"/>
                                          </p:val>
                                        </p:tav>
                                      </p:tavLst>
                                    </p:anim>
                                    <p:anim calcmode="lin" valueType="num">
                                      <p:cBhvr additive="base">
                                        <p:cTn id="52" dur="225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2250" fill="hold"/>
                                        <p:tgtEl>
                                          <p:spTgt spid="15"/>
                                        </p:tgtEl>
                                        <p:attrNameLst>
                                          <p:attrName>ppt_x</p:attrName>
                                        </p:attrNameLst>
                                      </p:cBhvr>
                                      <p:tavLst>
                                        <p:tav tm="0">
                                          <p:val>
                                            <p:strVal val="1+#ppt_w/2"/>
                                          </p:val>
                                        </p:tav>
                                        <p:tav tm="100000">
                                          <p:val>
                                            <p:strVal val="#ppt_x"/>
                                          </p:val>
                                        </p:tav>
                                      </p:tavLst>
                                    </p:anim>
                                    <p:anim calcmode="lin" valueType="num">
                                      <p:cBhvr additive="base">
                                        <p:cTn id="56" dur="225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2250" fill="hold"/>
                                        <p:tgtEl>
                                          <p:spTgt spid="16"/>
                                        </p:tgtEl>
                                        <p:attrNameLst>
                                          <p:attrName>ppt_x</p:attrName>
                                        </p:attrNameLst>
                                      </p:cBhvr>
                                      <p:tavLst>
                                        <p:tav tm="0">
                                          <p:val>
                                            <p:strVal val="1+#ppt_w/2"/>
                                          </p:val>
                                        </p:tav>
                                        <p:tav tm="100000">
                                          <p:val>
                                            <p:strVal val="#ppt_x"/>
                                          </p:val>
                                        </p:tav>
                                      </p:tavLst>
                                    </p:anim>
                                    <p:anim calcmode="lin" valueType="num">
                                      <p:cBhvr additive="base">
                                        <p:cTn id="60" dur="225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250" fill="hold"/>
                                        <p:tgtEl>
                                          <p:spTgt spid="17"/>
                                        </p:tgtEl>
                                        <p:attrNameLst>
                                          <p:attrName>ppt_x</p:attrName>
                                        </p:attrNameLst>
                                      </p:cBhvr>
                                      <p:tavLst>
                                        <p:tav tm="0">
                                          <p:val>
                                            <p:strVal val="1+#ppt_w/2"/>
                                          </p:val>
                                        </p:tav>
                                        <p:tav tm="100000">
                                          <p:val>
                                            <p:strVal val="#ppt_x"/>
                                          </p:val>
                                        </p:tav>
                                      </p:tavLst>
                                    </p:anim>
                                    <p:anim calcmode="lin" valueType="num">
                                      <p:cBhvr additive="base">
                                        <p:cTn id="64" dur="225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2250" fill="hold"/>
                                        <p:tgtEl>
                                          <p:spTgt spid="18"/>
                                        </p:tgtEl>
                                        <p:attrNameLst>
                                          <p:attrName>ppt_x</p:attrName>
                                        </p:attrNameLst>
                                      </p:cBhvr>
                                      <p:tavLst>
                                        <p:tav tm="0">
                                          <p:val>
                                            <p:strVal val="1+#ppt_w/2"/>
                                          </p:val>
                                        </p:tav>
                                        <p:tav tm="100000">
                                          <p:val>
                                            <p:strVal val="#ppt_x"/>
                                          </p:val>
                                        </p:tav>
                                      </p:tavLst>
                                    </p:anim>
                                    <p:anim calcmode="lin" valueType="num">
                                      <p:cBhvr additive="base">
                                        <p:cTn id="68" dur="225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2250" fill="hold"/>
                                        <p:tgtEl>
                                          <p:spTgt spid="19"/>
                                        </p:tgtEl>
                                        <p:attrNameLst>
                                          <p:attrName>ppt_x</p:attrName>
                                        </p:attrNameLst>
                                      </p:cBhvr>
                                      <p:tavLst>
                                        <p:tav tm="0">
                                          <p:val>
                                            <p:strVal val="0-#ppt_w/2"/>
                                          </p:val>
                                        </p:tav>
                                        <p:tav tm="100000">
                                          <p:val>
                                            <p:strVal val="#ppt_x"/>
                                          </p:val>
                                        </p:tav>
                                      </p:tavLst>
                                    </p:anim>
                                    <p:anim calcmode="lin" valueType="num">
                                      <p:cBhvr additive="base">
                                        <p:cTn id="72" dur="2250" fill="hold"/>
                                        <p:tgtEl>
                                          <p:spTgt spid="19"/>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2250" fill="hold"/>
                                        <p:tgtEl>
                                          <p:spTgt spid="20"/>
                                        </p:tgtEl>
                                        <p:attrNameLst>
                                          <p:attrName>ppt_x</p:attrName>
                                        </p:attrNameLst>
                                      </p:cBhvr>
                                      <p:tavLst>
                                        <p:tav tm="0">
                                          <p:val>
                                            <p:strVal val="0-#ppt_w/2"/>
                                          </p:val>
                                        </p:tav>
                                        <p:tav tm="100000">
                                          <p:val>
                                            <p:strVal val="#ppt_x"/>
                                          </p:val>
                                        </p:tav>
                                      </p:tavLst>
                                    </p:anim>
                                    <p:anim calcmode="lin" valueType="num">
                                      <p:cBhvr additive="base">
                                        <p:cTn id="76" dur="225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2250" fill="hold"/>
                                        <p:tgtEl>
                                          <p:spTgt spid="21"/>
                                        </p:tgtEl>
                                        <p:attrNameLst>
                                          <p:attrName>ppt_x</p:attrName>
                                        </p:attrNameLst>
                                      </p:cBhvr>
                                      <p:tavLst>
                                        <p:tav tm="0">
                                          <p:val>
                                            <p:strVal val="0-#ppt_w/2"/>
                                          </p:val>
                                        </p:tav>
                                        <p:tav tm="100000">
                                          <p:val>
                                            <p:strVal val="#ppt_x"/>
                                          </p:val>
                                        </p:tav>
                                      </p:tavLst>
                                    </p:anim>
                                    <p:anim calcmode="lin" valueType="num">
                                      <p:cBhvr additive="base">
                                        <p:cTn id="80" dur="225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2250" fill="hold"/>
                                        <p:tgtEl>
                                          <p:spTgt spid="22"/>
                                        </p:tgtEl>
                                        <p:attrNameLst>
                                          <p:attrName>ppt_x</p:attrName>
                                        </p:attrNameLst>
                                      </p:cBhvr>
                                      <p:tavLst>
                                        <p:tav tm="0">
                                          <p:val>
                                            <p:strVal val="0-#ppt_w/2"/>
                                          </p:val>
                                        </p:tav>
                                        <p:tav tm="100000">
                                          <p:val>
                                            <p:strVal val="#ppt_x"/>
                                          </p:val>
                                        </p:tav>
                                      </p:tavLst>
                                    </p:anim>
                                    <p:anim calcmode="lin" valueType="num">
                                      <p:cBhvr additive="base">
                                        <p:cTn id="84" dur="225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2250" fill="hold"/>
                                        <p:tgtEl>
                                          <p:spTgt spid="23"/>
                                        </p:tgtEl>
                                        <p:attrNameLst>
                                          <p:attrName>ppt_x</p:attrName>
                                        </p:attrNameLst>
                                      </p:cBhvr>
                                      <p:tavLst>
                                        <p:tav tm="0">
                                          <p:val>
                                            <p:strVal val="0-#ppt_w/2"/>
                                          </p:val>
                                        </p:tav>
                                        <p:tav tm="100000">
                                          <p:val>
                                            <p:strVal val="#ppt_x"/>
                                          </p:val>
                                        </p:tav>
                                      </p:tavLst>
                                    </p:anim>
                                    <p:anim calcmode="lin" valueType="num">
                                      <p:cBhvr additive="base">
                                        <p:cTn id="88" dur="2250" fill="hold"/>
                                        <p:tgtEl>
                                          <p:spTgt spid="23"/>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additive="base">
                                        <p:cTn id="91" dur="2250" fill="hold"/>
                                        <p:tgtEl>
                                          <p:spTgt spid="25"/>
                                        </p:tgtEl>
                                        <p:attrNameLst>
                                          <p:attrName>ppt_x</p:attrName>
                                        </p:attrNameLst>
                                      </p:cBhvr>
                                      <p:tavLst>
                                        <p:tav tm="0">
                                          <p:val>
                                            <p:strVal val="0-#ppt_w/2"/>
                                          </p:val>
                                        </p:tav>
                                        <p:tav tm="100000">
                                          <p:val>
                                            <p:strVal val="#ppt_x"/>
                                          </p:val>
                                        </p:tav>
                                      </p:tavLst>
                                    </p:anim>
                                    <p:anim calcmode="lin" valueType="num">
                                      <p:cBhvr additive="base">
                                        <p:cTn id="92" dur="2250" fill="hold"/>
                                        <p:tgtEl>
                                          <p:spTgt spid="25"/>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2250" fill="hold"/>
                                        <p:tgtEl>
                                          <p:spTgt spid="24"/>
                                        </p:tgtEl>
                                        <p:attrNameLst>
                                          <p:attrName>ppt_x</p:attrName>
                                        </p:attrNameLst>
                                      </p:cBhvr>
                                      <p:tavLst>
                                        <p:tav tm="0">
                                          <p:val>
                                            <p:strVal val="0-#ppt_w/2"/>
                                          </p:val>
                                        </p:tav>
                                        <p:tav tm="100000">
                                          <p:val>
                                            <p:strVal val="#ppt_x"/>
                                          </p:val>
                                        </p:tav>
                                      </p:tavLst>
                                    </p:anim>
                                    <p:anim calcmode="lin" valueType="num">
                                      <p:cBhvr additive="base">
                                        <p:cTn id="96" dur="225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additive="base">
                                        <p:cTn id="99" dur="2250" fill="hold"/>
                                        <p:tgtEl>
                                          <p:spTgt spid="26"/>
                                        </p:tgtEl>
                                        <p:attrNameLst>
                                          <p:attrName>ppt_x</p:attrName>
                                        </p:attrNameLst>
                                      </p:cBhvr>
                                      <p:tavLst>
                                        <p:tav tm="0">
                                          <p:val>
                                            <p:strVal val="0-#ppt_w/2"/>
                                          </p:val>
                                        </p:tav>
                                        <p:tav tm="100000">
                                          <p:val>
                                            <p:strVal val="#ppt_x"/>
                                          </p:val>
                                        </p:tav>
                                      </p:tavLst>
                                    </p:anim>
                                    <p:anim calcmode="lin" valueType="num">
                                      <p:cBhvr additive="base">
                                        <p:cTn id="100" dur="2250" fill="hold"/>
                                        <p:tgtEl>
                                          <p:spTgt spid="26"/>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2250" fill="hold"/>
                                        <p:tgtEl>
                                          <p:spTgt spid="27"/>
                                        </p:tgtEl>
                                        <p:attrNameLst>
                                          <p:attrName>ppt_x</p:attrName>
                                        </p:attrNameLst>
                                      </p:cBhvr>
                                      <p:tavLst>
                                        <p:tav tm="0">
                                          <p:val>
                                            <p:strVal val="1+#ppt_w/2"/>
                                          </p:val>
                                        </p:tav>
                                        <p:tav tm="100000">
                                          <p:val>
                                            <p:strVal val="#ppt_x"/>
                                          </p:val>
                                        </p:tav>
                                      </p:tavLst>
                                    </p:anim>
                                    <p:anim calcmode="lin" valueType="num">
                                      <p:cBhvr additive="base">
                                        <p:cTn id="104" dur="2250" fill="hold"/>
                                        <p:tgtEl>
                                          <p:spTgt spid="27"/>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2250" fill="hold"/>
                                        <p:tgtEl>
                                          <p:spTgt spid="28"/>
                                        </p:tgtEl>
                                        <p:attrNameLst>
                                          <p:attrName>ppt_x</p:attrName>
                                        </p:attrNameLst>
                                      </p:cBhvr>
                                      <p:tavLst>
                                        <p:tav tm="0">
                                          <p:val>
                                            <p:strVal val="1+#ppt_w/2"/>
                                          </p:val>
                                        </p:tav>
                                        <p:tav tm="100000">
                                          <p:val>
                                            <p:strVal val="#ppt_x"/>
                                          </p:val>
                                        </p:tav>
                                      </p:tavLst>
                                    </p:anim>
                                    <p:anim calcmode="lin" valueType="num">
                                      <p:cBhvr additive="base">
                                        <p:cTn id="108" dur="2250" fill="hold"/>
                                        <p:tgtEl>
                                          <p:spTgt spid="2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2250" fill="hold"/>
                                        <p:tgtEl>
                                          <p:spTgt spid="29"/>
                                        </p:tgtEl>
                                        <p:attrNameLst>
                                          <p:attrName>ppt_x</p:attrName>
                                        </p:attrNameLst>
                                      </p:cBhvr>
                                      <p:tavLst>
                                        <p:tav tm="0">
                                          <p:val>
                                            <p:strVal val="1+#ppt_w/2"/>
                                          </p:val>
                                        </p:tav>
                                        <p:tav tm="100000">
                                          <p:val>
                                            <p:strVal val="#ppt_x"/>
                                          </p:val>
                                        </p:tav>
                                      </p:tavLst>
                                    </p:anim>
                                    <p:anim calcmode="lin" valueType="num">
                                      <p:cBhvr additive="base">
                                        <p:cTn id="112" dur="2250" fill="hold"/>
                                        <p:tgtEl>
                                          <p:spTgt spid="2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2250" fill="hold"/>
                                        <p:tgtEl>
                                          <p:spTgt spid="30"/>
                                        </p:tgtEl>
                                        <p:attrNameLst>
                                          <p:attrName>ppt_x</p:attrName>
                                        </p:attrNameLst>
                                      </p:cBhvr>
                                      <p:tavLst>
                                        <p:tav tm="0">
                                          <p:val>
                                            <p:strVal val="1+#ppt_w/2"/>
                                          </p:val>
                                        </p:tav>
                                        <p:tav tm="100000">
                                          <p:val>
                                            <p:strVal val="#ppt_x"/>
                                          </p:val>
                                        </p:tav>
                                      </p:tavLst>
                                    </p:anim>
                                    <p:anim calcmode="lin" valueType="num">
                                      <p:cBhvr additive="base">
                                        <p:cTn id="116" dur="2250" fill="hold"/>
                                        <p:tgtEl>
                                          <p:spTgt spid="30"/>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2250" fill="hold"/>
                                        <p:tgtEl>
                                          <p:spTgt spid="31"/>
                                        </p:tgtEl>
                                        <p:attrNameLst>
                                          <p:attrName>ppt_x</p:attrName>
                                        </p:attrNameLst>
                                      </p:cBhvr>
                                      <p:tavLst>
                                        <p:tav tm="0">
                                          <p:val>
                                            <p:strVal val="1+#ppt_w/2"/>
                                          </p:val>
                                        </p:tav>
                                        <p:tav tm="100000">
                                          <p:val>
                                            <p:strVal val="#ppt_x"/>
                                          </p:val>
                                        </p:tav>
                                      </p:tavLst>
                                    </p:anim>
                                    <p:anim calcmode="lin" valueType="num">
                                      <p:cBhvr additive="base">
                                        <p:cTn id="120" dur="2250" fill="hold"/>
                                        <p:tgtEl>
                                          <p:spTgt spid="31"/>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additive="base">
                                        <p:cTn id="123" dur="2250" fill="hold"/>
                                        <p:tgtEl>
                                          <p:spTgt spid="32"/>
                                        </p:tgtEl>
                                        <p:attrNameLst>
                                          <p:attrName>ppt_x</p:attrName>
                                        </p:attrNameLst>
                                      </p:cBhvr>
                                      <p:tavLst>
                                        <p:tav tm="0">
                                          <p:val>
                                            <p:strVal val="1+#ppt_w/2"/>
                                          </p:val>
                                        </p:tav>
                                        <p:tav tm="100000">
                                          <p:val>
                                            <p:strVal val="#ppt_x"/>
                                          </p:val>
                                        </p:tav>
                                      </p:tavLst>
                                    </p:anim>
                                    <p:anim calcmode="lin" valueType="num">
                                      <p:cBhvr additive="base">
                                        <p:cTn id="124" dur="2250" fill="hold"/>
                                        <p:tgtEl>
                                          <p:spTgt spid="32"/>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2250" fill="hold"/>
                                        <p:tgtEl>
                                          <p:spTgt spid="33"/>
                                        </p:tgtEl>
                                        <p:attrNameLst>
                                          <p:attrName>ppt_x</p:attrName>
                                        </p:attrNameLst>
                                      </p:cBhvr>
                                      <p:tavLst>
                                        <p:tav tm="0">
                                          <p:val>
                                            <p:strVal val="1+#ppt_w/2"/>
                                          </p:val>
                                        </p:tav>
                                        <p:tav tm="100000">
                                          <p:val>
                                            <p:strVal val="#ppt_x"/>
                                          </p:val>
                                        </p:tav>
                                      </p:tavLst>
                                    </p:anim>
                                    <p:anim calcmode="lin" valueType="num">
                                      <p:cBhvr additive="base">
                                        <p:cTn id="128" dur="2250" fill="hold"/>
                                        <p:tgtEl>
                                          <p:spTgt spid="33"/>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34"/>
                                        </p:tgtEl>
                                        <p:attrNameLst>
                                          <p:attrName>style.visibility</p:attrName>
                                        </p:attrNameLst>
                                      </p:cBhvr>
                                      <p:to>
                                        <p:strVal val="visible"/>
                                      </p:to>
                                    </p:set>
                                    <p:anim calcmode="lin" valueType="num">
                                      <p:cBhvr additive="base">
                                        <p:cTn id="131" dur="2250" fill="hold"/>
                                        <p:tgtEl>
                                          <p:spTgt spid="34"/>
                                        </p:tgtEl>
                                        <p:attrNameLst>
                                          <p:attrName>ppt_x</p:attrName>
                                        </p:attrNameLst>
                                      </p:cBhvr>
                                      <p:tavLst>
                                        <p:tav tm="0">
                                          <p:val>
                                            <p:strVal val="1+#ppt_w/2"/>
                                          </p:val>
                                        </p:tav>
                                        <p:tav tm="100000">
                                          <p:val>
                                            <p:strVal val="#ppt_x"/>
                                          </p:val>
                                        </p:tav>
                                      </p:tavLst>
                                    </p:anim>
                                    <p:anim calcmode="lin" valueType="num">
                                      <p:cBhvr additive="base">
                                        <p:cTn id="132" dur="2250" fill="hold"/>
                                        <p:tgtEl>
                                          <p:spTgt spid="34"/>
                                        </p:tgtEl>
                                        <p:attrNameLst>
                                          <p:attrName>ppt_y</p:attrName>
                                        </p:attrNameLst>
                                      </p:cBhvr>
                                      <p:tavLst>
                                        <p:tav tm="0">
                                          <p:val>
                                            <p:strVal val="#ppt_y"/>
                                          </p:val>
                                        </p:tav>
                                        <p:tav tm="100000">
                                          <p:val>
                                            <p:strVal val="#ppt_y"/>
                                          </p:val>
                                        </p:tav>
                                      </p:tavLst>
                                    </p:anim>
                                  </p:childTnLst>
                                </p:cTn>
                              </p:par>
                              <p:par>
                                <p:cTn id="133" presetID="9" presetClass="emph" presetSubtype="0" grpId="0" nodeType="withEffect">
                                  <p:stCondLst>
                                    <p:cond delay="0"/>
                                  </p:stCondLst>
                                  <p:childTnLst>
                                    <p:set>
                                      <p:cBhvr rctx="PPT">
                                        <p:cTn id="134" dur="indefinite"/>
                                        <p:tgtEl>
                                          <p:spTgt spid="37"/>
                                        </p:tgtEl>
                                        <p:attrNameLst>
                                          <p:attrName>style.opacity</p:attrName>
                                        </p:attrNameLst>
                                      </p:cBhvr>
                                      <p:to>
                                        <p:strVal val="0"/>
                                      </p:to>
                                    </p:set>
                                    <p:animEffect filter="image" prLst="opacity: 0">
                                      <p:cBhvr rctx="IE">
                                        <p:cTn id="135" dur="indefinite"/>
                                        <p:tgtEl>
                                          <p:spTgt spid="37"/>
                                        </p:tgtEl>
                                      </p:cBhvr>
                                    </p:animEffect>
                                  </p:childTnLst>
                                </p:cTn>
                              </p:par>
                            </p:childTnLst>
                          </p:cTn>
                        </p:par>
                        <p:par>
                          <p:cTn id="136" fill="hold">
                            <p:stCondLst>
                              <p:cond delay="2250"/>
                            </p:stCondLst>
                            <p:childTnLst>
                              <p:par>
                                <p:cTn id="137" presetID="2" presetClass="exit" presetSubtype="8" fill="hold" grpId="1" nodeType="afterEffect">
                                  <p:stCondLst>
                                    <p:cond delay="0"/>
                                  </p:stCondLst>
                                  <p:childTnLst>
                                    <p:anim calcmode="lin" valueType="num">
                                      <p:cBhvr additive="base">
                                        <p:cTn id="138" dur="2250"/>
                                        <p:tgtEl>
                                          <p:spTgt spid="3"/>
                                        </p:tgtEl>
                                        <p:attrNameLst>
                                          <p:attrName>ppt_x</p:attrName>
                                        </p:attrNameLst>
                                      </p:cBhvr>
                                      <p:tavLst>
                                        <p:tav tm="0">
                                          <p:val>
                                            <p:strVal val="ppt_x"/>
                                          </p:val>
                                        </p:tav>
                                        <p:tav tm="100000">
                                          <p:val>
                                            <p:strVal val="0-ppt_w/2"/>
                                          </p:val>
                                        </p:tav>
                                      </p:tavLst>
                                    </p:anim>
                                    <p:anim calcmode="lin" valueType="num">
                                      <p:cBhvr additive="base">
                                        <p:cTn id="139" dur="2250"/>
                                        <p:tgtEl>
                                          <p:spTgt spid="3"/>
                                        </p:tgtEl>
                                        <p:attrNameLst>
                                          <p:attrName>ppt_y</p:attrName>
                                        </p:attrNameLst>
                                      </p:cBhvr>
                                      <p:tavLst>
                                        <p:tav tm="0">
                                          <p:val>
                                            <p:strVal val="ppt_y"/>
                                          </p:val>
                                        </p:tav>
                                        <p:tav tm="100000">
                                          <p:val>
                                            <p:strVal val="ppt_y"/>
                                          </p:val>
                                        </p:tav>
                                      </p:tavLst>
                                    </p:anim>
                                    <p:set>
                                      <p:cBhvr>
                                        <p:cTn id="140" dur="1" fill="hold">
                                          <p:stCondLst>
                                            <p:cond delay="2249"/>
                                          </p:stCondLst>
                                        </p:cTn>
                                        <p:tgtEl>
                                          <p:spTgt spid="3"/>
                                        </p:tgtEl>
                                        <p:attrNameLst>
                                          <p:attrName>style.visibility</p:attrName>
                                        </p:attrNameLst>
                                      </p:cBhvr>
                                      <p:to>
                                        <p:strVal val="hidden"/>
                                      </p:to>
                                    </p:set>
                                  </p:childTnLst>
                                </p:cTn>
                              </p:par>
                              <p:par>
                                <p:cTn id="141" presetID="2" presetClass="exit" presetSubtype="8" fill="hold" grpId="1" nodeType="withEffect">
                                  <p:stCondLst>
                                    <p:cond delay="0"/>
                                  </p:stCondLst>
                                  <p:childTnLst>
                                    <p:anim calcmode="lin" valueType="num">
                                      <p:cBhvr additive="base">
                                        <p:cTn id="142" dur="2250"/>
                                        <p:tgtEl>
                                          <p:spTgt spid="4"/>
                                        </p:tgtEl>
                                        <p:attrNameLst>
                                          <p:attrName>ppt_x</p:attrName>
                                        </p:attrNameLst>
                                      </p:cBhvr>
                                      <p:tavLst>
                                        <p:tav tm="0">
                                          <p:val>
                                            <p:strVal val="ppt_x"/>
                                          </p:val>
                                        </p:tav>
                                        <p:tav tm="100000">
                                          <p:val>
                                            <p:strVal val="0-ppt_w/2"/>
                                          </p:val>
                                        </p:tav>
                                      </p:tavLst>
                                    </p:anim>
                                    <p:anim calcmode="lin" valueType="num">
                                      <p:cBhvr additive="base">
                                        <p:cTn id="143" dur="2250"/>
                                        <p:tgtEl>
                                          <p:spTgt spid="4"/>
                                        </p:tgtEl>
                                        <p:attrNameLst>
                                          <p:attrName>ppt_y</p:attrName>
                                        </p:attrNameLst>
                                      </p:cBhvr>
                                      <p:tavLst>
                                        <p:tav tm="0">
                                          <p:val>
                                            <p:strVal val="ppt_y"/>
                                          </p:val>
                                        </p:tav>
                                        <p:tav tm="100000">
                                          <p:val>
                                            <p:strVal val="ppt_y"/>
                                          </p:val>
                                        </p:tav>
                                      </p:tavLst>
                                    </p:anim>
                                    <p:set>
                                      <p:cBhvr>
                                        <p:cTn id="144" dur="1" fill="hold">
                                          <p:stCondLst>
                                            <p:cond delay="2249"/>
                                          </p:stCondLst>
                                        </p:cTn>
                                        <p:tgtEl>
                                          <p:spTgt spid="4"/>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2250"/>
                                        <p:tgtEl>
                                          <p:spTgt spid="5"/>
                                        </p:tgtEl>
                                        <p:attrNameLst>
                                          <p:attrName>ppt_x</p:attrName>
                                        </p:attrNameLst>
                                      </p:cBhvr>
                                      <p:tavLst>
                                        <p:tav tm="0">
                                          <p:val>
                                            <p:strVal val="ppt_x"/>
                                          </p:val>
                                        </p:tav>
                                        <p:tav tm="100000">
                                          <p:val>
                                            <p:strVal val="0-ppt_w/2"/>
                                          </p:val>
                                        </p:tav>
                                      </p:tavLst>
                                    </p:anim>
                                    <p:anim calcmode="lin" valueType="num">
                                      <p:cBhvr additive="base">
                                        <p:cTn id="147" dur="2250"/>
                                        <p:tgtEl>
                                          <p:spTgt spid="5"/>
                                        </p:tgtEl>
                                        <p:attrNameLst>
                                          <p:attrName>ppt_y</p:attrName>
                                        </p:attrNameLst>
                                      </p:cBhvr>
                                      <p:tavLst>
                                        <p:tav tm="0">
                                          <p:val>
                                            <p:strVal val="ppt_y"/>
                                          </p:val>
                                        </p:tav>
                                        <p:tav tm="100000">
                                          <p:val>
                                            <p:strVal val="ppt_y"/>
                                          </p:val>
                                        </p:tav>
                                      </p:tavLst>
                                    </p:anim>
                                    <p:set>
                                      <p:cBhvr>
                                        <p:cTn id="148" dur="1" fill="hold">
                                          <p:stCondLst>
                                            <p:cond delay="2249"/>
                                          </p:stCondLst>
                                        </p:cTn>
                                        <p:tgtEl>
                                          <p:spTgt spid="5"/>
                                        </p:tgtEl>
                                        <p:attrNameLst>
                                          <p:attrName>style.visibility</p:attrName>
                                        </p:attrNameLst>
                                      </p:cBhvr>
                                      <p:to>
                                        <p:strVal val="hidden"/>
                                      </p:to>
                                    </p:set>
                                  </p:childTnLst>
                                </p:cTn>
                              </p:par>
                              <p:par>
                                <p:cTn id="149" presetID="2" presetClass="exit" presetSubtype="8" fill="hold" grpId="1" nodeType="withEffect">
                                  <p:stCondLst>
                                    <p:cond delay="0"/>
                                  </p:stCondLst>
                                  <p:childTnLst>
                                    <p:anim calcmode="lin" valueType="num">
                                      <p:cBhvr additive="base">
                                        <p:cTn id="150" dur="2250"/>
                                        <p:tgtEl>
                                          <p:spTgt spid="6"/>
                                        </p:tgtEl>
                                        <p:attrNameLst>
                                          <p:attrName>ppt_x</p:attrName>
                                        </p:attrNameLst>
                                      </p:cBhvr>
                                      <p:tavLst>
                                        <p:tav tm="0">
                                          <p:val>
                                            <p:strVal val="ppt_x"/>
                                          </p:val>
                                        </p:tav>
                                        <p:tav tm="100000">
                                          <p:val>
                                            <p:strVal val="0-ppt_w/2"/>
                                          </p:val>
                                        </p:tav>
                                      </p:tavLst>
                                    </p:anim>
                                    <p:anim calcmode="lin" valueType="num">
                                      <p:cBhvr additive="base">
                                        <p:cTn id="151" dur="2250"/>
                                        <p:tgtEl>
                                          <p:spTgt spid="6"/>
                                        </p:tgtEl>
                                        <p:attrNameLst>
                                          <p:attrName>ppt_y</p:attrName>
                                        </p:attrNameLst>
                                      </p:cBhvr>
                                      <p:tavLst>
                                        <p:tav tm="0">
                                          <p:val>
                                            <p:strVal val="ppt_y"/>
                                          </p:val>
                                        </p:tav>
                                        <p:tav tm="100000">
                                          <p:val>
                                            <p:strVal val="ppt_y"/>
                                          </p:val>
                                        </p:tav>
                                      </p:tavLst>
                                    </p:anim>
                                    <p:set>
                                      <p:cBhvr>
                                        <p:cTn id="152" dur="1" fill="hold">
                                          <p:stCondLst>
                                            <p:cond delay="2249"/>
                                          </p:stCondLst>
                                        </p:cTn>
                                        <p:tgtEl>
                                          <p:spTgt spid="6"/>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2250"/>
                                        <p:tgtEl>
                                          <p:spTgt spid="7"/>
                                        </p:tgtEl>
                                        <p:attrNameLst>
                                          <p:attrName>ppt_x</p:attrName>
                                        </p:attrNameLst>
                                      </p:cBhvr>
                                      <p:tavLst>
                                        <p:tav tm="0">
                                          <p:val>
                                            <p:strVal val="ppt_x"/>
                                          </p:val>
                                        </p:tav>
                                        <p:tav tm="100000">
                                          <p:val>
                                            <p:strVal val="0-ppt_w/2"/>
                                          </p:val>
                                        </p:tav>
                                      </p:tavLst>
                                    </p:anim>
                                    <p:anim calcmode="lin" valueType="num">
                                      <p:cBhvr additive="base">
                                        <p:cTn id="155" dur="2250"/>
                                        <p:tgtEl>
                                          <p:spTgt spid="7"/>
                                        </p:tgtEl>
                                        <p:attrNameLst>
                                          <p:attrName>ppt_y</p:attrName>
                                        </p:attrNameLst>
                                      </p:cBhvr>
                                      <p:tavLst>
                                        <p:tav tm="0">
                                          <p:val>
                                            <p:strVal val="ppt_y"/>
                                          </p:val>
                                        </p:tav>
                                        <p:tav tm="100000">
                                          <p:val>
                                            <p:strVal val="ppt_y"/>
                                          </p:val>
                                        </p:tav>
                                      </p:tavLst>
                                    </p:anim>
                                    <p:set>
                                      <p:cBhvr>
                                        <p:cTn id="156" dur="1" fill="hold">
                                          <p:stCondLst>
                                            <p:cond delay="2249"/>
                                          </p:stCondLst>
                                        </p:cTn>
                                        <p:tgtEl>
                                          <p:spTgt spid="7"/>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2250"/>
                                        <p:tgtEl>
                                          <p:spTgt spid="8"/>
                                        </p:tgtEl>
                                        <p:attrNameLst>
                                          <p:attrName>ppt_x</p:attrName>
                                        </p:attrNameLst>
                                      </p:cBhvr>
                                      <p:tavLst>
                                        <p:tav tm="0">
                                          <p:val>
                                            <p:strVal val="ppt_x"/>
                                          </p:val>
                                        </p:tav>
                                        <p:tav tm="100000">
                                          <p:val>
                                            <p:strVal val="0-ppt_w/2"/>
                                          </p:val>
                                        </p:tav>
                                      </p:tavLst>
                                    </p:anim>
                                    <p:anim calcmode="lin" valueType="num">
                                      <p:cBhvr additive="base">
                                        <p:cTn id="159" dur="2250"/>
                                        <p:tgtEl>
                                          <p:spTgt spid="8"/>
                                        </p:tgtEl>
                                        <p:attrNameLst>
                                          <p:attrName>ppt_y</p:attrName>
                                        </p:attrNameLst>
                                      </p:cBhvr>
                                      <p:tavLst>
                                        <p:tav tm="0">
                                          <p:val>
                                            <p:strVal val="ppt_y"/>
                                          </p:val>
                                        </p:tav>
                                        <p:tav tm="100000">
                                          <p:val>
                                            <p:strVal val="ppt_y"/>
                                          </p:val>
                                        </p:tav>
                                      </p:tavLst>
                                    </p:anim>
                                    <p:set>
                                      <p:cBhvr>
                                        <p:cTn id="160" dur="1" fill="hold">
                                          <p:stCondLst>
                                            <p:cond delay="2249"/>
                                          </p:stCondLst>
                                        </p:cTn>
                                        <p:tgtEl>
                                          <p:spTgt spid="8"/>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2250"/>
                                        <p:tgtEl>
                                          <p:spTgt spid="9"/>
                                        </p:tgtEl>
                                        <p:attrNameLst>
                                          <p:attrName>ppt_x</p:attrName>
                                        </p:attrNameLst>
                                      </p:cBhvr>
                                      <p:tavLst>
                                        <p:tav tm="0">
                                          <p:val>
                                            <p:strVal val="ppt_x"/>
                                          </p:val>
                                        </p:tav>
                                        <p:tav tm="100000">
                                          <p:val>
                                            <p:strVal val="0-ppt_w/2"/>
                                          </p:val>
                                        </p:tav>
                                      </p:tavLst>
                                    </p:anim>
                                    <p:anim calcmode="lin" valueType="num">
                                      <p:cBhvr additive="base">
                                        <p:cTn id="163" dur="2250"/>
                                        <p:tgtEl>
                                          <p:spTgt spid="9"/>
                                        </p:tgtEl>
                                        <p:attrNameLst>
                                          <p:attrName>ppt_y</p:attrName>
                                        </p:attrNameLst>
                                      </p:cBhvr>
                                      <p:tavLst>
                                        <p:tav tm="0">
                                          <p:val>
                                            <p:strVal val="ppt_y"/>
                                          </p:val>
                                        </p:tav>
                                        <p:tav tm="100000">
                                          <p:val>
                                            <p:strVal val="ppt_y"/>
                                          </p:val>
                                        </p:tav>
                                      </p:tavLst>
                                    </p:anim>
                                    <p:set>
                                      <p:cBhvr>
                                        <p:cTn id="164" dur="1" fill="hold">
                                          <p:stCondLst>
                                            <p:cond delay="2249"/>
                                          </p:stCondLst>
                                        </p:cTn>
                                        <p:tgtEl>
                                          <p:spTgt spid="9"/>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2250"/>
                                        <p:tgtEl>
                                          <p:spTgt spid="10"/>
                                        </p:tgtEl>
                                        <p:attrNameLst>
                                          <p:attrName>ppt_x</p:attrName>
                                        </p:attrNameLst>
                                      </p:cBhvr>
                                      <p:tavLst>
                                        <p:tav tm="0">
                                          <p:val>
                                            <p:strVal val="ppt_x"/>
                                          </p:val>
                                        </p:tav>
                                        <p:tav tm="100000">
                                          <p:val>
                                            <p:strVal val="0-ppt_w/2"/>
                                          </p:val>
                                        </p:tav>
                                      </p:tavLst>
                                    </p:anim>
                                    <p:anim calcmode="lin" valueType="num">
                                      <p:cBhvr additive="base">
                                        <p:cTn id="167" dur="2250"/>
                                        <p:tgtEl>
                                          <p:spTgt spid="10"/>
                                        </p:tgtEl>
                                        <p:attrNameLst>
                                          <p:attrName>ppt_y</p:attrName>
                                        </p:attrNameLst>
                                      </p:cBhvr>
                                      <p:tavLst>
                                        <p:tav tm="0">
                                          <p:val>
                                            <p:strVal val="ppt_y"/>
                                          </p:val>
                                        </p:tav>
                                        <p:tav tm="100000">
                                          <p:val>
                                            <p:strVal val="ppt_y"/>
                                          </p:val>
                                        </p:tav>
                                      </p:tavLst>
                                    </p:anim>
                                    <p:set>
                                      <p:cBhvr>
                                        <p:cTn id="168" dur="1" fill="hold">
                                          <p:stCondLst>
                                            <p:cond delay="2249"/>
                                          </p:stCondLst>
                                        </p:cTn>
                                        <p:tgtEl>
                                          <p:spTgt spid="10"/>
                                        </p:tgtEl>
                                        <p:attrNameLst>
                                          <p:attrName>style.visibility</p:attrName>
                                        </p:attrNameLst>
                                      </p:cBhvr>
                                      <p:to>
                                        <p:strVal val="hidden"/>
                                      </p:to>
                                    </p:set>
                                  </p:childTnLst>
                                </p:cTn>
                              </p:par>
                              <p:par>
                                <p:cTn id="169" presetID="3" presetClass="exit" presetSubtype="5" fill="hold" grpId="2" nodeType="withEffect">
                                  <p:stCondLst>
                                    <p:cond delay="0"/>
                                  </p:stCondLst>
                                  <p:childTnLst>
                                    <p:animEffect transition="out" filter="blinds(vertical)">
                                      <p:cBhvr>
                                        <p:cTn id="170" dur="2250"/>
                                        <p:tgtEl>
                                          <p:spTgt spid="3"/>
                                        </p:tgtEl>
                                      </p:cBhvr>
                                    </p:animEffect>
                                    <p:set>
                                      <p:cBhvr>
                                        <p:cTn id="171" dur="1" fill="hold">
                                          <p:stCondLst>
                                            <p:cond delay="2249"/>
                                          </p:stCondLst>
                                        </p:cTn>
                                        <p:tgtEl>
                                          <p:spTgt spid="3"/>
                                        </p:tgtEl>
                                        <p:attrNameLst>
                                          <p:attrName>style.visibility</p:attrName>
                                        </p:attrNameLst>
                                      </p:cBhvr>
                                      <p:to>
                                        <p:strVal val="hidden"/>
                                      </p:to>
                                    </p:set>
                                  </p:childTnLst>
                                </p:cTn>
                              </p:par>
                              <p:par>
                                <p:cTn id="172" presetID="3" presetClass="exit" presetSubtype="5" fill="hold" grpId="2" nodeType="withEffect">
                                  <p:stCondLst>
                                    <p:cond delay="0"/>
                                  </p:stCondLst>
                                  <p:childTnLst>
                                    <p:animEffect transition="out" filter="blinds(vertical)">
                                      <p:cBhvr>
                                        <p:cTn id="173" dur="2250"/>
                                        <p:tgtEl>
                                          <p:spTgt spid="4"/>
                                        </p:tgtEl>
                                      </p:cBhvr>
                                    </p:animEffect>
                                    <p:set>
                                      <p:cBhvr>
                                        <p:cTn id="174" dur="1" fill="hold">
                                          <p:stCondLst>
                                            <p:cond delay="2249"/>
                                          </p:stCondLst>
                                        </p:cTn>
                                        <p:tgtEl>
                                          <p:spTgt spid="4"/>
                                        </p:tgtEl>
                                        <p:attrNameLst>
                                          <p:attrName>style.visibility</p:attrName>
                                        </p:attrNameLst>
                                      </p:cBhvr>
                                      <p:to>
                                        <p:strVal val="hidden"/>
                                      </p:to>
                                    </p:set>
                                  </p:childTnLst>
                                </p:cTn>
                              </p:par>
                              <p:par>
                                <p:cTn id="175" presetID="3" presetClass="exit" presetSubtype="5" fill="hold" grpId="2" nodeType="withEffect">
                                  <p:stCondLst>
                                    <p:cond delay="0"/>
                                  </p:stCondLst>
                                  <p:childTnLst>
                                    <p:animEffect transition="out" filter="blinds(vertical)">
                                      <p:cBhvr>
                                        <p:cTn id="176" dur="2250"/>
                                        <p:tgtEl>
                                          <p:spTgt spid="5"/>
                                        </p:tgtEl>
                                      </p:cBhvr>
                                    </p:animEffect>
                                    <p:set>
                                      <p:cBhvr>
                                        <p:cTn id="177" dur="1" fill="hold">
                                          <p:stCondLst>
                                            <p:cond delay="2249"/>
                                          </p:stCondLst>
                                        </p:cTn>
                                        <p:tgtEl>
                                          <p:spTgt spid="5"/>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2250"/>
                                        <p:tgtEl>
                                          <p:spTgt spid="6"/>
                                        </p:tgtEl>
                                      </p:cBhvr>
                                    </p:animEffect>
                                    <p:set>
                                      <p:cBhvr>
                                        <p:cTn id="180" dur="1" fill="hold">
                                          <p:stCondLst>
                                            <p:cond delay="2249"/>
                                          </p:stCondLst>
                                        </p:cTn>
                                        <p:tgtEl>
                                          <p:spTgt spid="6"/>
                                        </p:tgtEl>
                                        <p:attrNameLst>
                                          <p:attrName>style.visibility</p:attrName>
                                        </p:attrNameLst>
                                      </p:cBhvr>
                                      <p:to>
                                        <p:strVal val="hidden"/>
                                      </p:to>
                                    </p:set>
                                  </p:childTnLst>
                                </p:cTn>
                              </p:par>
                              <p:par>
                                <p:cTn id="181" presetID="3" presetClass="exit" presetSubtype="5" fill="hold" grpId="2" nodeType="withEffect">
                                  <p:stCondLst>
                                    <p:cond delay="0"/>
                                  </p:stCondLst>
                                  <p:childTnLst>
                                    <p:animEffect transition="out" filter="blinds(vertical)">
                                      <p:cBhvr>
                                        <p:cTn id="182" dur="2250"/>
                                        <p:tgtEl>
                                          <p:spTgt spid="7"/>
                                        </p:tgtEl>
                                      </p:cBhvr>
                                    </p:animEffect>
                                    <p:set>
                                      <p:cBhvr>
                                        <p:cTn id="183" dur="1" fill="hold">
                                          <p:stCondLst>
                                            <p:cond delay="2249"/>
                                          </p:stCondLst>
                                        </p:cTn>
                                        <p:tgtEl>
                                          <p:spTgt spid="7"/>
                                        </p:tgtEl>
                                        <p:attrNameLst>
                                          <p:attrName>style.visibility</p:attrName>
                                        </p:attrNameLst>
                                      </p:cBhvr>
                                      <p:to>
                                        <p:strVal val="hidden"/>
                                      </p:to>
                                    </p:set>
                                  </p:childTnLst>
                                </p:cTn>
                              </p:par>
                              <p:par>
                                <p:cTn id="184" presetID="3" presetClass="exit" presetSubtype="5" fill="hold" grpId="2" nodeType="withEffect">
                                  <p:stCondLst>
                                    <p:cond delay="0"/>
                                  </p:stCondLst>
                                  <p:childTnLst>
                                    <p:animEffect transition="out" filter="blinds(vertical)">
                                      <p:cBhvr>
                                        <p:cTn id="185" dur="2250"/>
                                        <p:tgtEl>
                                          <p:spTgt spid="8"/>
                                        </p:tgtEl>
                                      </p:cBhvr>
                                    </p:animEffect>
                                    <p:set>
                                      <p:cBhvr>
                                        <p:cTn id="186" dur="1" fill="hold">
                                          <p:stCondLst>
                                            <p:cond delay="2249"/>
                                          </p:stCondLst>
                                        </p:cTn>
                                        <p:tgtEl>
                                          <p:spTgt spid="8"/>
                                        </p:tgtEl>
                                        <p:attrNameLst>
                                          <p:attrName>style.visibility</p:attrName>
                                        </p:attrNameLst>
                                      </p:cBhvr>
                                      <p:to>
                                        <p:strVal val="hidden"/>
                                      </p:to>
                                    </p:set>
                                  </p:childTnLst>
                                </p:cTn>
                              </p:par>
                              <p:par>
                                <p:cTn id="187" presetID="3" presetClass="exit" presetSubtype="5" fill="hold" grpId="2" nodeType="withEffect">
                                  <p:stCondLst>
                                    <p:cond delay="0"/>
                                  </p:stCondLst>
                                  <p:childTnLst>
                                    <p:animEffect transition="out" filter="blinds(vertical)">
                                      <p:cBhvr>
                                        <p:cTn id="188" dur="2250"/>
                                        <p:tgtEl>
                                          <p:spTgt spid="9"/>
                                        </p:tgtEl>
                                      </p:cBhvr>
                                    </p:animEffect>
                                    <p:set>
                                      <p:cBhvr>
                                        <p:cTn id="189" dur="1" fill="hold">
                                          <p:stCondLst>
                                            <p:cond delay="2249"/>
                                          </p:stCondLst>
                                        </p:cTn>
                                        <p:tgtEl>
                                          <p:spTgt spid="9"/>
                                        </p:tgtEl>
                                        <p:attrNameLst>
                                          <p:attrName>style.visibility</p:attrName>
                                        </p:attrNameLst>
                                      </p:cBhvr>
                                      <p:to>
                                        <p:strVal val="hidden"/>
                                      </p:to>
                                    </p:set>
                                  </p:childTnLst>
                                </p:cTn>
                              </p:par>
                              <p:par>
                                <p:cTn id="190" presetID="3" presetClass="exit" presetSubtype="5" fill="hold" grpId="2" nodeType="withEffect">
                                  <p:stCondLst>
                                    <p:cond delay="0"/>
                                  </p:stCondLst>
                                  <p:childTnLst>
                                    <p:animEffect transition="out" filter="blinds(vertical)">
                                      <p:cBhvr>
                                        <p:cTn id="191" dur="2250"/>
                                        <p:tgtEl>
                                          <p:spTgt spid="10"/>
                                        </p:tgtEl>
                                      </p:cBhvr>
                                    </p:animEffect>
                                    <p:set>
                                      <p:cBhvr>
                                        <p:cTn id="192" dur="1" fill="hold">
                                          <p:stCondLst>
                                            <p:cond delay="2249"/>
                                          </p:stCondLst>
                                        </p:cTn>
                                        <p:tgtEl>
                                          <p:spTgt spid="10"/>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2250"/>
                                        <p:tgtEl>
                                          <p:spTgt spid="11"/>
                                        </p:tgtEl>
                                        <p:attrNameLst>
                                          <p:attrName>ppt_x</p:attrName>
                                        </p:attrNameLst>
                                      </p:cBhvr>
                                      <p:tavLst>
                                        <p:tav tm="0">
                                          <p:val>
                                            <p:strVal val="ppt_x"/>
                                          </p:val>
                                        </p:tav>
                                        <p:tav tm="100000">
                                          <p:val>
                                            <p:strVal val="1+ppt_w/2"/>
                                          </p:val>
                                        </p:tav>
                                      </p:tavLst>
                                    </p:anim>
                                    <p:anim calcmode="lin" valueType="num">
                                      <p:cBhvr additive="base">
                                        <p:cTn id="195" dur="2250"/>
                                        <p:tgtEl>
                                          <p:spTgt spid="11"/>
                                        </p:tgtEl>
                                        <p:attrNameLst>
                                          <p:attrName>ppt_y</p:attrName>
                                        </p:attrNameLst>
                                      </p:cBhvr>
                                      <p:tavLst>
                                        <p:tav tm="0">
                                          <p:val>
                                            <p:strVal val="ppt_y"/>
                                          </p:val>
                                        </p:tav>
                                        <p:tav tm="100000">
                                          <p:val>
                                            <p:strVal val="ppt_y"/>
                                          </p:val>
                                        </p:tav>
                                      </p:tavLst>
                                    </p:anim>
                                    <p:set>
                                      <p:cBhvr>
                                        <p:cTn id="196" dur="1" fill="hold">
                                          <p:stCondLst>
                                            <p:cond delay="2249"/>
                                          </p:stCondLst>
                                        </p:cTn>
                                        <p:tgtEl>
                                          <p:spTgt spid="11"/>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2250"/>
                                        <p:tgtEl>
                                          <p:spTgt spid="12"/>
                                        </p:tgtEl>
                                        <p:attrNameLst>
                                          <p:attrName>ppt_x</p:attrName>
                                        </p:attrNameLst>
                                      </p:cBhvr>
                                      <p:tavLst>
                                        <p:tav tm="0">
                                          <p:val>
                                            <p:strVal val="ppt_x"/>
                                          </p:val>
                                        </p:tav>
                                        <p:tav tm="100000">
                                          <p:val>
                                            <p:strVal val="1+ppt_w/2"/>
                                          </p:val>
                                        </p:tav>
                                      </p:tavLst>
                                    </p:anim>
                                    <p:anim calcmode="lin" valueType="num">
                                      <p:cBhvr additive="base">
                                        <p:cTn id="199" dur="2250"/>
                                        <p:tgtEl>
                                          <p:spTgt spid="12"/>
                                        </p:tgtEl>
                                        <p:attrNameLst>
                                          <p:attrName>ppt_y</p:attrName>
                                        </p:attrNameLst>
                                      </p:cBhvr>
                                      <p:tavLst>
                                        <p:tav tm="0">
                                          <p:val>
                                            <p:strVal val="ppt_y"/>
                                          </p:val>
                                        </p:tav>
                                        <p:tav tm="100000">
                                          <p:val>
                                            <p:strVal val="ppt_y"/>
                                          </p:val>
                                        </p:tav>
                                      </p:tavLst>
                                    </p:anim>
                                    <p:set>
                                      <p:cBhvr>
                                        <p:cTn id="200" dur="1" fill="hold">
                                          <p:stCondLst>
                                            <p:cond delay="2249"/>
                                          </p:stCondLst>
                                        </p:cTn>
                                        <p:tgtEl>
                                          <p:spTgt spid="12"/>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2250"/>
                                        <p:tgtEl>
                                          <p:spTgt spid="13"/>
                                        </p:tgtEl>
                                        <p:attrNameLst>
                                          <p:attrName>ppt_x</p:attrName>
                                        </p:attrNameLst>
                                      </p:cBhvr>
                                      <p:tavLst>
                                        <p:tav tm="0">
                                          <p:val>
                                            <p:strVal val="ppt_x"/>
                                          </p:val>
                                        </p:tav>
                                        <p:tav tm="100000">
                                          <p:val>
                                            <p:strVal val="1+ppt_w/2"/>
                                          </p:val>
                                        </p:tav>
                                      </p:tavLst>
                                    </p:anim>
                                    <p:anim calcmode="lin" valueType="num">
                                      <p:cBhvr additive="base">
                                        <p:cTn id="203" dur="2250"/>
                                        <p:tgtEl>
                                          <p:spTgt spid="13"/>
                                        </p:tgtEl>
                                        <p:attrNameLst>
                                          <p:attrName>ppt_y</p:attrName>
                                        </p:attrNameLst>
                                      </p:cBhvr>
                                      <p:tavLst>
                                        <p:tav tm="0">
                                          <p:val>
                                            <p:strVal val="ppt_y"/>
                                          </p:val>
                                        </p:tav>
                                        <p:tav tm="100000">
                                          <p:val>
                                            <p:strVal val="ppt_y"/>
                                          </p:val>
                                        </p:tav>
                                      </p:tavLst>
                                    </p:anim>
                                    <p:set>
                                      <p:cBhvr>
                                        <p:cTn id="204" dur="1" fill="hold">
                                          <p:stCondLst>
                                            <p:cond delay="2249"/>
                                          </p:stCondLst>
                                        </p:cTn>
                                        <p:tgtEl>
                                          <p:spTgt spid="13"/>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2250"/>
                                        <p:tgtEl>
                                          <p:spTgt spid="14"/>
                                        </p:tgtEl>
                                        <p:attrNameLst>
                                          <p:attrName>ppt_x</p:attrName>
                                        </p:attrNameLst>
                                      </p:cBhvr>
                                      <p:tavLst>
                                        <p:tav tm="0">
                                          <p:val>
                                            <p:strVal val="ppt_x"/>
                                          </p:val>
                                        </p:tav>
                                        <p:tav tm="100000">
                                          <p:val>
                                            <p:strVal val="1+ppt_w/2"/>
                                          </p:val>
                                        </p:tav>
                                      </p:tavLst>
                                    </p:anim>
                                    <p:anim calcmode="lin" valueType="num">
                                      <p:cBhvr additive="base">
                                        <p:cTn id="207" dur="2250"/>
                                        <p:tgtEl>
                                          <p:spTgt spid="14"/>
                                        </p:tgtEl>
                                        <p:attrNameLst>
                                          <p:attrName>ppt_y</p:attrName>
                                        </p:attrNameLst>
                                      </p:cBhvr>
                                      <p:tavLst>
                                        <p:tav tm="0">
                                          <p:val>
                                            <p:strVal val="ppt_y"/>
                                          </p:val>
                                        </p:tav>
                                        <p:tav tm="100000">
                                          <p:val>
                                            <p:strVal val="ppt_y"/>
                                          </p:val>
                                        </p:tav>
                                      </p:tavLst>
                                    </p:anim>
                                    <p:set>
                                      <p:cBhvr>
                                        <p:cTn id="208" dur="1" fill="hold">
                                          <p:stCondLst>
                                            <p:cond delay="2249"/>
                                          </p:stCondLst>
                                        </p:cTn>
                                        <p:tgtEl>
                                          <p:spTgt spid="14"/>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2250"/>
                                        <p:tgtEl>
                                          <p:spTgt spid="15"/>
                                        </p:tgtEl>
                                        <p:attrNameLst>
                                          <p:attrName>ppt_x</p:attrName>
                                        </p:attrNameLst>
                                      </p:cBhvr>
                                      <p:tavLst>
                                        <p:tav tm="0">
                                          <p:val>
                                            <p:strVal val="ppt_x"/>
                                          </p:val>
                                        </p:tav>
                                        <p:tav tm="100000">
                                          <p:val>
                                            <p:strVal val="1+ppt_w/2"/>
                                          </p:val>
                                        </p:tav>
                                      </p:tavLst>
                                    </p:anim>
                                    <p:anim calcmode="lin" valueType="num">
                                      <p:cBhvr additive="base">
                                        <p:cTn id="211" dur="2250"/>
                                        <p:tgtEl>
                                          <p:spTgt spid="15"/>
                                        </p:tgtEl>
                                        <p:attrNameLst>
                                          <p:attrName>ppt_y</p:attrName>
                                        </p:attrNameLst>
                                      </p:cBhvr>
                                      <p:tavLst>
                                        <p:tav tm="0">
                                          <p:val>
                                            <p:strVal val="ppt_y"/>
                                          </p:val>
                                        </p:tav>
                                        <p:tav tm="100000">
                                          <p:val>
                                            <p:strVal val="ppt_y"/>
                                          </p:val>
                                        </p:tav>
                                      </p:tavLst>
                                    </p:anim>
                                    <p:set>
                                      <p:cBhvr>
                                        <p:cTn id="212" dur="1" fill="hold">
                                          <p:stCondLst>
                                            <p:cond delay="2249"/>
                                          </p:stCondLst>
                                        </p:cTn>
                                        <p:tgtEl>
                                          <p:spTgt spid="15"/>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2250"/>
                                        <p:tgtEl>
                                          <p:spTgt spid="16"/>
                                        </p:tgtEl>
                                        <p:attrNameLst>
                                          <p:attrName>ppt_x</p:attrName>
                                        </p:attrNameLst>
                                      </p:cBhvr>
                                      <p:tavLst>
                                        <p:tav tm="0">
                                          <p:val>
                                            <p:strVal val="ppt_x"/>
                                          </p:val>
                                        </p:tav>
                                        <p:tav tm="100000">
                                          <p:val>
                                            <p:strVal val="1+ppt_w/2"/>
                                          </p:val>
                                        </p:tav>
                                      </p:tavLst>
                                    </p:anim>
                                    <p:anim calcmode="lin" valueType="num">
                                      <p:cBhvr additive="base">
                                        <p:cTn id="215" dur="2250"/>
                                        <p:tgtEl>
                                          <p:spTgt spid="16"/>
                                        </p:tgtEl>
                                        <p:attrNameLst>
                                          <p:attrName>ppt_y</p:attrName>
                                        </p:attrNameLst>
                                      </p:cBhvr>
                                      <p:tavLst>
                                        <p:tav tm="0">
                                          <p:val>
                                            <p:strVal val="ppt_y"/>
                                          </p:val>
                                        </p:tav>
                                        <p:tav tm="100000">
                                          <p:val>
                                            <p:strVal val="ppt_y"/>
                                          </p:val>
                                        </p:tav>
                                      </p:tavLst>
                                    </p:anim>
                                    <p:set>
                                      <p:cBhvr>
                                        <p:cTn id="216" dur="1" fill="hold">
                                          <p:stCondLst>
                                            <p:cond delay="2249"/>
                                          </p:stCondLst>
                                        </p:cTn>
                                        <p:tgtEl>
                                          <p:spTgt spid="16"/>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2250"/>
                                        <p:tgtEl>
                                          <p:spTgt spid="17"/>
                                        </p:tgtEl>
                                        <p:attrNameLst>
                                          <p:attrName>ppt_x</p:attrName>
                                        </p:attrNameLst>
                                      </p:cBhvr>
                                      <p:tavLst>
                                        <p:tav tm="0">
                                          <p:val>
                                            <p:strVal val="ppt_x"/>
                                          </p:val>
                                        </p:tav>
                                        <p:tav tm="100000">
                                          <p:val>
                                            <p:strVal val="1+ppt_w/2"/>
                                          </p:val>
                                        </p:tav>
                                      </p:tavLst>
                                    </p:anim>
                                    <p:anim calcmode="lin" valueType="num">
                                      <p:cBhvr additive="base">
                                        <p:cTn id="219" dur="2250"/>
                                        <p:tgtEl>
                                          <p:spTgt spid="17"/>
                                        </p:tgtEl>
                                        <p:attrNameLst>
                                          <p:attrName>ppt_y</p:attrName>
                                        </p:attrNameLst>
                                      </p:cBhvr>
                                      <p:tavLst>
                                        <p:tav tm="0">
                                          <p:val>
                                            <p:strVal val="ppt_y"/>
                                          </p:val>
                                        </p:tav>
                                        <p:tav tm="100000">
                                          <p:val>
                                            <p:strVal val="ppt_y"/>
                                          </p:val>
                                        </p:tav>
                                      </p:tavLst>
                                    </p:anim>
                                    <p:set>
                                      <p:cBhvr>
                                        <p:cTn id="220" dur="1" fill="hold">
                                          <p:stCondLst>
                                            <p:cond delay="2249"/>
                                          </p:stCondLst>
                                        </p:cTn>
                                        <p:tgtEl>
                                          <p:spTgt spid="17"/>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2250"/>
                                        <p:tgtEl>
                                          <p:spTgt spid="18"/>
                                        </p:tgtEl>
                                        <p:attrNameLst>
                                          <p:attrName>ppt_x</p:attrName>
                                        </p:attrNameLst>
                                      </p:cBhvr>
                                      <p:tavLst>
                                        <p:tav tm="0">
                                          <p:val>
                                            <p:strVal val="ppt_x"/>
                                          </p:val>
                                        </p:tav>
                                        <p:tav tm="100000">
                                          <p:val>
                                            <p:strVal val="1+ppt_w/2"/>
                                          </p:val>
                                        </p:tav>
                                      </p:tavLst>
                                    </p:anim>
                                    <p:anim calcmode="lin" valueType="num">
                                      <p:cBhvr additive="base">
                                        <p:cTn id="223" dur="2250"/>
                                        <p:tgtEl>
                                          <p:spTgt spid="18"/>
                                        </p:tgtEl>
                                        <p:attrNameLst>
                                          <p:attrName>ppt_y</p:attrName>
                                        </p:attrNameLst>
                                      </p:cBhvr>
                                      <p:tavLst>
                                        <p:tav tm="0">
                                          <p:val>
                                            <p:strVal val="ppt_y"/>
                                          </p:val>
                                        </p:tav>
                                        <p:tav tm="100000">
                                          <p:val>
                                            <p:strVal val="ppt_y"/>
                                          </p:val>
                                        </p:tav>
                                      </p:tavLst>
                                    </p:anim>
                                    <p:set>
                                      <p:cBhvr>
                                        <p:cTn id="224" dur="1" fill="hold">
                                          <p:stCondLst>
                                            <p:cond delay="2249"/>
                                          </p:stCondLst>
                                        </p:cTn>
                                        <p:tgtEl>
                                          <p:spTgt spid="18"/>
                                        </p:tgtEl>
                                        <p:attrNameLst>
                                          <p:attrName>style.visibility</p:attrName>
                                        </p:attrNameLst>
                                      </p:cBhvr>
                                      <p:to>
                                        <p:strVal val="hidden"/>
                                      </p:to>
                                    </p:set>
                                  </p:childTnLst>
                                </p:cTn>
                              </p:par>
                              <p:par>
                                <p:cTn id="225" presetID="3" presetClass="exit" presetSubtype="5" fill="hold" grpId="2" nodeType="withEffect">
                                  <p:stCondLst>
                                    <p:cond delay="0"/>
                                  </p:stCondLst>
                                  <p:childTnLst>
                                    <p:animEffect transition="out" filter="blinds(vertical)">
                                      <p:cBhvr>
                                        <p:cTn id="226" dur="2250"/>
                                        <p:tgtEl>
                                          <p:spTgt spid="11"/>
                                        </p:tgtEl>
                                      </p:cBhvr>
                                    </p:animEffect>
                                    <p:set>
                                      <p:cBhvr>
                                        <p:cTn id="227" dur="1" fill="hold">
                                          <p:stCondLst>
                                            <p:cond delay="2249"/>
                                          </p:stCondLst>
                                        </p:cTn>
                                        <p:tgtEl>
                                          <p:spTgt spid="11"/>
                                        </p:tgtEl>
                                        <p:attrNameLst>
                                          <p:attrName>style.visibility</p:attrName>
                                        </p:attrNameLst>
                                      </p:cBhvr>
                                      <p:to>
                                        <p:strVal val="hidden"/>
                                      </p:to>
                                    </p:set>
                                  </p:childTnLst>
                                </p:cTn>
                              </p:par>
                              <p:par>
                                <p:cTn id="228" presetID="3" presetClass="exit" presetSubtype="5" fill="hold" grpId="2" nodeType="withEffect">
                                  <p:stCondLst>
                                    <p:cond delay="0"/>
                                  </p:stCondLst>
                                  <p:childTnLst>
                                    <p:animEffect transition="out" filter="blinds(vertical)">
                                      <p:cBhvr>
                                        <p:cTn id="229" dur="2250"/>
                                        <p:tgtEl>
                                          <p:spTgt spid="12"/>
                                        </p:tgtEl>
                                      </p:cBhvr>
                                    </p:animEffect>
                                    <p:set>
                                      <p:cBhvr>
                                        <p:cTn id="230" dur="1" fill="hold">
                                          <p:stCondLst>
                                            <p:cond delay="2249"/>
                                          </p:stCondLst>
                                        </p:cTn>
                                        <p:tgtEl>
                                          <p:spTgt spid="12"/>
                                        </p:tgtEl>
                                        <p:attrNameLst>
                                          <p:attrName>style.visibility</p:attrName>
                                        </p:attrNameLst>
                                      </p:cBhvr>
                                      <p:to>
                                        <p:strVal val="hidden"/>
                                      </p:to>
                                    </p:set>
                                  </p:childTnLst>
                                </p:cTn>
                              </p:par>
                              <p:par>
                                <p:cTn id="231" presetID="3" presetClass="exit" presetSubtype="5" fill="hold" grpId="2" nodeType="withEffect">
                                  <p:stCondLst>
                                    <p:cond delay="0"/>
                                  </p:stCondLst>
                                  <p:childTnLst>
                                    <p:animEffect transition="out" filter="blinds(vertical)">
                                      <p:cBhvr>
                                        <p:cTn id="232" dur="2250"/>
                                        <p:tgtEl>
                                          <p:spTgt spid="13"/>
                                        </p:tgtEl>
                                      </p:cBhvr>
                                    </p:animEffect>
                                    <p:set>
                                      <p:cBhvr>
                                        <p:cTn id="233" dur="1" fill="hold">
                                          <p:stCondLst>
                                            <p:cond delay="2249"/>
                                          </p:stCondLst>
                                        </p:cTn>
                                        <p:tgtEl>
                                          <p:spTgt spid="13"/>
                                        </p:tgtEl>
                                        <p:attrNameLst>
                                          <p:attrName>style.visibility</p:attrName>
                                        </p:attrNameLst>
                                      </p:cBhvr>
                                      <p:to>
                                        <p:strVal val="hidden"/>
                                      </p:to>
                                    </p:set>
                                  </p:childTnLst>
                                </p:cTn>
                              </p:par>
                              <p:par>
                                <p:cTn id="234" presetID="3" presetClass="exit" presetSubtype="5" fill="hold" grpId="2" nodeType="withEffect">
                                  <p:stCondLst>
                                    <p:cond delay="0"/>
                                  </p:stCondLst>
                                  <p:childTnLst>
                                    <p:animEffect transition="out" filter="blinds(vertical)">
                                      <p:cBhvr>
                                        <p:cTn id="235" dur="2250"/>
                                        <p:tgtEl>
                                          <p:spTgt spid="14"/>
                                        </p:tgtEl>
                                      </p:cBhvr>
                                    </p:animEffect>
                                    <p:set>
                                      <p:cBhvr>
                                        <p:cTn id="236" dur="1" fill="hold">
                                          <p:stCondLst>
                                            <p:cond delay="2249"/>
                                          </p:stCondLst>
                                        </p:cTn>
                                        <p:tgtEl>
                                          <p:spTgt spid="14"/>
                                        </p:tgtEl>
                                        <p:attrNameLst>
                                          <p:attrName>style.visibility</p:attrName>
                                        </p:attrNameLst>
                                      </p:cBhvr>
                                      <p:to>
                                        <p:strVal val="hidden"/>
                                      </p:to>
                                    </p:set>
                                  </p:childTnLst>
                                </p:cTn>
                              </p:par>
                              <p:par>
                                <p:cTn id="237" presetID="3" presetClass="exit" presetSubtype="5" fill="hold" grpId="2" nodeType="withEffect">
                                  <p:stCondLst>
                                    <p:cond delay="0"/>
                                  </p:stCondLst>
                                  <p:childTnLst>
                                    <p:animEffect transition="out" filter="blinds(vertical)">
                                      <p:cBhvr>
                                        <p:cTn id="238" dur="2250"/>
                                        <p:tgtEl>
                                          <p:spTgt spid="15"/>
                                        </p:tgtEl>
                                      </p:cBhvr>
                                    </p:animEffect>
                                    <p:set>
                                      <p:cBhvr>
                                        <p:cTn id="239" dur="1" fill="hold">
                                          <p:stCondLst>
                                            <p:cond delay="2249"/>
                                          </p:stCondLst>
                                        </p:cTn>
                                        <p:tgtEl>
                                          <p:spTgt spid="15"/>
                                        </p:tgtEl>
                                        <p:attrNameLst>
                                          <p:attrName>style.visibility</p:attrName>
                                        </p:attrNameLst>
                                      </p:cBhvr>
                                      <p:to>
                                        <p:strVal val="hidden"/>
                                      </p:to>
                                    </p:set>
                                  </p:childTnLst>
                                </p:cTn>
                              </p:par>
                              <p:par>
                                <p:cTn id="240" presetID="3" presetClass="exit" presetSubtype="5" fill="hold" grpId="2" nodeType="withEffect">
                                  <p:stCondLst>
                                    <p:cond delay="0"/>
                                  </p:stCondLst>
                                  <p:childTnLst>
                                    <p:animEffect transition="out" filter="blinds(vertical)">
                                      <p:cBhvr>
                                        <p:cTn id="241" dur="2250"/>
                                        <p:tgtEl>
                                          <p:spTgt spid="16"/>
                                        </p:tgtEl>
                                      </p:cBhvr>
                                    </p:animEffect>
                                    <p:set>
                                      <p:cBhvr>
                                        <p:cTn id="242" dur="1" fill="hold">
                                          <p:stCondLst>
                                            <p:cond delay="2249"/>
                                          </p:stCondLst>
                                        </p:cTn>
                                        <p:tgtEl>
                                          <p:spTgt spid="16"/>
                                        </p:tgtEl>
                                        <p:attrNameLst>
                                          <p:attrName>style.visibility</p:attrName>
                                        </p:attrNameLst>
                                      </p:cBhvr>
                                      <p:to>
                                        <p:strVal val="hidden"/>
                                      </p:to>
                                    </p:set>
                                  </p:childTnLst>
                                </p:cTn>
                              </p:par>
                              <p:par>
                                <p:cTn id="243" presetID="3" presetClass="exit" presetSubtype="5" fill="hold" grpId="2" nodeType="withEffect">
                                  <p:stCondLst>
                                    <p:cond delay="0"/>
                                  </p:stCondLst>
                                  <p:childTnLst>
                                    <p:animEffect transition="out" filter="blinds(vertical)">
                                      <p:cBhvr>
                                        <p:cTn id="244" dur="2250"/>
                                        <p:tgtEl>
                                          <p:spTgt spid="17"/>
                                        </p:tgtEl>
                                      </p:cBhvr>
                                    </p:animEffect>
                                    <p:set>
                                      <p:cBhvr>
                                        <p:cTn id="245" dur="1" fill="hold">
                                          <p:stCondLst>
                                            <p:cond delay="2249"/>
                                          </p:stCondLst>
                                        </p:cTn>
                                        <p:tgtEl>
                                          <p:spTgt spid="17"/>
                                        </p:tgtEl>
                                        <p:attrNameLst>
                                          <p:attrName>style.visibility</p:attrName>
                                        </p:attrNameLst>
                                      </p:cBhvr>
                                      <p:to>
                                        <p:strVal val="hidden"/>
                                      </p:to>
                                    </p:set>
                                  </p:childTnLst>
                                </p:cTn>
                              </p:par>
                              <p:par>
                                <p:cTn id="246" presetID="3" presetClass="exit" presetSubtype="5" fill="hold" grpId="2" nodeType="withEffect">
                                  <p:stCondLst>
                                    <p:cond delay="0"/>
                                  </p:stCondLst>
                                  <p:childTnLst>
                                    <p:animEffect transition="out" filter="blinds(vertical)">
                                      <p:cBhvr>
                                        <p:cTn id="247" dur="2250"/>
                                        <p:tgtEl>
                                          <p:spTgt spid="18"/>
                                        </p:tgtEl>
                                      </p:cBhvr>
                                    </p:animEffect>
                                    <p:set>
                                      <p:cBhvr>
                                        <p:cTn id="248" dur="1" fill="hold">
                                          <p:stCondLst>
                                            <p:cond delay="2249"/>
                                          </p:stCondLst>
                                        </p:cTn>
                                        <p:tgtEl>
                                          <p:spTgt spid="18"/>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2250"/>
                                        <p:tgtEl>
                                          <p:spTgt spid="19"/>
                                        </p:tgtEl>
                                        <p:attrNameLst>
                                          <p:attrName>ppt_x</p:attrName>
                                        </p:attrNameLst>
                                      </p:cBhvr>
                                      <p:tavLst>
                                        <p:tav tm="0">
                                          <p:val>
                                            <p:strVal val="ppt_x"/>
                                          </p:val>
                                        </p:tav>
                                        <p:tav tm="100000">
                                          <p:val>
                                            <p:strVal val="0-ppt_w/2"/>
                                          </p:val>
                                        </p:tav>
                                      </p:tavLst>
                                    </p:anim>
                                    <p:anim calcmode="lin" valueType="num">
                                      <p:cBhvr additive="base">
                                        <p:cTn id="251" dur="2250"/>
                                        <p:tgtEl>
                                          <p:spTgt spid="19"/>
                                        </p:tgtEl>
                                        <p:attrNameLst>
                                          <p:attrName>ppt_y</p:attrName>
                                        </p:attrNameLst>
                                      </p:cBhvr>
                                      <p:tavLst>
                                        <p:tav tm="0">
                                          <p:val>
                                            <p:strVal val="ppt_y"/>
                                          </p:val>
                                        </p:tav>
                                        <p:tav tm="100000">
                                          <p:val>
                                            <p:strVal val="ppt_y"/>
                                          </p:val>
                                        </p:tav>
                                      </p:tavLst>
                                    </p:anim>
                                    <p:set>
                                      <p:cBhvr>
                                        <p:cTn id="252" dur="1" fill="hold">
                                          <p:stCondLst>
                                            <p:cond delay="2249"/>
                                          </p:stCondLst>
                                        </p:cTn>
                                        <p:tgtEl>
                                          <p:spTgt spid="19"/>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2250"/>
                                        <p:tgtEl>
                                          <p:spTgt spid="20"/>
                                        </p:tgtEl>
                                        <p:attrNameLst>
                                          <p:attrName>ppt_x</p:attrName>
                                        </p:attrNameLst>
                                      </p:cBhvr>
                                      <p:tavLst>
                                        <p:tav tm="0">
                                          <p:val>
                                            <p:strVal val="ppt_x"/>
                                          </p:val>
                                        </p:tav>
                                        <p:tav tm="100000">
                                          <p:val>
                                            <p:strVal val="0-ppt_w/2"/>
                                          </p:val>
                                        </p:tav>
                                      </p:tavLst>
                                    </p:anim>
                                    <p:anim calcmode="lin" valueType="num">
                                      <p:cBhvr additive="base">
                                        <p:cTn id="255" dur="2250"/>
                                        <p:tgtEl>
                                          <p:spTgt spid="20"/>
                                        </p:tgtEl>
                                        <p:attrNameLst>
                                          <p:attrName>ppt_y</p:attrName>
                                        </p:attrNameLst>
                                      </p:cBhvr>
                                      <p:tavLst>
                                        <p:tav tm="0">
                                          <p:val>
                                            <p:strVal val="ppt_y"/>
                                          </p:val>
                                        </p:tav>
                                        <p:tav tm="100000">
                                          <p:val>
                                            <p:strVal val="ppt_y"/>
                                          </p:val>
                                        </p:tav>
                                      </p:tavLst>
                                    </p:anim>
                                    <p:set>
                                      <p:cBhvr>
                                        <p:cTn id="256" dur="1" fill="hold">
                                          <p:stCondLst>
                                            <p:cond delay="2249"/>
                                          </p:stCondLst>
                                        </p:cTn>
                                        <p:tgtEl>
                                          <p:spTgt spid="20"/>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2250"/>
                                        <p:tgtEl>
                                          <p:spTgt spid="21"/>
                                        </p:tgtEl>
                                        <p:attrNameLst>
                                          <p:attrName>ppt_x</p:attrName>
                                        </p:attrNameLst>
                                      </p:cBhvr>
                                      <p:tavLst>
                                        <p:tav tm="0">
                                          <p:val>
                                            <p:strVal val="ppt_x"/>
                                          </p:val>
                                        </p:tav>
                                        <p:tav tm="100000">
                                          <p:val>
                                            <p:strVal val="0-ppt_w/2"/>
                                          </p:val>
                                        </p:tav>
                                      </p:tavLst>
                                    </p:anim>
                                    <p:anim calcmode="lin" valueType="num">
                                      <p:cBhvr additive="base">
                                        <p:cTn id="259" dur="2250"/>
                                        <p:tgtEl>
                                          <p:spTgt spid="21"/>
                                        </p:tgtEl>
                                        <p:attrNameLst>
                                          <p:attrName>ppt_y</p:attrName>
                                        </p:attrNameLst>
                                      </p:cBhvr>
                                      <p:tavLst>
                                        <p:tav tm="0">
                                          <p:val>
                                            <p:strVal val="ppt_y"/>
                                          </p:val>
                                        </p:tav>
                                        <p:tav tm="100000">
                                          <p:val>
                                            <p:strVal val="ppt_y"/>
                                          </p:val>
                                        </p:tav>
                                      </p:tavLst>
                                    </p:anim>
                                    <p:set>
                                      <p:cBhvr>
                                        <p:cTn id="260" dur="1" fill="hold">
                                          <p:stCondLst>
                                            <p:cond delay="2249"/>
                                          </p:stCondLst>
                                        </p:cTn>
                                        <p:tgtEl>
                                          <p:spTgt spid="21"/>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2250"/>
                                        <p:tgtEl>
                                          <p:spTgt spid="22"/>
                                        </p:tgtEl>
                                        <p:attrNameLst>
                                          <p:attrName>ppt_x</p:attrName>
                                        </p:attrNameLst>
                                      </p:cBhvr>
                                      <p:tavLst>
                                        <p:tav tm="0">
                                          <p:val>
                                            <p:strVal val="ppt_x"/>
                                          </p:val>
                                        </p:tav>
                                        <p:tav tm="100000">
                                          <p:val>
                                            <p:strVal val="0-ppt_w/2"/>
                                          </p:val>
                                        </p:tav>
                                      </p:tavLst>
                                    </p:anim>
                                    <p:anim calcmode="lin" valueType="num">
                                      <p:cBhvr additive="base">
                                        <p:cTn id="263" dur="2250"/>
                                        <p:tgtEl>
                                          <p:spTgt spid="22"/>
                                        </p:tgtEl>
                                        <p:attrNameLst>
                                          <p:attrName>ppt_y</p:attrName>
                                        </p:attrNameLst>
                                      </p:cBhvr>
                                      <p:tavLst>
                                        <p:tav tm="0">
                                          <p:val>
                                            <p:strVal val="ppt_y"/>
                                          </p:val>
                                        </p:tav>
                                        <p:tav tm="100000">
                                          <p:val>
                                            <p:strVal val="ppt_y"/>
                                          </p:val>
                                        </p:tav>
                                      </p:tavLst>
                                    </p:anim>
                                    <p:set>
                                      <p:cBhvr>
                                        <p:cTn id="264" dur="1" fill="hold">
                                          <p:stCondLst>
                                            <p:cond delay="2249"/>
                                          </p:stCondLst>
                                        </p:cTn>
                                        <p:tgtEl>
                                          <p:spTgt spid="22"/>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2250"/>
                                        <p:tgtEl>
                                          <p:spTgt spid="23"/>
                                        </p:tgtEl>
                                        <p:attrNameLst>
                                          <p:attrName>ppt_x</p:attrName>
                                        </p:attrNameLst>
                                      </p:cBhvr>
                                      <p:tavLst>
                                        <p:tav tm="0">
                                          <p:val>
                                            <p:strVal val="ppt_x"/>
                                          </p:val>
                                        </p:tav>
                                        <p:tav tm="100000">
                                          <p:val>
                                            <p:strVal val="0-ppt_w/2"/>
                                          </p:val>
                                        </p:tav>
                                      </p:tavLst>
                                    </p:anim>
                                    <p:anim calcmode="lin" valueType="num">
                                      <p:cBhvr additive="base">
                                        <p:cTn id="267" dur="2250"/>
                                        <p:tgtEl>
                                          <p:spTgt spid="23"/>
                                        </p:tgtEl>
                                        <p:attrNameLst>
                                          <p:attrName>ppt_y</p:attrName>
                                        </p:attrNameLst>
                                      </p:cBhvr>
                                      <p:tavLst>
                                        <p:tav tm="0">
                                          <p:val>
                                            <p:strVal val="ppt_y"/>
                                          </p:val>
                                        </p:tav>
                                        <p:tav tm="100000">
                                          <p:val>
                                            <p:strVal val="ppt_y"/>
                                          </p:val>
                                        </p:tav>
                                      </p:tavLst>
                                    </p:anim>
                                    <p:set>
                                      <p:cBhvr>
                                        <p:cTn id="268" dur="1" fill="hold">
                                          <p:stCondLst>
                                            <p:cond delay="2249"/>
                                          </p:stCondLst>
                                        </p:cTn>
                                        <p:tgtEl>
                                          <p:spTgt spid="23"/>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2250"/>
                                        <p:tgtEl>
                                          <p:spTgt spid="24"/>
                                        </p:tgtEl>
                                        <p:attrNameLst>
                                          <p:attrName>ppt_x</p:attrName>
                                        </p:attrNameLst>
                                      </p:cBhvr>
                                      <p:tavLst>
                                        <p:tav tm="0">
                                          <p:val>
                                            <p:strVal val="ppt_x"/>
                                          </p:val>
                                        </p:tav>
                                        <p:tav tm="100000">
                                          <p:val>
                                            <p:strVal val="0-ppt_w/2"/>
                                          </p:val>
                                        </p:tav>
                                      </p:tavLst>
                                    </p:anim>
                                    <p:anim calcmode="lin" valueType="num">
                                      <p:cBhvr additive="base">
                                        <p:cTn id="271" dur="2250"/>
                                        <p:tgtEl>
                                          <p:spTgt spid="24"/>
                                        </p:tgtEl>
                                        <p:attrNameLst>
                                          <p:attrName>ppt_y</p:attrName>
                                        </p:attrNameLst>
                                      </p:cBhvr>
                                      <p:tavLst>
                                        <p:tav tm="0">
                                          <p:val>
                                            <p:strVal val="ppt_y"/>
                                          </p:val>
                                        </p:tav>
                                        <p:tav tm="100000">
                                          <p:val>
                                            <p:strVal val="ppt_y"/>
                                          </p:val>
                                        </p:tav>
                                      </p:tavLst>
                                    </p:anim>
                                    <p:set>
                                      <p:cBhvr>
                                        <p:cTn id="272" dur="1" fill="hold">
                                          <p:stCondLst>
                                            <p:cond delay="2249"/>
                                          </p:stCondLst>
                                        </p:cTn>
                                        <p:tgtEl>
                                          <p:spTgt spid="24"/>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2250"/>
                                        <p:tgtEl>
                                          <p:spTgt spid="25"/>
                                        </p:tgtEl>
                                        <p:attrNameLst>
                                          <p:attrName>ppt_x</p:attrName>
                                        </p:attrNameLst>
                                      </p:cBhvr>
                                      <p:tavLst>
                                        <p:tav tm="0">
                                          <p:val>
                                            <p:strVal val="ppt_x"/>
                                          </p:val>
                                        </p:tav>
                                        <p:tav tm="100000">
                                          <p:val>
                                            <p:strVal val="0-ppt_w/2"/>
                                          </p:val>
                                        </p:tav>
                                      </p:tavLst>
                                    </p:anim>
                                    <p:anim calcmode="lin" valueType="num">
                                      <p:cBhvr additive="base">
                                        <p:cTn id="275" dur="2250"/>
                                        <p:tgtEl>
                                          <p:spTgt spid="25"/>
                                        </p:tgtEl>
                                        <p:attrNameLst>
                                          <p:attrName>ppt_y</p:attrName>
                                        </p:attrNameLst>
                                      </p:cBhvr>
                                      <p:tavLst>
                                        <p:tav tm="0">
                                          <p:val>
                                            <p:strVal val="ppt_y"/>
                                          </p:val>
                                        </p:tav>
                                        <p:tav tm="100000">
                                          <p:val>
                                            <p:strVal val="ppt_y"/>
                                          </p:val>
                                        </p:tav>
                                      </p:tavLst>
                                    </p:anim>
                                    <p:set>
                                      <p:cBhvr>
                                        <p:cTn id="276" dur="1" fill="hold">
                                          <p:stCondLst>
                                            <p:cond delay="2249"/>
                                          </p:stCondLst>
                                        </p:cTn>
                                        <p:tgtEl>
                                          <p:spTgt spid="25"/>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2250"/>
                                        <p:tgtEl>
                                          <p:spTgt spid="26"/>
                                        </p:tgtEl>
                                        <p:attrNameLst>
                                          <p:attrName>ppt_x</p:attrName>
                                        </p:attrNameLst>
                                      </p:cBhvr>
                                      <p:tavLst>
                                        <p:tav tm="0">
                                          <p:val>
                                            <p:strVal val="ppt_x"/>
                                          </p:val>
                                        </p:tav>
                                        <p:tav tm="100000">
                                          <p:val>
                                            <p:strVal val="0-ppt_w/2"/>
                                          </p:val>
                                        </p:tav>
                                      </p:tavLst>
                                    </p:anim>
                                    <p:anim calcmode="lin" valueType="num">
                                      <p:cBhvr additive="base">
                                        <p:cTn id="279" dur="2250"/>
                                        <p:tgtEl>
                                          <p:spTgt spid="26"/>
                                        </p:tgtEl>
                                        <p:attrNameLst>
                                          <p:attrName>ppt_y</p:attrName>
                                        </p:attrNameLst>
                                      </p:cBhvr>
                                      <p:tavLst>
                                        <p:tav tm="0">
                                          <p:val>
                                            <p:strVal val="ppt_y"/>
                                          </p:val>
                                        </p:tav>
                                        <p:tav tm="100000">
                                          <p:val>
                                            <p:strVal val="ppt_y"/>
                                          </p:val>
                                        </p:tav>
                                      </p:tavLst>
                                    </p:anim>
                                    <p:set>
                                      <p:cBhvr>
                                        <p:cTn id="280" dur="1" fill="hold">
                                          <p:stCondLst>
                                            <p:cond delay="2249"/>
                                          </p:stCondLst>
                                        </p:cTn>
                                        <p:tgtEl>
                                          <p:spTgt spid="26"/>
                                        </p:tgtEl>
                                        <p:attrNameLst>
                                          <p:attrName>style.visibility</p:attrName>
                                        </p:attrNameLst>
                                      </p:cBhvr>
                                      <p:to>
                                        <p:strVal val="hidden"/>
                                      </p:to>
                                    </p:set>
                                  </p:childTnLst>
                                </p:cTn>
                              </p:par>
                              <p:par>
                                <p:cTn id="281" presetID="3" presetClass="exit" presetSubtype="5" fill="hold" grpId="2" nodeType="withEffect">
                                  <p:stCondLst>
                                    <p:cond delay="0"/>
                                  </p:stCondLst>
                                  <p:childTnLst>
                                    <p:animEffect transition="out" filter="blinds(vertical)">
                                      <p:cBhvr>
                                        <p:cTn id="282" dur="2250"/>
                                        <p:tgtEl>
                                          <p:spTgt spid="19"/>
                                        </p:tgtEl>
                                      </p:cBhvr>
                                    </p:animEffect>
                                    <p:set>
                                      <p:cBhvr>
                                        <p:cTn id="283" dur="1" fill="hold">
                                          <p:stCondLst>
                                            <p:cond delay="2249"/>
                                          </p:stCondLst>
                                        </p:cTn>
                                        <p:tgtEl>
                                          <p:spTgt spid="19"/>
                                        </p:tgtEl>
                                        <p:attrNameLst>
                                          <p:attrName>style.visibility</p:attrName>
                                        </p:attrNameLst>
                                      </p:cBhvr>
                                      <p:to>
                                        <p:strVal val="hidden"/>
                                      </p:to>
                                    </p:set>
                                  </p:childTnLst>
                                </p:cTn>
                              </p:par>
                              <p:par>
                                <p:cTn id="284" presetID="3" presetClass="exit" presetSubtype="5" fill="hold" grpId="2" nodeType="withEffect">
                                  <p:stCondLst>
                                    <p:cond delay="0"/>
                                  </p:stCondLst>
                                  <p:childTnLst>
                                    <p:animEffect transition="out" filter="blinds(vertical)">
                                      <p:cBhvr>
                                        <p:cTn id="285" dur="2250"/>
                                        <p:tgtEl>
                                          <p:spTgt spid="20"/>
                                        </p:tgtEl>
                                      </p:cBhvr>
                                    </p:animEffect>
                                    <p:set>
                                      <p:cBhvr>
                                        <p:cTn id="286" dur="1" fill="hold">
                                          <p:stCondLst>
                                            <p:cond delay="2249"/>
                                          </p:stCondLst>
                                        </p:cTn>
                                        <p:tgtEl>
                                          <p:spTgt spid="20"/>
                                        </p:tgtEl>
                                        <p:attrNameLst>
                                          <p:attrName>style.visibility</p:attrName>
                                        </p:attrNameLst>
                                      </p:cBhvr>
                                      <p:to>
                                        <p:strVal val="hidden"/>
                                      </p:to>
                                    </p:set>
                                  </p:childTnLst>
                                </p:cTn>
                              </p:par>
                              <p:par>
                                <p:cTn id="287" presetID="3" presetClass="exit" presetSubtype="5" fill="hold" grpId="2" nodeType="withEffect">
                                  <p:stCondLst>
                                    <p:cond delay="0"/>
                                  </p:stCondLst>
                                  <p:childTnLst>
                                    <p:animEffect transition="out" filter="blinds(vertical)">
                                      <p:cBhvr>
                                        <p:cTn id="288" dur="2250"/>
                                        <p:tgtEl>
                                          <p:spTgt spid="21"/>
                                        </p:tgtEl>
                                      </p:cBhvr>
                                    </p:animEffect>
                                    <p:set>
                                      <p:cBhvr>
                                        <p:cTn id="289" dur="1" fill="hold">
                                          <p:stCondLst>
                                            <p:cond delay="2249"/>
                                          </p:stCondLst>
                                        </p:cTn>
                                        <p:tgtEl>
                                          <p:spTgt spid="21"/>
                                        </p:tgtEl>
                                        <p:attrNameLst>
                                          <p:attrName>style.visibility</p:attrName>
                                        </p:attrNameLst>
                                      </p:cBhvr>
                                      <p:to>
                                        <p:strVal val="hidden"/>
                                      </p:to>
                                    </p:set>
                                  </p:childTnLst>
                                </p:cTn>
                              </p:par>
                              <p:par>
                                <p:cTn id="290" presetID="3" presetClass="exit" presetSubtype="5" fill="hold" grpId="2" nodeType="withEffect">
                                  <p:stCondLst>
                                    <p:cond delay="0"/>
                                  </p:stCondLst>
                                  <p:childTnLst>
                                    <p:animEffect transition="out" filter="blinds(vertical)">
                                      <p:cBhvr>
                                        <p:cTn id="291" dur="2250"/>
                                        <p:tgtEl>
                                          <p:spTgt spid="22"/>
                                        </p:tgtEl>
                                      </p:cBhvr>
                                    </p:animEffect>
                                    <p:set>
                                      <p:cBhvr>
                                        <p:cTn id="292" dur="1" fill="hold">
                                          <p:stCondLst>
                                            <p:cond delay="2249"/>
                                          </p:stCondLst>
                                        </p:cTn>
                                        <p:tgtEl>
                                          <p:spTgt spid="22"/>
                                        </p:tgtEl>
                                        <p:attrNameLst>
                                          <p:attrName>style.visibility</p:attrName>
                                        </p:attrNameLst>
                                      </p:cBhvr>
                                      <p:to>
                                        <p:strVal val="hidden"/>
                                      </p:to>
                                    </p:set>
                                  </p:childTnLst>
                                </p:cTn>
                              </p:par>
                              <p:par>
                                <p:cTn id="293" presetID="3" presetClass="exit" presetSubtype="5" fill="hold" grpId="2" nodeType="withEffect">
                                  <p:stCondLst>
                                    <p:cond delay="0"/>
                                  </p:stCondLst>
                                  <p:childTnLst>
                                    <p:animEffect transition="out" filter="blinds(vertical)">
                                      <p:cBhvr>
                                        <p:cTn id="294" dur="2250"/>
                                        <p:tgtEl>
                                          <p:spTgt spid="23"/>
                                        </p:tgtEl>
                                      </p:cBhvr>
                                    </p:animEffect>
                                    <p:set>
                                      <p:cBhvr>
                                        <p:cTn id="295" dur="1" fill="hold">
                                          <p:stCondLst>
                                            <p:cond delay="2249"/>
                                          </p:stCondLst>
                                        </p:cTn>
                                        <p:tgtEl>
                                          <p:spTgt spid="23"/>
                                        </p:tgtEl>
                                        <p:attrNameLst>
                                          <p:attrName>style.visibility</p:attrName>
                                        </p:attrNameLst>
                                      </p:cBhvr>
                                      <p:to>
                                        <p:strVal val="hidden"/>
                                      </p:to>
                                    </p:set>
                                  </p:childTnLst>
                                </p:cTn>
                              </p:par>
                              <p:par>
                                <p:cTn id="296" presetID="3" presetClass="exit" presetSubtype="5" fill="hold" grpId="2" nodeType="withEffect">
                                  <p:stCondLst>
                                    <p:cond delay="0"/>
                                  </p:stCondLst>
                                  <p:childTnLst>
                                    <p:animEffect transition="out" filter="blinds(vertical)">
                                      <p:cBhvr>
                                        <p:cTn id="297" dur="2250"/>
                                        <p:tgtEl>
                                          <p:spTgt spid="24"/>
                                        </p:tgtEl>
                                      </p:cBhvr>
                                    </p:animEffect>
                                    <p:set>
                                      <p:cBhvr>
                                        <p:cTn id="298" dur="1" fill="hold">
                                          <p:stCondLst>
                                            <p:cond delay="2249"/>
                                          </p:stCondLst>
                                        </p:cTn>
                                        <p:tgtEl>
                                          <p:spTgt spid="24"/>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2250"/>
                                        <p:tgtEl>
                                          <p:spTgt spid="25"/>
                                        </p:tgtEl>
                                      </p:cBhvr>
                                    </p:animEffect>
                                    <p:set>
                                      <p:cBhvr>
                                        <p:cTn id="301" dur="1" fill="hold">
                                          <p:stCondLst>
                                            <p:cond delay="2249"/>
                                          </p:stCondLst>
                                        </p:cTn>
                                        <p:tgtEl>
                                          <p:spTgt spid="25"/>
                                        </p:tgtEl>
                                        <p:attrNameLst>
                                          <p:attrName>style.visibility</p:attrName>
                                        </p:attrNameLst>
                                      </p:cBhvr>
                                      <p:to>
                                        <p:strVal val="hidden"/>
                                      </p:to>
                                    </p:set>
                                  </p:childTnLst>
                                </p:cTn>
                              </p:par>
                              <p:par>
                                <p:cTn id="302" presetID="3" presetClass="exit" presetSubtype="5" fill="hold" grpId="2" nodeType="withEffect">
                                  <p:stCondLst>
                                    <p:cond delay="0"/>
                                  </p:stCondLst>
                                  <p:childTnLst>
                                    <p:animEffect transition="out" filter="blinds(vertical)">
                                      <p:cBhvr>
                                        <p:cTn id="303" dur="2250"/>
                                        <p:tgtEl>
                                          <p:spTgt spid="26"/>
                                        </p:tgtEl>
                                      </p:cBhvr>
                                    </p:animEffect>
                                    <p:set>
                                      <p:cBhvr>
                                        <p:cTn id="304" dur="1" fill="hold">
                                          <p:stCondLst>
                                            <p:cond delay="2249"/>
                                          </p:stCondLst>
                                        </p:cTn>
                                        <p:tgtEl>
                                          <p:spTgt spid="26"/>
                                        </p:tgtEl>
                                        <p:attrNameLst>
                                          <p:attrName>style.visibility</p:attrName>
                                        </p:attrNameLst>
                                      </p:cBhvr>
                                      <p:to>
                                        <p:strVal val="hidden"/>
                                      </p:to>
                                    </p:set>
                                  </p:childTnLst>
                                </p:cTn>
                              </p:par>
                              <p:par>
                                <p:cTn id="305" presetID="2" presetClass="exit" presetSubtype="2" fill="hold" grpId="1" nodeType="withEffect">
                                  <p:stCondLst>
                                    <p:cond delay="0"/>
                                  </p:stCondLst>
                                  <p:childTnLst>
                                    <p:anim calcmode="lin" valueType="num">
                                      <p:cBhvr additive="base">
                                        <p:cTn id="306" dur="2250"/>
                                        <p:tgtEl>
                                          <p:spTgt spid="27"/>
                                        </p:tgtEl>
                                        <p:attrNameLst>
                                          <p:attrName>ppt_x</p:attrName>
                                        </p:attrNameLst>
                                      </p:cBhvr>
                                      <p:tavLst>
                                        <p:tav tm="0">
                                          <p:val>
                                            <p:strVal val="ppt_x"/>
                                          </p:val>
                                        </p:tav>
                                        <p:tav tm="100000">
                                          <p:val>
                                            <p:strVal val="1+ppt_w/2"/>
                                          </p:val>
                                        </p:tav>
                                      </p:tavLst>
                                    </p:anim>
                                    <p:anim calcmode="lin" valueType="num">
                                      <p:cBhvr additive="base">
                                        <p:cTn id="307" dur="2250"/>
                                        <p:tgtEl>
                                          <p:spTgt spid="27"/>
                                        </p:tgtEl>
                                        <p:attrNameLst>
                                          <p:attrName>ppt_y</p:attrName>
                                        </p:attrNameLst>
                                      </p:cBhvr>
                                      <p:tavLst>
                                        <p:tav tm="0">
                                          <p:val>
                                            <p:strVal val="ppt_y"/>
                                          </p:val>
                                        </p:tav>
                                        <p:tav tm="100000">
                                          <p:val>
                                            <p:strVal val="ppt_y"/>
                                          </p:val>
                                        </p:tav>
                                      </p:tavLst>
                                    </p:anim>
                                    <p:set>
                                      <p:cBhvr>
                                        <p:cTn id="308" dur="1" fill="hold">
                                          <p:stCondLst>
                                            <p:cond delay="2249"/>
                                          </p:stCondLst>
                                        </p:cTn>
                                        <p:tgtEl>
                                          <p:spTgt spid="27"/>
                                        </p:tgtEl>
                                        <p:attrNameLst>
                                          <p:attrName>style.visibility</p:attrName>
                                        </p:attrNameLst>
                                      </p:cBhvr>
                                      <p:to>
                                        <p:strVal val="hidden"/>
                                      </p:to>
                                    </p:set>
                                  </p:childTnLst>
                                </p:cTn>
                              </p:par>
                              <p:par>
                                <p:cTn id="309" presetID="2" presetClass="exit" presetSubtype="2" fill="hold" grpId="1" nodeType="withEffect">
                                  <p:stCondLst>
                                    <p:cond delay="0"/>
                                  </p:stCondLst>
                                  <p:childTnLst>
                                    <p:anim calcmode="lin" valueType="num">
                                      <p:cBhvr additive="base">
                                        <p:cTn id="310" dur="2250"/>
                                        <p:tgtEl>
                                          <p:spTgt spid="28"/>
                                        </p:tgtEl>
                                        <p:attrNameLst>
                                          <p:attrName>ppt_x</p:attrName>
                                        </p:attrNameLst>
                                      </p:cBhvr>
                                      <p:tavLst>
                                        <p:tav tm="0">
                                          <p:val>
                                            <p:strVal val="ppt_x"/>
                                          </p:val>
                                        </p:tav>
                                        <p:tav tm="100000">
                                          <p:val>
                                            <p:strVal val="1+ppt_w/2"/>
                                          </p:val>
                                        </p:tav>
                                      </p:tavLst>
                                    </p:anim>
                                    <p:anim calcmode="lin" valueType="num">
                                      <p:cBhvr additive="base">
                                        <p:cTn id="311" dur="2250"/>
                                        <p:tgtEl>
                                          <p:spTgt spid="28"/>
                                        </p:tgtEl>
                                        <p:attrNameLst>
                                          <p:attrName>ppt_y</p:attrName>
                                        </p:attrNameLst>
                                      </p:cBhvr>
                                      <p:tavLst>
                                        <p:tav tm="0">
                                          <p:val>
                                            <p:strVal val="ppt_y"/>
                                          </p:val>
                                        </p:tav>
                                        <p:tav tm="100000">
                                          <p:val>
                                            <p:strVal val="ppt_y"/>
                                          </p:val>
                                        </p:tav>
                                      </p:tavLst>
                                    </p:anim>
                                    <p:set>
                                      <p:cBhvr>
                                        <p:cTn id="312" dur="1" fill="hold">
                                          <p:stCondLst>
                                            <p:cond delay="2249"/>
                                          </p:stCondLst>
                                        </p:cTn>
                                        <p:tgtEl>
                                          <p:spTgt spid="28"/>
                                        </p:tgtEl>
                                        <p:attrNameLst>
                                          <p:attrName>style.visibility</p:attrName>
                                        </p:attrNameLst>
                                      </p:cBhvr>
                                      <p:to>
                                        <p:strVal val="hidden"/>
                                      </p:to>
                                    </p:set>
                                  </p:childTnLst>
                                </p:cTn>
                              </p:par>
                              <p:par>
                                <p:cTn id="313" presetID="2" presetClass="exit" presetSubtype="2" fill="hold" grpId="1" nodeType="withEffect">
                                  <p:stCondLst>
                                    <p:cond delay="0"/>
                                  </p:stCondLst>
                                  <p:childTnLst>
                                    <p:anim calcmode="lin" valueType="num">
                                      <p:cBhvr additive="base">
                                        <p:cTn id="314" dur="2250"/>
                                        <p:tgtEl>
                                          <p:spTgt spid="29"/>
                                        </p:tgtEl>
                                        <p:attrNameLst>
                                          <p:attrName>ppt_x</p:attrName>
                                        </p:attrNameLst>
                                      </p:cBhvr>
                                      <p:tavLst>
                                        <p:tav tm="0">
                                          <p:val>
                                            <p:strVal val="ppt_x"/>
                                          </p:val>
                                        </p:tav>
                                        <p:tav tm="100000">
                                          <p:val>
                                            <p:strVal val="1+ppt_w/2"/>
                                          </p:val>
                                        </p:tav>
                                      </p:tavLst>
                                    </p:anim>
                                    <p:anim calcmode="lin" valueType="num">
                                      <p:cBhvr additive="base">
                                        <p:cTn id="315" dur="2250"/>
                                        <p:tgtEl>
                                          <p:spTgt spid="29"/>
                                        </p:tgtEl>
                                        <p:attrNameLst>
                                          <p:attrName>ppt_y</p:attrName>
                                        </p:attrNameLst>
                                      </p:cBhvr>
                                      <p:tavLst>
                                        <p:tav tm="0">
                                          <p:val>
                                            <p:strVal val="ppt_y"/>
                                          </p:val>
                                        </p:tav>
                                        <p:tav tm="100000">
                                          <p:val>
                                            <p:strVal val="ppt_y"/>
                                          </p:val>
                                        </p:tav>
                                      </p:tavLst>
                                    </p:anim>
                                    <p:set>
                                      <p:cBhvr>
                                        <p:cTn id="316" dur="1" fill="hold">
                                          <p:stCondLst>
                                            <p:cond delay="2249"/>
                                          </p:stCondLst>
                                        </p:cTn>
                                        <p:tgtEl>
                                          <p:spTgt spid="29"/>
                                        </p:tgtEl>
                                        <p:attrNameLst>
                                          <p:attrName>style.visibility</p:attrName>
                                        </p:attrNameLst>
                                      </p:cBhvr>
                                      <p:to>
                                        <p:strVal val="hidden"/>
                                      </p:to>
                                    </p:set>
                                  </p:childTnLst>
                                </p:cTn>
                              </p:par>
                              <p:par>
                                <p:cTn id="317" presetID="2" presetClass="exit" presetSubtype="2" fill="hold" grpId="1" nodeType="withEffect">
                                  <p:stCondLst>
                                    <p:cond delay="0"/>
                                  </p:stCondLst>
                                  <p:childTnLst>
                                    <p:anim calcmode="lin" valueType="num">
                                      <p:cBhvr additive="base">
                                        <p:cTn id="318" dur="2250"/>
                                        <p:tgtEl>
                                          <p:spTgt spid="30"/>
                                        </p:tgtEl>
                                        <p:attrNameLst>
                                          <p:attrName>ppt_x</p:attrName>
                                        </p:attrNameLst>
                                      </p:cBhvr>
                                      <p:tavLst>
                                        <p:tav tm="0">
                                          <p:val>
                                            <p:strVal val="ppt_x"/>
                                          </p:val>
                                        </p:tav>
                                        <p:tav tm="100000">
                                          <p:val>
                                            <p:strVal val="1+ppt_w/2"/>
                                          </p:val>
                                        </p:tav>
                                      </p:tavLst>
                                    </p:anim>
                                    <p:anim calcmode="lin" valueType="num">
                                      <p:cBhvr additive="base">
                                        <p:cTn id="319" dur="2250"/>
                                        <p:tgtEl>
                                          <p:spTgt spid="30"/>
                                        </p:tgtEl>
                                        <p:attrNameLst>
                                          <p:attrName>ppt_y</p:attrName>
                                        </p:attrNameLst>
                                      </p:cBhvr>
                                      <p:tavLst>
                                        <p:tav tm="0">
                                          <p:val>
                                            <p:strVal val="ppt_y"/>
                                          </p:val>
                                        </p:tav>
                                        <p:tav tm="100000">
                                          <p:val>
                                            <p:strVal val="ppt_y"/>
                                          </p:val>
                                        </p:tav>
                                      </p:tavLst>
                                    </p:anim>
                                    <p:set>
                                      <p:cBhvr>
                                        <p:cTn id="320" dur="1" fill="hold">
                                          <p:stCondLst>
                                            <p:cond delay="2249"/>
                                          </p:stCondLst>
                                        </p:cTn>
                                        <p:tgtEl>
                                          <p:spTgt spid="30"/>
                                        </p:tgtEl>
                                        <p:attrNameLst>
                                          <p:attrName>style.visibility</p:attrName>
                                        </p:attrNameLst>
                                      </p:cBhvr>
                                      <p:to>
                                        <p:strVal val="hidden"/>
                                      </p:to>
                                    </p:set>
                                  </p:childTnLst>
                                </p:cTn>
                              </p:par>
                              <p:par>
                                <p:cTn id="321" presetID="2" presetClass="exit" presetSubtype="2" fill="hold" grpId="1" nodeType="withEffect">
                                  <p:stCondLst>
                                    <p:cond delay="0"/>
                                  </p:stCondLst>
                                  <p:childTnLst>
                                    <p:anim calcmode="lin" valueType="num">
                                      <p:cBhvr additive="base">
                                        <p:cTn id="322" dur="2250"/>
                                        <p:tgtEl>
                                          <p:spTgt spid="31"/>
                                        </p:tgtEl>
                                        <p:attrNameLst>
                                          <p:attrName>ppt_x</p:attrName>
                                        </p:attrNameLst>
                                      </p:cBhvr>
                                      <p:tavLst>
                                        <p:tav tm="0">
                                          <p:val>
                                            <p:strVal val="ppt_x"/>
                                          </p:val>
                                        </p:tav>
                                        <p:tav tm="100000">
                                          <p:val>
                                            <p:strVal val="1+ppt_w/2"/>
                                          </p:val>
                                        </p:tav>
                                      </p:tavLst>
                                    </p:anim>
                                    <p:anim calcmode="lin" valueType="num">
                                      <p:cBhvr additive="base">
                                        <p:cTn id="323" dur="2250"/>
                                        <p:tgtEl>
                                          <p:spTgt spid="31"/>
                                        </p:tgtEl>
                                        <p:attrNameLst>
                                          <p:attrName>ppt_y</p:attrName>
                                        </p:attrNameLst>
                                      </p:cBhvr>
                                      <p:tavLst>
                                        <p:tav tm="0">
                                          <p:val>
                                            <p:strVal val="ppt_y"/>
                                          </p:val>
                                        </p:tav>
                                        <p:tav tm="100000">
                                          <p:val>
                                            <p:strVal val="ppt_y"/>
                                          </p:val>
                                        </p:tav>
                                      </p:tavLst>
                                    </p:anim>
                                    <p:set>
                                      <p:cBhvr>
                                        <p:cTn id="324" dur="1" fill="hold">
                                          <p:stCondLst>
                                            <p:cond delay="2249"/>
                                          </p:stCondLst>
                                        </p:cTn>
                                        <p:tgtEl>
                                          <p:spTgt spid="31"/>
                                        </p:tgtEl>
                                        <p:attrNameLst>
                                          <p:attrName>style.visibility</p:attrName>
                                        </p:attrNameLst>
                                      </p:cBhvr>
                                      <p:to>
                                        <p:strVal val="hidden"/>
                                      </p:to>
                                    </p:set>
                                  </p:childTnLst>
                                </p:cTn>
                              </p:par>
                              <p:par>
                                <p:cTn id="325" presetID="2" presetClass="exit" presetSubtype="2" fill="hold" grpId="1" nodeType="withEffect">
                                  <p:stCondLst>
                                    <p:cond delay="0"/>
                                  </p:stCondLst>
                                  <p:childTnLst>
                                    <p:anim calcmode="lin" valueType="num">
                                      <p:cBhvr additive="base">
                                        <p:cTn id="326" dur="2250"/>
                                        <p:tgtEl>
                                          <p:spTgt spid="32"/>
                                        </p:tgtEl>
                                        <p:attrNameLst>
                                          <p:attrName>ppt_x</p:attrName>
                                        </p:attrNameLst>
                                      </p:cBhvr>
                                      <p:tavLst>
                                        <p:tav tm="0">
                                          <p:val>
                                            <p:strVal val="ppt_x"/>
                                          </p:val>
                                        </p:tav>
                                        <p:tav tm="100000">
                                          <p:val>
                                            <p:strVal val="1+ppt_w/2"/>
                                          </p:val>
                                        </p:tav>
                                      </p:tavLst>
                                    </p:anim>
                                    <p:anim calcmode="lin" valueType="num">
                                      <p:cBhvr additive="base">
                                        <p:cTn id="327" dur="2250"/>
                                        <p:tgtEl>
                                          <p:spTgt spid="32"/>
                                        </p:tgtEl>
                                        <p:attrNameLst>
                                          <p:attrName>ppt_y</p:attrName>
                                        </p:attrNameLst>
                                      </p:cBhvr>
                                      <p:tavLst>
                                        <p:tav tm="0">
                                          <p:val>
                                            <p:strVal val="ppt_y"/>
                                          </p:val>
                                        </p:tav>
                                        <p:tav tm="100000">
                                          <p:val>
                                            <p:strVal val="ppt_y"/>
                                          </p:val>
                                        </p:tav>
                                      </p:tavLst>
                                    </p:anim>
                                    <p:set>
                                      <p:cBhvr>
                                        <p:cTn id="328" dur="1" fill="hold">
                                          <p:stCondLst>
                                            <p:cond delay="2249"/>
                                          </p:stCondLst>
                                        </p:cTn>
                                        <p:tgtEl>
                                          <p:spTgt spid="32"/>
                                        </p:tgtEl>
                                        <p:attrNameLst>
                                          <p:attrName>style.visibility</p:attrName>
                                        </p:attrNameLst>
                                      </p:cBhvr>
                                      <p:to>
                                        <p:strVal val="hidden"/>
                                      </p:to>
                                    </p:set>
                                  </p:childTnLst>
                                </p:cTn>
                              </p:par>
                              <p:par>
                                <p:cTn id="329" presetID="2" presetClass="exit" presetSubtype="2" fill="hold" grpId="1" nodeType="withEffect">
                                  <p:stCondLst>
                                    <p:cond delay="0"/>
                                  </p:stCondLst>
                                  <p:childTnLst>
                                    <p:anim calcmode="lin" valueType="num">
                                      <p:cBhvr additive="base">
                                        <p:cTn id="330" dur="2250"/>
                                        <p:tgtEl>
                                          <p:spTgt spid="33"/>
                                        </p:tgtEl>
                                        <p:attrNameLst>
                                          <p:attrName>ppt_x</p:attrName>
                                        </p:attrNameLst>
                                      </p:cBhvr>
                                      <p:tavLst>
                                        <p:tav tm="0">
                                          <p:val>
                                            <p:strVal val="ppt_x"/>
                                          </p:val>
                                        </p:tav>
                                        <p:tav tm="100000">
                                          <p:val>
                                            <p:strVal val="1+ppt_w/2"/>
                                          </p:val>
                                        </p:tav>
                                      </p:tavLst>
                                    </p:anim>
                                    <p:anim calcmode="lin" valueType="num">
                                      <p:cBhvr additive="base">
                                        <p:cTn id="331" dur="2250"/>
                                        <p:tgtEl>
                                          <p:spTgt spid="33"/>
                                        </p:tgtEl>
                                        <p:attrNameLst>
                                          <p:attrName>ppt_y</p:attrName>
                                        </p:attrNameLst>
                                      </p:cBhvr>
                                      <p:tavLst>
                                        <p:tav tm="0">
                                          <p:val>
                                            <p:strVal val="ppt_y"/>
                                          </p:val>
                                        </p:tav>
                                        <p:tav tm="100000">
                                          <p:val>
                                            <p:strVal val="ppt_y"/>
                                          </p:val>
                                        </p:tav>
                                      </p:tavLst>
                                    </p:anim>
                                    <p:set>
                                      <p:cBhvr>
                                        <p:cTn id="332" dur="1" fill="hold">
                                          <p:stCondLst>
                                            <p:cond delay="2249"/>
                                          </p:stCondLst>
                                        </p:cTn>
                                        <p:tgtEl>
                                          <p:spTgt spid="33"/>
                                        </p:tgtEl>
                                        <p:attrNameLst>
                                          <p:attrName>style.visibility</p:attrName>
                                        </p:attrNameLst>
                                      </p:cBhvr>
                                      <p:to>
                                        <p:strVal val="hidden"/>
                                      </p:to>
                                    </p:set>
                                  </p:childTnLst>
                                </p:cTn>
                              </p:par>
                              <p:par>
                                <p:cTn id="333" presetID="2" presetClass="exit" presetSubtype="2" fill="hold" grpId="1" nodeType="withEffect">
                                  <p:stCondLst>
                                    <p:cond delay="0"/>
                                  </p:stCondLst>
                                  <p:childTnLst>
                                    <p:anim calcmode="lin" valueType="num">
                                      <p:cBhvr additive="base">
                                        <p:cTn id="334" dur="2250"/>
                                        <p:tgtEl>
                                          <p:spTgt spid="34"/>
                                        </p:tgtEl>
                                        <p:attrNameLst>
                                          <p:attrName>ppt_x</p:attrName>
                                        </p:attrNameLst>
                                      </p:cBhvr>
                                      <p:tavLst>
                                        <p:tav tm="0">
                                          <p:val>
                                            <p:strVal val="ppt_x"/>
                                          </p:val>
                                        </p:tav>
                                        <p:tav tm="100000">
                                          <p:val>
                                            <p:strVal val="1+ppt_w/2"/>
                                          </p:val>
                                        </p:tav>
                                      </p:tavLst>
                                    </p:anim>
                                    <p:anim calcmode="lin" valueType="num">
                                      <p:cBhvr additive="base">
                                        <p:cTn id="335" dur="2250"/>
                                        <p:tgtEl>
                                          <p:spTgt spid="34"/>
                                        </p:tgtEl>
                                        <p:attrNameLst>
                                          <p:attrName>ppt_y</p:attrName>
                                        </p:attrNameLst>
                                      </p:cBhvr>
                                      <p:tavLst>
                                        <p:tav tm="0">
                                          <p:val>
                                            <p:strVal val="ppt_y"/>
                                          </p:val>
                                        </p:tav>
                                        <p:tav tm="100000">
                                          <p:val>
                                            <p:strVal val="ppt_y"/>
                                          </p:val>
                                        </p:tav>
                                      </p:tavLst>
                                    </p:anim>
                                    <p:set>
                                      <p:cBhvr>
                                        <p:cTn id="336" dur="1" fill="hold">
                                          <p:stCondLst>
                                            <p:cond delay="2249"/>
                                          </p:stCondLst>
                                        </p:cTn>
                                        <p:tgtEl>
                                          <p:spTgt spid="34"/>
                                        </p:tgtEl>
                                        <p:attrNameLst>
                                          <p:attrName>style.visibility</p:attrName>
                                        </p:attrNameLst>
                                      </p:cBhvr>
                                      <p:to>
                                        <p:strVal val="hidden"/>
                                      </p:to>
                                    </p:set>
                                  </p:childTnLst>
                                </p:cTn>
                              </p:par>
                              <p:par>
                                <p:cTn id="337" presetID="3" presetClass="exit" presetSubtype="5" fill="hold" grpId="2" nodeType="withEffect">
                                  <p:stCondLst>
                                    <p:cond delay="0"/>
                                  </p:stCondLst>
                                  <p:childTnLst>
                                    <p:animEffect transition="out" filter="blinds(vertical)">
                                      <p:cBhvr>
                                        <p:cTn id="338" dur="2250"/>
                                        <p:tgtEl>
                                          <p:spTgt spid="27"/>
                                        </p:tgtEl>
                                      </p:cBhvr>
                                    </p:animEffect>
                                    <p:set>
                                      <p:cBhvr>
                                        <p:cTn id="339" dur="1" fill="hold">
                                          <p:stCondLst>
                                            <p:cond delay="2249"/>
                                          </p:stCondLst>
                                        </p:cTn>
                                        <p:tgtEl>
                                          <p:spTgt spid="27"/>
                                        </p:tgtEl>
                                        <p:attrNameLst>
                                          <p:attrName>style.visibility</p:attrName>
                                        </p:attrNameLst>
                                      </p:cBhvr>
                                      <p:to>
                                        <p:strVal val="hidden"/>
                                      </p:to>
                                    </p:set>
                                  </p:childTnLst>
                                </p:cTn>
                              </p:par>
                              <p:par>
                                <p:cTn id="340" presetID="3" presetClass="exit" presetSubtype="5" fill="hold" grpId="2" nodeType="withEffect">
                                  <p:stCondLst>
                                    <p:cond delay="0"/>
                                  </p:stCondLst>
                                  <p:childTnLst>
                                    <p:animEffect transition="out" filter="blinds(vertical)">
                                      <p:cBhvr>
                                        <p:cTn id="341" dur="2250"/>
                                        <p:tgtEl>
                                          <p:spTgt spid="28"/>
                                        </p:tgtEl>
                                      </p:cBhvr>
                                    </p:animEffect>
                                    <p:set>
                                      <p:cBhvr>
                                        <p:cTn id="342" dur="1" fill="hold">
                                          <p:stCondLst>
                                            <p:cond delay="2249"/>
                                          </p:stCondLst>
                                        </p:cTn>
                                        <p:tgtEl>
                                          <p:spTgt spid="28"/>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2250"/>
                                        <p:tgtEl>
                                          <p:spTgt spid="29"/>
                                        </p:tgtEl>
                                      </p:cBhvr>
                                    </p:animEffect>
                                    <p:set>
                                      <p:cBhvr>
                                        <p:cTn id="345" dur="1" fill="hold">
                                          <p:stCondLst>
                                            <p:cond delay="2249"/>
                                          </p:stCondLst>
                                        </p:cTn>
                                        <p:tgtEl>
                                          <p:spTgt spid="29"/>
                                        </p:tgtEl>
                                        <p:attrNameLst>
                                          <p:attrName>style.visibility</p:attrName>
                                        </p:attrNameLst>
                                      </p:cBhvr>
                                      <p:to>
                                        <p:strVal val="hidden"/>
                                      </p:to>
                                    </p:set>
                                  </p:childTnLst>
                                </p:cTn>
                              </p:par>
                              <p:par>
                                <p:cTn id="346" presetID="3" presetClass="exit" presetSubtype="5" fill="hold" grpId="2" nodeType="withEffect">
                                  <p:stCondLst>
                                    <p:cond delay="0"/>
                                  </p:stCondLst>
                                  <p:childTnLst>
                                    <p:animEffect transition="out" filter="blinds(vertical)">
                                      <p:cBhvr>
                                        <p:cTn id="347" dur="2250"/>
                                        <p:tgtEl>
                                          <p:spTgt spid="30"/>
                                        </p:tgtEl>
                                      </p:cBhvr>
                                    </p:animEffect>
                                    <p:set>
                                      <p:cBhvr>
                                        <p:cTn id="348" dur="1" fill="hold">
                                          <p:stCondLst>
                                            <p:cond delay="2249"/>
                                          </p:stCondLst>
                                        </p:cTn>
                                        <p:tgtEl>
                                          <p:spTgt spid="30"/>
                                        </p:tgtEl>
                                        <p:attrNameLst>
                                          <p:attrName>style.visibility</p:attrName>
                                        </p:attrNameLst>
                                      </p:cBhvr>
                                      <p:to>
                                        <p:strVal val="hidden"/>
                                      </p:to>
                                    </p:set>
                                  </p:childTnLst>
                                </p:cTn>
                              </p:par>
                              <p:par>
                                <p:cTn id="349" presetID="3" presetClass="exit" presetSubtype="5" fill="hold" grpId="2" nodeType="withEffect">
                                  <p:stCondLst>
                                    <p:cond delay="0"/>
                                  </p:stCondLst>
                                  <p:childTnLst>
                                    <p:animEffect transition="out" filter="blinds(vertical)">
                                      <p:cBhvr>
                                        <p:cTn id="350" dur="2250"/>
                                        <p:tgtEl>
                                          <p:spTgt spid="31"/>
                                        </p:tgtEl>
                                      </p:cBhvr>
                                    </p:animEffect>
                                    <p:set>
                                      <p:cBhvr>
                                        <p:cTn id="351" dur="1" fill="hold">
                                          <p:stCondLst>
                                            <p:cond delay="2249"/>
                                          </p:stCondLst>
                                        </p:cTn>
                                        <p:tgtEl>
                                          <p:spTgt spid="31"/>
                                        </p:tgtEl>
                                        <p:attrNameLst>
                                          <p:attrName>style.visibility</p:attrName>
                                        </p:attrNameLst>
                                      </p:cBhvr>
                                      <p:to>
                                        <p:strVal val="hidden"/>
                                      </p:to>
                                    </p:set>
                                  </p:childTnLst>
                                </p:cTn>
                              </p:par>
                              <p:par>
                                <p:cTn id="352" presetID="3" presetClass="exit" presetSubtype="5" fill="hold" grpId="2" nodeType="withEffect">
                                  <p:stCondLst>
                                    <p:cond delay="0"/>
                                  </p:stCondLst>
                                  <p:childTnLst>
                                    <p:animEffect transition="out" filter="blinds(vertical)">
                                      <p:cBhvr>
                                        <p:cTn id="353" dur="2250"/>
                                        <p:tgtEl>
                                          <p:spTgt spid="32"/>
                                        </p:tgtEl>
                                      </p:cBhvr>
                                    </p:animEffect>
                                    <p:set>
                                      <p:cBhvr>
                                        <p:cTn id="354" dur="1" fill="hold">
                                          <p:stCondLst>
                                            <p:cond delay="2249"/>
                                          </p:stCondLst>
                                        </p:cTn>
                                        <p:tgtEl>
                                          <p:spTgt spid="32"/>
                                        </p:tgtEl>
                                        <p:attrNameLst>
                                          <p:attrName>style.visibility</p:attrName>
                                        </p:attrNameLst>
                                      </p:cBhvr>
                                      <p:to>
                                        <p:strVal val="hidden"/>
                                      </p:to>
                                    </p:set>
                                  </p:childTnLst>
                                </p:cTn>
                              </p:par>
                              <p:par>
                                <p:cTn id="355" presetID="3" presetClass="exit" presetSubtype="5" fill="hold" grpId="2" nodeType="withEffect">
                                  <p:stCondLst>
                                    <p:cond delay="0"/>
                                  </p:stCondLst>
                                  <p:childTnLst>
                                    <p:animEffect transition="out" filter="blinds(vertical)">
                                      <p:cBhvr>
                                        <p:cTn id="356" dur="2250"/>
                                        <p:tgtEl>
                                          <p:spTgt spid="33"/>
                                        </p:tgtEl>
                                      </p:cBhvr>
                                    </p:animEffect>
                                    <p:set>
                                      <p:cBhvr>
                                        <p:cTn id="357" dur="1" fill="hold">
                                          <p:stCondLst>
                                            <p:cond delay="2249"/>
                                          </p:stCondLst>
                                        </p:cTn>
                                        <p:tgtEl>
                                          <p:spTgt spid="33"/>
                                        </p:tgtEl>
                                        <p:attrNameLst>
                                          <p:attrName>style.visibility</p:attrName>
                                        </p:attrNameLst>
                                      </p:cBhvr>
                                      <p:to>
                                        <p:strVal val="hidden"/>
                                      </p:to>
                                    </p:set>
                                  </p:childTnLst>
                                </p:cTn>
                              </p:par>
                              <p:par>
                                <p:cTn id="358" presetID="3" presetClass="exit" presetSubtype="5" fill="hold" grpId="2" nodeType="withEffect">
                                  <p:stCondLst>
                                    <p:cond delay="0"/>
                                  </p:stCondLst>
                                  <p:childTnLst>
                                    <p:animEffect transition="out" filter="blinds(vertical)">
                                      <p:cBhvr>
                                        <p:cTn id="359" dur="2250"/>
                                        <p:tgtEl>
                                          <p:spTgt spid="34"/>
                                        </p:tgtEl>
                                      </p:cBhvr>
                                    </p:animEffect>
                                    <p:set>
                                      <p:cBhvr>
                                        <p:cTn id="360" dur="1" fill="hold">
                                          <p:stCondLst>
                                            <p:cond delay="2249"/>
                                          </p:stCondLst>
                                        </p:cTn>
                                        <p:tgtEl>
                                          <p:spTgt spid="34"/>
                                        </p:tgtEl>
                                        <p:attrNameLst>
                                          <p:attrName>style.visibility</p:attrName>
                                        </p:attrNameLst>
                                      </p:cBhvr>
                                      <p:to>
                                        <p:strVal val="hidden"/>
                                      </p:to>
                                    </p:set>
                                  </p:childTnLst>
                                </p:cTn>
                              </p:par>
                              <p:par>
                                <p:cTn id="361" presetID="17" presetClass="entr" presetSubtype="8" fill="hold" nodeType="withEffect">
                                  <p:stCondLst>
                                    <p:cond delay="0"/>
                                  </p:stCondLst>
                                  <p:childTnLst>
                                    <p:set>
                                      <p:cBhvr>
                                        <p:cTn id="362" dur="1" fill="hold">
                                          <p:stCondLst>
                                            <p:cond delay="0"/>
                                          </p:stCondLst>
                                        </p:cTn>
                                        <p:tgtEl>
                                          <p:spTgt spid="42"/>
                                        </p:tgtEl>
                                        <p:attrNameLst>
                                          <p:attrName>style.visibility</p:attrName>
                                        </p:attrNameLst>
                                      </p:cBhvr>
                                      <p:to>
                                        <p:strVal val="visible"/>
                                      </p:to>
                                    </p:set>
                                    <p:anim calcmode="lin" valueType="num">
                                      <p:cBhvr>
                                        <p:cTn id="363" dur="2150" fill="hold"/>
                                        <p:tgtEl>
                                          <p:spTgt spid="42"/>
                                        </p:tgtEl>
                                        <p:attrNameLst>
                                          <p:attrName>ppt_x</p:attrName>
                                        </p:attrNameLst>
                                      </p:cBhvr>
                                      <p:tavLst>
                                        <p:tav tm="0">
                                          <p:val>
                                            <p:strVal val="#ppt_x-#ppt_w/2"/>
                                          </p:val>
                                        </p:tav>
                                        <p:tav tm="100000">
                                          <p:val>
                                            <p:strVal val="#ppt_x"/>
                                          </p:val>
                                        </p:tav>
                                      </p:tavLst>
                                    </p:anim>
                                    <p:anim calcmode="lin" valueType="num">
                                      <p:cBhvr>
                                        <p:cTn id="364" dur="2150" fill="hold"/>
                                        <p:tgtEl>
                                          <p:spTgt spid="42"/>
                                        </p:tgtEl>
                                        <p:attrNameLst>
                                          <p:attrName>ppt_y</p:attrName>
                                        </p:attrNameLst>
                                      </p:cBhvr>
                                      <p:tavLst>
                                        <p:tav tm="0">
                                          <p:val>
                                            <p:strVal val="#ppt_y"/>
                                          </p:val>
                                        </p:tav>
                                        <p:tav tm="100000">
                                          <p:val>
                                            <p:strVal val="#ppt_y"/>
                                          </p:val>
                                        </p:tav>
                                      </p:tavLst>
                                    </p:anim>
                                    <p:anim calcmode="lin" valueType="num">
                                      <p:cBhvr>
                                        <p:cTn id="365" dur="2150" fill="hold"/>
                                        <p:tgtEl>
                                          <p:spTgt spid="42"/>
                                        </p:tgtEl>
                                        <p:attrNameLst>
                                          <p:attrName>ppt_w</p:attrName>
                                        </p:attrNameLst>
                                      </p:cBhvr>
                                      <p:tavLst>
                                        <p:tav tm="0">
                                          <p:val>
                                            <p:fltVal val="0"/>
                                          </p:val>
                                        </p:tav>
                                        <p:tav tm="100000">
                                          <p:val>
                                            <p:strVal val="#ppt_w"/>
                                          </p:val>
                                        </p:tav>
                                      </p:tavLst>
                                    </p:anim>
                                    <p:anim calcmode="lin" valueType="num">
                                      <p:cBhvr>
                                        <p:cTn id="366" dur="2150" fill="hold"/>
                                        <p:tgtEl>
                                          <p:spTgt spid="42"/>
                                        </p:tgtEl>
                                        <p:attrNameLst>
                                          <p:attrName>ppt_h</p:attrName>
                                        </p:attrNameLst>
                                      </p:cBhvr>
                                      <p:tavLst>
                                        <p:tav tm="0">
                                          <p:val>
                                            <p:strVal val="#ppt_h"/>
                                          </p:val>
                                        </p:tav>
                                        <p:tav tm="100000">
                                          <p:val>
                                            <p:strVal val="#ppt_h"/>
                                          </p:val>
                                        </p:tav>
                                      </p:tavLst>
                                    </p:anim>
                                  </p:childTnLst>
                                </p:cTn>
                              </p:par>
                              <p:par>
                                <p:cTn id="367" presetID="23" presetClass="entr" presetSubtype="16" fill="hold" nodeType="withEffect">
                                  <p:stCondLst>
                                    <p:cond delay="0"/>
                                  </p:stCondLst>
                                  <p:childTnLst>
                                    <p:set>
                                      <p:cBhvr>
                                        <p:cTn id="368" dur="1" fill="hold">
                                          <p:stCondLst>
                                            <p:cond delay="0"/>
                                          </p:stCondLst>
                                        </p:cTn>
                                        <p:tgtEl>
                                          <p:spTgt spid="42"/>
                                        </p:tgtEl>
                                        <p:attrNameLst>
                                          <p:attrName>style.visibility</p:attrName>
                                        </p:attrNameLst>
                                      </p:cBhvr>
                                      <p:to>
                                        <p:strVal val="visible"/>
                                      </p:to>
                                    </p:set>
                                    <p:anim calcmode="lin" valueType="num">
                                      <p:cBhvr>
                                        <p:cTn id="369" dur="2150" fill="hold"/>
                                        <p:tgtEl>
                                          <p:spTgt spid="42"/>
                                        </p:tgtEl>
                                        <p:attrNameLst>
                                          <p:attrName>ppt_w</p:attrName>
                                        </p:attrNameLst>
                                      </p:cBhvr>
                                      <p:tavLst>
                                        <p:tav tm="0">
                                          <p:val>
                                            <p:fltVal val="0"/>
                                          </p:val>
                                        </p:tav>
                                        <p:tav tm="100000">
                                          <p:val>
                                            <p:strVal val="#ppt_w"/>
                                          </p:val>
                                        </p:tav>
                                      </p:tavLst>
                                    </p:anim>
                                    <p:anim calcmode="lin" valueType="num">
                                      <p:cBhvr>
                                        <p:cTn id="370" dur="2150" fill="hold"/>
                                        <p:tgtEl>
                                          <p:spTgt spid="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2 Rectángulo"/>
          <p:cNvSpPr/>
          <p:nvPr/>
        </p:nvSpPr>
        <p:spPr>
          <a:xfrm>
            <a:off x="2699792" y="1059582"/>
            <a:ext cx="5400600" cy="1415772"/>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Construir </a:t>
            </a:r>
            <a:r>
              <a:rPr lang="es-ES" sz="1600" b="1" dirty="0">
                <a:solidFill>
                  <a:schemeClr val="tx2">
                    <a:lumMod val="25000"/>
                  </a:schemeClr>
                </a:solidFill>
                <a:latin typeface="Hobo Std" pitchFamily="34" charset="0"/>
              </a:rPr>
              <a:t>músculos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Muchos culturistas comen mucho huevo – y lo hacen por una razón.</a:t>
            </a:r>
          </a:p>
          <a:p>
            <a:pPr algn="ctr">
              <a:defRPr/>
            </a:pPr>
            <a:r>
              <a:rPr lang="es-ES" sz="1400" b="1" dirty="0" smtClean="0">
                <a:solidFill>
                  <a:schemeClr val="tx2">
                    <a:lumMod val="25000"/>
                  </a:schemeClr>
                </a:solidFill>
                <a:latin typeface="Hobo Std" pitchFamily="34" charset="0"/>
              </a:rPr>
              <a:t>Los </a:t>
            </a:r>
            <a:r>
              <a:rPr lang="es-ES" sz="1400" b="1" dirty="0">
                <a:solidFill>
                  <a:schemeClr val="tx2">
                    <a:lumMod val="25000"/>
                  </a:schemeClr>
                </a:solidFill>
                <a:latin typeface="Hobo Std" pitchFamily="34" charset="0"/>
              </a:rPr>
              <a:t>huevos están llenos de proteínas, lo cual se necesita para construir músculos.</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557571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20 Grupo"/>
          <p:cNvGrpSpPr/>
          <p:nvPr/>
        </p:nvGrpSpPr>
        <p:grpSpPr>
          <a:xfrm>
            <a:off x="0" y="6806"/>
            <a:ext cx="9144000" cy="5143500"/>
            <a:chOff x="0" y="0"/>
            <a:chExt cx="9144000" cy="5143500"/>
          </a:xfrm>
        </p:grpSpPr>
        <p:sp>
          <p:nvSpPr>
            <p:cNvPr id="22" name="2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0" name="19 Imagen" descr="Diapositiva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6726"/>
            <a:ext cx="9162193" cy="5160226"/>
          </a:xfrm>
          <a:prstGeom prst="rect">
            <a:avLst/>
          </a:prstGeom>
          <a:noFill/>
          <a:ln>
            <a:noFill/>
          </a:ln>
        </p:spPr>
      </p:pic>
      <p:grpSp>
        <p:nvGrpSpPr>
          <p:cNvPr id="4" name="3 Grupo"/>
          <p:cNvGrpSpPr/>
          <p:nvPr/>
        </p:nvGrpSpPr>
        <p:grpSpPr>
          <a:xfrm>
            <a:off x="2699792" y="699542"/>
            <a:ext cx="3744416" cy="3672408"/>
            <a:chOff x="2699792" y="699542"/>
            <a:chExt cx="3744416" cy="3672408"/>
          </a:xfrm>
          <a:effectLst>
            <a:outerShdw sx="94000" sy="94000" algn="ctr" rotWithShape="0">
              <a:schemeClr val="accent6">
                <a:lumMod val="60000"/>
                <a:lumOff val="40000"/>
              </a:schemeClr>
            </a:outerShdw>
          </a:effectLst>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700000" y="720000"/>
            <a:ext cx="3744416" cy="3672408"/>
            <a:chOff x="2699792" y="699542"/>
            <a:chExt cx="3744416" cy="3672408"/>
          </a:xfrm>
          <a:effectLst>
            <a:outerShdw sx="94000" sy="94000" algn="ctr" rotWithShape="0">
              <a:schemeClr val="accent6">
                <a:lumMod val="60000"/>
                <a:lumOff val="40000"/>
              </a:schemeClr>
            </a:outerShdw>
          </a:effectLst>
          <a:scene3d>
            <a:camera prst="orthographicFront"/>
            <a:lightRig rig="threePt" dir="t"/>
          </a:scene3d>
        </p:grpSpPr>
        <p:sp>
          <p:nvSpPr>
            <p:cNvPr id="9" name="8 Estrella de 12 puntas"/>
            <p:cNvSpPr/>
            <p:nvPr/>
          </p:nvSpPr>
          <p:spPr>
            <a:xfrm>
              <a:off x="2699792" y="699542"/>
              <a:ext cx="3744416" cy="3672408"/>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6200000">
            <a:off x="2700000" y="699542"/>
            <a:ext cx="3744416" cy="3672408"/>
            <a:chOff x="2699792" y="699542"/>
            <a:chExt cx="3744416" cy="3672408"/>
          </a:xfrm>
          <a:effectLst>
            <a:outerShdw sx="94000" sy="94000" algn="ctr" rotWithShape="0">
              <a:schemeClr val="accent6">
                <a:lumMod val="60000"/>
                <a:lumOff val="40000"/>
              </a:schemeClr>
            </a:outerShdw>
          </a:effectLst>
          <a:scene3d>
            <a:camera prst="orthographicFront"/>
            <a:lightRig rig="threePt" dir="t"/>
          </a:scene3d>
        </p:grpSpPr>
        <p:sp>
          <p:nvSpPr>
            <p:cNvPr id="13" name="12 Estrella de 12 puntas"/>
            <p:cNvSpPr/>
            <p:nvPr/>
          </p:nvSpPr>
          <p:spPr>
            <a:xfrm>
              <a:off x="2699792" y="699542"/>
              <a:ext cx="3744416" cy="3672408"/>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19050">
              <a:gradFill flip="none" rotWithShape="1">
                <a:gsLst>
                  <a:gs pos="27000">
                    <a:schemeClr val="tx1"/>
                  </a:gs>
                  <a:gs pos="13000">
                    <a:schemeClr val="tx1"/>
                  </a:gs>
                  <a:gs pos="76000">
                    <a:schemeClr val="tx1"/>
                  </a:gs>
                  <a:gs pos="89000">
                    <a:schemeClr val="tx1">
                      <a:lumMod val="95000"/>
                    </a:schemeClr>
                  </a:gs>
                </a:gsLst>
                <a:path path="rect">
                  <a:fillToRect l="50000" t="50000" r="50000" b="50000"/>
                </a:path>
                <a:tileRect/>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8" name="17 Rectángulo"/>
          <p:cNvSpPr/>
          <p:nvPr/>
        </p:nvSpPr>
        <p:spPr>
          <a:xfrm>
            <a:off x="27783" y="0"/>
            <a:ext cx="9252520"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0650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500" fill="hold"/>
                                        <p:tgtEl>
                                          <p:spTgt spid="4"/>
                                        </p:tgtEl>
                                        <p:attrNameLst>
                                          <p:attrName>ppt_w</p:attrName>
                                        </p:attrNameLst>
                                      </p:cBhvr>
                                      <p:tavLst>
                                        <p:tav tm="0">
                                          <p:val>
                                            <p:strVal val="4*#ppt_w"/>
                                          </p:val>
                                        </p:tav>
                                        <p:tav tm="100000">
                                          <p:val>
                                            <p:strVal val="#ppt_w"/>
                                          </p:val>
                                        </p:tav>
                                      </p:tavLst>
                                    </p:anim>
                                    <p:anim calcmode="lin" valueType="num">
                                      <p:cBhvr>
                                        <p:cTn id="11" dur="2500" fill="hold"/>
                                        <p:tgtEl>
                                          <p:spTgt spid="4"/>
                                        </p:tgtEl>
                                        <p:attrNameLst>
                                          <p:attrName>ppt_h</p:attrName>
                                        </p:attrNameLst>
                                      </p:cBhvr>
                                      <p:tavLst>
                                        <p:tav tm="0">
                                          <p:val>
                                            <p:strVal val="4*#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500" fill="hold"/>
                                        <p:tgtEl>
                                          <p:spTgt spid="8"/>
                                        </p:tgtEl>
                                        <p:attrNameLst>
                                          <p:attrName>ppt_w</p:attrName>
                                        </p:attrNameLst>
                                      </p:cBhvr>
                                      <p:tavLst>
                                        <p:tav tm="0">
                                          <p:val>
                                            <p:fltVal val="0"/>
                                          </p:val>
                                        </p:tav>
                                        <p:tav tm="100000">
                                          <p:val>
                                            <p:strVal val="#ppt_w"/>
                                          </p:val>
                                        </p:tav>
                                      </p:tavLst>
                                    </p:anim>
                                    <p:anim calcmode="lin" valueType="num">
                                      <p:cBhvr>
                                        <p:cTn id="15" dur="2500" fill="hold"/>
                                        <p:tgtEl>
                                          <p:spTgt spid="8"/>
                                        </p:tgtEl>
                                        <p:attrNameLst>
                                          <p:attrName>ppt_h</p:attrName>
                                        </p:attrNameLst>
                                      </p:cBhvr>
                                      <p:tavLst>
                                        <p:tav tm="0">
                                          <p:val>
                                            <p:fltVal val="0"/>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500" fill="hold"/>
                                        <p:tgtEl>
                                          <p:spTgt spid="12"/>
                                        </p:tgtEl>
                                        <p:attrNameLst>
                                          <p:attrName>ppt_w</p:attrName>
                                        </p:attrNameLst>
                                      </p:cBhvr>
                                      <p:tavLst>
                                        <p:tav tm="0">
                                          <p:val>
                                            <p:strVal val="4/3*#ppt_w"/>
                                          </p:val>
                                        </p:tav>
                                        <p:tav tm="100000">
                                          <p:val>
                                            <p:strVal val="#ppt_w"/>
                                          </p:val>
                                        </p:tav>
                                      </p:tavLst>
                                    </p:anim>
                                    <p:anim calcmode="lin" valueType="num">
                                      <p:cBhvr>
                                        <p:cTn id="19" dur="2500" fill="hold"/>
                                        <p:tgtEl>
                                          <p:spTgt spid="12"/>
                                        </p:tgtEl>
                                        <p:attrNameLst>
                                          <p:attrName>ppt_h</p:attrName>
                                        </p:attrNameLst>
                                      </p:cBhvr>
                                      <p:tavLst>
                                        <p:tav tm="0">
                                          <p:val>
                                            <p:strVal val="4/3*#ppt_h"/>
                                          </p:val>
                                        </p:tav>
                                        <p:tav tm="100000">
                                          <p:val>
                                            <p:strVal val="#ppt_h"/>
                                          </p:val>
                                        </p:tav>
                                      </p:tavLst>
                                    </p:anim>
                                  </p:childTnLst>
                                </p:cTn>
                              </p:par>
                              <p:par>
                                <p:cTn id="20" presetID="8" presetClass="emph" presetSubtype="0" fill="hold" nodeType="withEffect">
                                  <p:stCondLst>
                                    <p:cond delay="0"/>
                                  </p:stCondLst>
                                  <p:childTnLst>
                                    <p:animRot by="21600000">
                                      <p:cBhvr>
                                        <p:cTn id="21" dur="2500" fill="hold"/>
                                        <p:tgtEl>
                                          <p:spTgt spid="4"/>
                                        </p:tgtEl>
                                        <p:attrNameLst>
                                          <p:attrName>r</p:attrName>
                                        </p:attrNameLst>
                                      </p:cBhvr>
                                    </p:animRot>
                                  </p:childTnLst>
                                </p:cTn>
                              </p:par>
                              <p:par>
                                <p:cTn id="22" presetID="8" presetClass="emph" presetSubtype="0" fill="hold" nodeType="withEffect">
                                  <p:stCondLst>
                                    <p:cond delay="0"/>
                                  </p:stCondLst>
                                  <p:childTnLst>
                                    <p:animRot by="21600000">
                                      <p:cBhvr>
                                        <p:cTn id="23" dur="2500" fill="hold"/>
                                        <p:tgtEl>
                                          <p:spTgt spid="8"/>
                                        </p:tgtEl>
                                        <p:attrNameLst>
                                          <p:attrName>r</p:attrName>
                                        </p:attrNameLst>
                                      </p:cBhvr>
                                    </p:animRot>
                                  </p:childTnLst>
                                </p:cTn>
                              </p:par>
                              <p:par>
                                <p:cTn id="24" presetID="8" presetClass="emph" presetSubtype="0" fill="hold" nodeType="withEffect">
                                  <p:stCondLst>
                                    <p:cond delay="0"/>
                                  </p:stCondLst>
                                  <p:childTnLst>
                                    <p:animRot by="21600000">
                                      <p:cBhvr>
                                        <p:cTn id="25" dur="2500" fill="hold"/>
                                        <p:tgtEl>
                                          <p:spTgt spid="12"/>
                                        </p:tgtEl>
                                        <p:attrNameLst>
                                          <p:attrName>r</p:attrName>
                                        </p:attrNameLst>
                                      </p:cBhvr>
                                    </p:animRo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23" presetClass="exit" presetSubtype="16"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4*ppt_w"/>
                                          </p:val>
                                        </p:tav>
                                      </p:tavLst>
                                    </p:anim>
                                    <p:anim calcmode="lin" valueType="num">
                                      <p:cBhvr>
                                        <p:cTn id="33" dur="3000"/>
                                        <p:tgtEl>
                                          <p:spTgt spid="4"/>
                                        </p:tgtEl>
                                        <p:attrNameLst>
                                          <p:attrName>ppt_h</p:attrName>
                                        </p:attrNameLst>
                                      </p:cBhvr>
                                      <p:tavLst>
                                        <p:tav tm="0">
                                          <p:val>
                                            <p:strVal val="ppt_h"/>
                                          </p:val>
                                        </p:tav>
                                        <p:tav tm="100000">
                                          <p:val>
                                            <p:strVal val="4*ppt_h"/>
                                          </p:val>
                                        </p:tav>
                                      </p:tavLst>
                                    </p:anim>
                                    <p:set>
                                      <p:cBhvr>
                                        <p:cTn id="34" dur="1" fill="hold">
                                          <p:stCondLst>
                                            <p:cond delay="2999"/>
                                          </p:stCondLst>
                                        </p:cTn>
                                        <p:tgtEl>
                                          <p:spTgt spid="4"/>
                                        </p:tgtEl>
                                        <p:attrNameLst>
                                          <p:attrName>style.visibility</p:attrName>
                                        </p:attrNameLst>
                                      </p:cBhvr>
                                      <p:to>
                                        <p:strVal val="hidden"/>
                                      </p:to>
                                    </p:set>
                                  </p:childTnLst>
                                </p:cTn>
                              </p:par>
                              <p:par>
                                <p:cTn id="35" presetID="23" presetClass="exit" presetSubtype="272" fill="hold" nodeType="withEffect">
                                  <p:stCondLst>
                                    <p:cond delay="0"/>
                                  </p:stCondLst>
                                  <p:childTnLst>
                                    <p:anim calcmode="lin" valueType="num">
                                      <p:cBhvr>
                                        <p:cTn id="36" dur="3000"/>
                                        <p:tgtEl>
                                          <p:spTgt spid="12"/>
                                        </p:tgtEl>
                                        <p:attrNameLst>
                                          <p:attrName>ppt_w</p:attrName>
                                        </p:attrNameLst>
                                      </p:cBhvr>
                                      <p:tavLst>
                                        <p:tav tm="0">
                                          <p:val>
                                            <p:strVal val="ppt_w"/>
                                          </p:val>
                                        </p:tav>
                                        <p:tav tm="100000">
                                          <p:val>
                                            <p:strVal val="4/3*ppt_w"/>
                                          </p:val>
                                        </p:tav>
                                      </p:tavLst>
                                    </p:anim>
                                    <p:anim calcmode="lin" valueType="num">
                                      <p:cBhvr>
                                        <p:cTn id="37" dur="3000"/>
                                        <p:tgtEl>
                                          <p:spTgt spid="12"/>
                                        </p:tgtEl>
                                        <p:attrNameLst>
                                          <p:attrName>ppt_h</p:attrName>
                                        </p:attrNameLst>
                                      </p:cBhvr>
                                      <p:tavLst>
                                        <p:tav tm="0">
                                          <p:val>
                                            <p:strVal val="ppt_h"/>
                                          </p:val>
                                        </p:tav>
                                        <p:tav tm="100000">
                                          <p:val>
                                            <p:strVal val="4/3*ppt_h"/>
                                          </p:val>
                                        </p:tav>
                                      </p:tavLst>
                                    </p:anim>
                                    <p:set>
                                      <p:cBhvr>
                                        <p:cTn id="38" dur="1" fill="hold">
                                          <p:stCondLst>
                                            <p:cond delay="2999"/>
                                          </p:stCondLst>
                                        </p:cTn>
                                        <p:tgtEl>
                                          <p:spTgt spid="12"/>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1"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heel(8)">
                                      <p:cBhvr>
                                        <p:cTn id="47" dur="3000"/>
                                        <p:tgtEl>
                                          <p:spTgt spid="20"/>
                                        </p:tgtEl>
                                      </p:cBhvr>
                                    </p:animEffect>
                                  </p:childTnLst>
                                </p:cTn>
                              </p:par>
                              <p:par>
                                <p:cTn id="48" presetID="23" presetClass="entr" presetSubtype="288"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3000" fill="hold"/>
                                        <p:tgtEl>
                                          <p:spTgt spid="20"/>
                                        </p:tgtEl>
                                        <p:attrNameLst>
                                          <p:attrName>ppt_w</p:attrName>
                                        </p:attrNameLst>
                                      </p:cBhvr>
                                      <p:tavLst>
                                        <p:tav tm="0">
                                          <p:val>
                                            <p:strVal val="4/3*#ppt_w"/>
                                          </p:val>
                                        </p:tav>
                                        <p:tav tm="100000">
                                          <p:val>
                                            <p:strVal val="#ppt_w"/>
                                          </p:val>
                                        </p:tav>
                                      </p:tavLst>
                                    </p:anim>
                                    <p:anim calcmode="lin" valueType="num">
                                      <p:cBhvr>
                                        <p:cTn id="51" dur="3000" fill="hold"/>
                                        <p:tgtEl>
                                          <p:spTgt spid="2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7" name="96 Grupo"/>
          <p:cNvGrpSpPr/>
          <p:nvPr/>
        </p:nvGrpSpPr>
        <p:grpSpPr>
          <a:xfrm>
            <a:off x="0" y="0"/>
            <a:ext cx="9144000" cy="5143500"/>
            <a:chOff x="0" y="0"/>
            <a:chExt cx="9144000" cy="5143500"/>
          </a:xfrm>
        </p:grpSpPr>
        <p:sp>
          <p:nvSpPr>
            <p:cNvPr id="98" name="97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95" name="94 Imagen" descr="Diapositiva2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7990"/>
            <a:ext cx="9144000" cy="5135510"/>
          </a:xfrm>
          <a:prstGeom prst="rect">
            <a:avLst/>
          </a:prstGeom>
          <a:noFill/>
          <a:ln>
            <a:noFill/>
          </a:ln>
        </p:spPr>
      </p:pic>
      <p:sp>
        <p:nvSpPr>
          <p:cNvPr id="3" name="2 Rectángulo"/>
          <p:cNvSpPr/>
          <p:nvPr/>
        </p:nvSpPr>
        <p:spPr>
          <a:xfrm rot="13398829" flipH="1">
            <a:off x="468184" y="2547672"/>
            <a:ext cx="645781"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398829" flipH="1">
            <a:off x="818988"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398829" flipH="1">
            <a:off x="117379"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398829" flipH="1">
            <a:off x="468184" y="3864354"/>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398829" flipH="1">
            <a:off x="1169793" y="3839556"/>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398829" flipH="1">
            <a:off x="-233425" y="3862578"/>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3398829" flipH="1">
            <a:off x="4176088" y="2547672"/>
            <a:ext cx="645781"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398829" flipH="1">
            <a:off x="4526892"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398829" flipH="1">
            <a:off x="3825283"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398829" flipH="1">
            <a:off x="4176088" y="3864354"/>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3398829" flipH="1">
            <a:off x="4877697" y="3839556"/>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398829" flipH="1">
            <a:off x="3474479" y="3862578"/>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398829" flipH="1">
            <a:off x="2303880" y="2547672"/>
            <a:ext cx="645781"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398829" flipH="1">
            <a:off x="2654684"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398829" flipH="1">
            <a:off x="1953075"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398829" flipH="1">
            <a:off x="2303880" y="3864354"/>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398829" flipH="1">
            <a:off x="3005489" y="3839556"/>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398829" flipH="1">
            <a:off x="1602271" y="3862578"/>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398829" flipH="1">
            <a:off x="7883992" y="2547672"/>
            <a:ext cx="645781"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398829" flipH="1">
            <a:off x="8234796"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398829" flipH="1">
            <a:off x="7533187"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398829" flipH="1">
            <a:off x="7883992" y="3864354"/>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398829" flipH="1">
            <a:off x="8585601" y="3839556"/>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398829" flipH="1">
            <a:off x="7182383" y="3862578"/>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398829" flipH="1">
            <a:off x="6048296" y="2547672"/>
            <a:ext cx="645781"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398829" flipH="1">
            <a:off x="6399100"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398829" flipH="1">
            <a:off x="5697491" y="3209931"/>
            <a:ext cx="645781"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398829" flipH="1">
            <a:off x="6048296" y="3864354"/>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398829" flipH="1">
            <a:off x="6749905" y="3839556"/>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3398829" flipH="1">
            <a:off x="5346687" y="3862578"/>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3398829" flipV="1">
            <a:off x="7881682" y="1848127"/>
            <a:ext cx="645780"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3398829" flipV="1">
            <a:off x="7530878"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3398829" flipV="1">
            <a:off x="8232487"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3398829" flipV="1">
            <a:off x="7881682" y="531444"/>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3398829" flipV="1">
            <a:off x="7180073" y="556242"/>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3398829" flipV="1">
            <a:off x="8583291" y="533220"/>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3398829" flipV="1">
            <a:off x="4173778" y="1848127"/>
            <a:ext cx="645780"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3398829" flipV="1">
            <a:off x="3822974"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3398829" flipV="1">
            <a:off x="4524583"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3398829" flipV="1">
            <a:off x="4173778" y="531444"/>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3398829" flipV="1">
            <a:off x="3472169" y="556242"/>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3398829" flipV="1">
            <a:off x="4875387" y="533220"/>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3398829" flipV="1">
            <a:off x="6045986" y="1848127"/>
            <a:ext cx="645780"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3398829" flipV="1">
            <a:off x="5695182"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3398829" flipV="1">
            <a:off x="6396791"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3398829" flipV="1">
            <a:off x="6045986" y="531444"/>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3398829" flipV="1">
            <a:off x="5344377" y="556242"/>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3398829" flipV="1">
            <a:off x="6747595" y="533220"/>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3398829" flipV="1">
            <a:off x="465874" y="1848127"/>
            <a:ext cx="645780"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3398829" flipV="1">
            <a:off x="115070"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3398829" flipV="1">
            <a:off x="816679"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3398829" flipV="1">
            <a:off x="465874" y="531444"/>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3398829" flipV="1">
            <a:off x="-235737" y="556242"/>
            <a:ext cx="645781"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3398829" flipV="1">
            <a:off x="1167483" y="533220"/>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3398829" flipV="1">
            <a:off x="2301570" y="1848127"/>
            <a:ext cx="645780" cy="660136"/>
          </a:xfrm>
          <a:prstGeom prst="rect">
            <a:avLst/>
          </a:prstGeom>
          <a:gradFill flip="none" rotWithShape="1">
            <a:gsLst>
              <a:gs pos="27082">
                <a:srgbClr val="006600">
                  <a:alpha val="56000"/>
                </a:srgbClr>
              </a:gs>
              <a:gs pos="33000">
                <a:schemeClr val="tx1">
                  <a:alpha val="42000"/>
                </a:schemeClr>
              </a:gs>
              <a:gs pos="22000">
                <a:srgbClr val="FFC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3398829" flipV="1">
            <a:off x="1950766"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3398829" flipV="1">
            <a:off x="2652375" y="1185868"/>
            <a:ext cx="645780" cy="660136"/>
          </a:xfrm>
          <a:prstGeom prst="rect">
            <a:avLst/>
          </a:prstGeom>
          <a:gradFill flip="none" rotWithShape="1">
            <a:gsLst>
              <a:gs pos="27082">
                <a:srgbClr val="006600">
                  <a:alpha val="56000"/>
                </a:srgbClr>
              </a:gs>
              <a:gs pos="33000">
                <a:schemeClr val="tx1">
                  <a:alpha val="42000"/>
                </a:schemeClr>
              </a:gs>
              <a:gs pos="22000">
                <a:srgbClr val="00CC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3398829" flipV="1">
            <a:off x="2301570" y="531444"/>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3398829" flipV="1">
            <a:off x="1599961" y="556242"/>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3398829" flipV="1">
            <a:off x="3003179" y="533220"/>
            <a:ext cx="645780" cy="660136"/>
          </a:xfrm>
          <a:prstGeom prst="rect">
            <a:avLst/>
          </a:prstGeom>
          <a:gradFill flip="none" rotWithShape="1">
            <a:gsLst>
              <a:gs pos="27082">
                <a:srgbClr val="006600">
                  <a:alpha val="56000"/>
                </a:srgbClr>
              </a:gs>
              <a:gs pos="33000">
                <a:schemeClr val="tx1">
                  <a:alpha val="42000"/>
                </a:schemeClr>
              </a:gs>
              <a:gs pos="22000">
                <a:srgbClr val="FF0000"/>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2038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4000" fill="hold"/>
                                        <p:tgtEl>
                                          <p:spTgt spid="81"/>
                                        </p:tgtEl>
                                        <p:attrNameLst>
                                          <p:attrName>ppt_x</p:attrName>
                                        </p:attrNameLst>
                                      </p:cBhvr>
                                      <p:tavLst>
                                        <p:tav tm="0">
                                          <p:val>
                                            <p:strVal val="#ppt_x"/>
                                          </p:val>
                                        </p:tav>
                                        <p:tav tm="100000">
                                          <p:val>
                                            <p:strVal val="#ppt_x"/>
                                          </p:val>
                                        </p:tav>
                                      </p:tavLst>
                                    </p:anim>
                                    <p:anim calcmode="lin" valueType="num">
                                      <p:cBhvr additive="base">
                                        <p:cTn id="8" dur="4000" fill="hold"/>
                                        <p:tgtEl>
                                          <p:spTgt spid="8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p:cTn id="11" dur="4000" fill="hold"/>
                                        <p:tgtEl>
                                          <p:spTgt spid="81"/>
                                        </p:tgtEl>
                                        <p:attrNameLst>
                                          <p:attrName>ppt_w</p:attrName>
                                        </p:attrNameLst>
                                      </p:cBhvr>
                                      <p:tavLst>
                                        <p:tav tm="0" fmla="#ppt_w*sin(2.5*pi*$)">
                                          <p:val>
                                            <p:fltVal val="0"/>
                                          </p:val>
                                        </p:tav>
                                        <p:tav tm="100000">
                                          <p:val>
                                            <p:fltVal val="1"/>
                                          </p:val>
                                        </p:tav>
                                      </p:tavLst>
                                    </p:anim>
                                    <p:anim calcmode="lin" valueType="num">
                                      <p:cBhvr>
                                        <p:cTn id="12" dur="4000" fill="hold"/>
                                        <p:tgtEl>
                                          <p:spTgt spid="81"/>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1"/>
                                        </p:tgtEl>
                                        <p:attrNameLst>
                                          <p:attrName>ppt_x</p:attrName>
                                        </p:attrNameLst>
                                      </p:cBhvr>
                                      <p:tavLst>
                                        <p:tav tm="0">
                                          <p:val>
                                            <p:strVal val="ppt_x"/>
                                          </p:val>
                                        </p:tav>
                                        <p:tav tm="100000">
                                          <p:val>
                                            <p:strVal val="ppt_x"/>
                                          </p:val>
                                        </p:tav>
                                      </p:tavLst>
                                    </p:anim>
                                    <p:anim calcmode="lin" valueType="num">
                                      <p:cBhvr additive="base">
                                        <p:cTn id="15" dur="4500"/>
                                        <p:tgtEl>
                                          <p:spTgt spid="81"/>
                                        </p:tgtEl>
                                        <p:attrNameLst>
                                          <p:attrName>ppt_y</p:attrName>
                                        </p:attrNameLst>
                                      </p:cBhvr>
                                      <p:tavLst>
                                        <p:tav tm="0">
                                          <p:val>
                                            <p:strVal val="ppt_y"/>
                                          </p:val>
                                        </p:tav>
                                        <p:tav tm="100000">
                                          <p:val>
                                            <p:strVal val="1+ppt_h/2"/>
                                          </p:val>
                                        </p:tav>
                                      </p:tavLst>
                                    </p:anim>
                                    <p:set>
                                      <p:cBhvr>
                                        <p:cTn id="16" dur="1" fill="hold">
                                          <p:stCondLst>
                                            <p:cond delay="4499"/>
                                          </p:stCondLst>
                                        </p:cTn>
                                        <p:tgtEl>
                                          <p:spTgt spid="8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1"/>
                                        </p:tgtEl>
                                      </p:cBhvr>
                                    </p:animEffect>
                                    <p:set>
                                      <p:cBhvr>
                                        <p:cTn id="19" dur="1" fill="hold">
                                          <p:stCondLst>
                                            <p:cond delay="5999"/>
                                          </p:stCondLst>
                                        </p:cTn>
                                        <p:tgtEl>
                                          <p:spTgt spid="8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4000" fill="hold"/>
                                        <p:tgtEl>
                                          <p:spTgt spid="87"/>
                                        </p:tgtEl>
                                        <p:attrNameLst>
                                          <p:attrName>ppt_x</p:attrName>
                                        </p:attrNameLst>
                                      </p:cBhvr>
                                      <p:tavLst>
                                        <p:tav tm="0">
                                          <p:val>
                                            <p:strVal val="#ppt_x"/>
                                          </p:val>
                                        </p:tav>
                                        <p:tav tm="100000">
                                          <p:val>
                                            <p:strVal val="#ppt_x"/>
                                          </p:val>
                                        </p:tav>
                                      </p:tavLst>
                                    </p:anim>
                                    <p:anim calcmode="lin" valueType="num">
                                      <p:cBhvr additive="base">
                                        <p:cTn id="23" dur="4000" fill="hold"/>
                                        <p:tgtEl>
                                          <p:spTgt spid="8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4000" fill="hold"/>
                                        <p:tgtEl>
                                          <p:spTgt spid="87"/>
                                        </p:tgtEl>
                                        <p:attrNameLst>
                                          <p:attrName>ppt_w</p:attrName>
                                        </p:attrNameLst>
                                      </p:cBhvr>
                                      <p:tavLst>
                                        <p:tav tm="0" fmla="#ppt_w*sin(2.5*pi*$)">
                                          <p:val>
                                            <p:fltVal val="0"/>
                                          </p:val>
                                        </p:tav>
                                        <p:tav tm="100000">
                                          <p:val>
                                            <p:fltVal val="1"/>
                                          </p:val>
                                        </p:tav>
                                      </p:tavLst>
                                    </p:anim>
                                    <p:anim calcmode="lin" valueType="num">
                                      <p:cBhvr>
                                        <p:cTn id="27" dur="4000" fill="hold"/>
                                        <p:tgtEl>
                                          <p:spTgt spid="87"/>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87"/>
                                        </p:tgtEl>
                                        <p:attrNameLst>
                                          <p:attrName>ppt_x</p:attrName>
                                        </p:attrNameLst>
                                      </p:cBhvr>
                                      <p:tavLst>
                                        <p:tav tm="0">
                                          <p:val>
                                            <p:strVal val="ppt_x"/>
                                          </p:val>
                                        </p:tav>
                                        <p:tav tm="100000">
                                          <p:val>
                                            <p:strVal val="ppt_x"/>
                                          </p:val>
                                        </p:tav>
                                      </p:tavLst>
                                    </p:anim>
                                    <p:anim calcmode="lin" valueType="num">
                                      <p:cBhvr additive="base">
                                        <p:cTn id="30" dur="4500"/>
                                        <p:tgtEl>
                                          <p:spTgt spid="87"/>
                                        </p:tgtEl>
                                        <p:attrNameLst>
                                          <p:attrName>ppt_y</p:attrName>
                                        </p:attrNameLst>
                                      </p:cBhvr>
                                      <p:tavLst>
                                        <p:tav tm="0">
                                          <p:val>
                                            <p:strVal val="ppt_y"/>
                                          </p:val>
                                        </p:tav>
                                        <p:tav tm="100000">
                                          <p:val>
                                            <p:strVal val="1+ppt_h/2"/>
                                          </p:val>
                                        </p:tav>
                                      </p:tavLst>
                                    </p:anim>
                                    <p:set>
                                      <p:cBhvr>
                                        <p:cTn id="31" dur="1" fill="hold">
                                          <p:stCondLst>
                                            <p:cond delay="4499"/>
                                          </p:stCondLst>
                                        </p:cTn>
                                        <p:tgtEl>
                                          <p:spTgt spid="87"/>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87"/>
                                        </p:tgtEl>
                                      </p:cBhvr>
                                    </p:animEffect>
                                    <p:set>
                                      <p:cBhvr>
                                        <p:cTn id="34" dur="1" fill="hold">
                                          <p:stCondLst>
                                            <p:cond delay="5999"/>
                                          </p:stCondLst>
                                        </p:cTn>
                                        <p:tgtEl>
                                          <p:spTgt spid="87"/>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additive="base">
                                        <p:cTn id="37" dur="4000" fill="hold"/>
                                        <p:tgtEl>
                                          <p:spTgt spid="69"/>
                                        </p:tgtEl>
                                        <p:attrNameLst>
                                          <p:attrName>ppt_x</p:attrName>
                                        </p:attrNameLst>
                                      </p:cBhvr>
                                      <p:tavLst>
                                        <p:tav tm="0">
                                          <p:val>
                                            <p:strVal val="#ppt_x"/>
                                          </p:val>
                                        </p:tav>
                                        <p:tav tm="100000">
                                          <p:val>
                                            <p:strVal val="#ppt_x"/>
                                          </p:val>
                                        </p:tav>
                                      </p:tavLst>
                                    </p:anim>
                                    <p:anim calcmode="lin" valueType="num">
                                      <p:cBhvr additive="base">
                                        <p:cTn id="38" dur="4000" fill="hold"/>
                                        <p:tgtEl>
                                          <p:spTgt spid="6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4000" fill="hold"/>
                                        <p:tgtEl>
                                          <p:spTgt spid="69"/>
                                        </p:tgtEl>
                                        <p:attrNameLst>
                                          <p:attrName>ppt_w</p:attrName>
                                        </p:attrNameLst>
                                      </p:cBhvr>
                                      <p:tavLst>
                                        <p:tav tm="0" fmla="#ppt_w*sin(2.5*pi*$)">
                                          <p:val>
                                            <p:fltVal val="0"/>
                                          </p:val>
                                        </p:tav>
                                        <p:tav tm="100000">
                                          <p:val>
                                            <p:fltVal val="1"/>
                                          </p:val>
                                        </p:tav>
                                      </p:tavLst>
                                    </p:anim>
                                    <p:anim calcmode="lin" valueType="num">
                                      <p:cBhvr>
                                        <p:cTn id="42" dur="4000" fill="hold"/>
                                        <p:tgtEl>
                                          <p:spTgt spid="6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69"/>
                                        </p:tgtEl>
                                        <p:attrNameLst>
                                          <p:attrName>ppt_x</p:attrName>
                                        </p:attrNameLst>
                                      </p:cBhvr>
                                      <p:tavLst>
                                        <p:tav tm="0">
                                          <p:val>
                                            <p:strVal val="ppt_x"/>
                                          </p:val>
                                        </p:tav>
                                        <p:tav tm="100000">
                                          <p:val>
                                            <p:strVal val="ppt_x"/>
                                          </p:val>
                                        </p:tav>
                                      </p:tavLst>
                                    </p:anim>
                                    <p:anim calcmode="lin" valueType="num">
                                      <p:cBhvr additive="base">
                                        <p:cTn id="45" dur="4500"/>
                                        <p:tgtEl>
                                          <p:spTgt spid="69"/>
                                        </p:tgtEl>
                                        <p:attrNameLst>
                                          <p:attrName>ppt_y</p:attrName>
                                        </p:attrNameLst>
                                      </p:cBhvr>
                                      <p:tavLst>
                                        <p:tav tm="0">
                                          <p:val>
                                            <p:strVal val="ppt_y"/>
                                          </p:val>
                                        </p:tav>
                                        <p:tav tm="100000">
                                          <p:val>
                                            <p:strVal val="1+ppt_h/2"/>
                                          </p:val>
                                        </p:tav>
                                      </p:tavLst>
                                    </p:anim>
                                    <p:set>
                                      <p:cBhvr>
                                        <p:cTn id="46" dur="1" fill="hold">
                                          <p:stCondLst>
                                            <p:cond delay="4499"/>
                                          </p:stCondLst>
                                        </p:cTn>
                                        <p:tgtEl>
                                          <p:spTgt spid="6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69"/>
                                        </p:tgtEl>
                                      </p:cBhvr>
                                    </p:animEffect>
                                    <p:set>
                                      <p:cBhvr>
                                        <p:cTn id="49" dur="1" fill="hold">
                                          <p:stCondLst>
                                            <p:cond delay="5999"/>
                                          </p:stCondLst>
                                        </p:cTn>
                                        <p:tgtEl>
                                          <p:spTgt spid="6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4000" fill="hold"/>
                                        <p:tgtEl>
                                          <p:spTgt spid="75"/>
                                        </p:tgtEl>
                                        <p:attrNameLst>
                                          <p:attrName>ppt_x</p:attrName>
                                        </p:attrNameLst>
                                      </p:cBhvr>
                                      <p:tavLst>
                                        <p:tav tm="0">
                                          <p:val>
                                            <p:strVal val="#ppt_x"/>
                                          </p:val>
                                        </p:tav>
                                        <p:tav tm="100000">
                                          <p:val>
                                            <p:strVal val="#ppt_x"/>
                                          </p:val>
                                        </p:tav>
                                      </p:tavLst>
                                    </p:anim>
                                    <p:anim calcmode="lin" valueType="num">
                                      <p:cBhvr additive="base">
                                        <p:cTn id="53" dur="4000" fill="hold"/>
                                        <p:tgtEl>
                                          <p:spTgt spid="75"/>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p:cTn id="56" dur="4000" fill="hold"/>
                                        <p:tgtEl>
                                          <p:spTgt spid="75"/>
                                        </p:tgtEl>
                                        <p:attrNameLst>
                                          <p:attrName>ppt_w</p:attrName>
                                        </p:attrNameLst>
                                      </p:cBhvr>
                                      <p:tavLst>
                                        <p:tav tm="0" fmla="#ppt_w*sin(2.5*pi*$)">
                                          <p:val>
                                            <p:fltVal val="0"/>
                                          </p:val>
                                        </p:tav>
                                        <p:tav tm="100000">
                                          <p:val>
                                            <p:fltVal val="1"/>
                                          </p:val>
                                        </p:tav>
                                      </p:tavLst>
                                    </p:anim>
                                    <p:anim calcmode="lin" valueType="num">
                                      <p:cBhvr>
                                        <p:cTn id="57" dur="4000" fill="hold"/>
                                        <p:tgtEl>
                                          <p:spTgt spid="75"/>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75"/>
                                        </p:tgtEl>
                                        <p:attrNameLst>
                                          <p:attrName>ppt_x</p:attrName>
                                        </p:attrNameLst>
                                      </p:cBhvr>
                                      <p:tavLst>
                                        <p:tav tm="0">
                                          <p:val>
                                            <p:strVal val="ppt_x"/>
                                          </p:val>
                                        </p:tav>
                                        <p:tav tm="100000">
                                          <p:val>
                                            <p:strVal val="ppt_x"/>
                                          </p:val>
                                        </p:tav>
                                      </p:tavLst>
                                    </p:anim>
                                    <p:anim calcmode="lin" valueType="num">
                                      <p:cBhvr additive="base">
                                        <p:cTn id="60" dur="4500"/>
                                        <p:tgtEl>
                                          <p:spTgt spid="75"/>
                                        </p:tgtEl>
                                        <p:attrNameLst>
                                          <p:attrName>ppt_y</p:attrName>
                                        </p:attrNameLst>
                                      </p:cBhvr>
                                      <p:tavLst>
                                        <p:tav tm="0">
                                          <p:val>
                                            <p:strVal val="ppt_y"/>
                                          </p:val>
                                        </p:tav>
                                        <p:tav tm="100000">
                                          <p:val>
                                            <p:strVal val="1+ppt_h/2"/>
                                          </p:val>
                                        </p:tav>
                                      </p:tavLst>
                                    </p:anim>
                                    <p:set>
                                      <p:cBhvr>
                                        <p:cTn id="61" dur="1" fill="hold">
                                          <p:stCondLst>
                                            <p:cond delay="4499"/>
                                          </p:stCondLst>
                                        </p:cTn>
                                        <p:tgtEl>
                                          <p:spTgt spid="7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75"/>
                                        </p:tgtEl>
                                      </p:cBhvr>
                                    </p:animEffect>
                                    <p:set>
                                      <p:cBhvr>
                                        <p:cTn id="64" dur="1" fill="hold">
                                          <p:stCondLst>
                                            <p:cond delay="5999"/>
                                          </p:stCondLst>
                                        </p:cTn>
                                        <p:tgtEl>
                                          <p:spTgt spid="7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4000" fill="hold"/>
                                        <p:tgtEl>
                                          <p:spTgt spid="63"/>
                                        </p:tgtEl>
                                        <p:attrNameLst>
                                          <p:attrName>ppt_x</p:attrName>
                                        </p:attrNameLst>
                                      </p:cBhvr>
                                      <p:tavLst>
                                        <p:tav tm="0">
                                          <p:val>
                                            <p:strVal val="#ppt_x"/>
                                          </p:val>
                                        </p:tav>
                                        <p:tav tm="100000">
                                          <p:val>
                                            <p:strVal val="#ppt_x"/>
                                          </p:val>
                                        </p:tav>
                                      </p:tavLst>
                                    </p:anim>
                                    <p:anim calcmode="lin" valueType="num">
                                      <p:cBhvr additive="base">
                                        <p:cTn id="68" dur="4000" fill="hold"/>
                                        <p:tgtEl>
                                          <p:spTgt spid="63"/>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4000" fill="hold"/>
                                        <p:tgtEl>
                                          <p:spTgt spid="63"/>
                                        </p:tgtEl>
                                        <p:attrNameLst>
                                          <p:attrName>ppt_w</p:attrName>
                                        </p:attrNameLst>
                                      </p:cBhvr>
                                      <p:tavLst>
                                        <p:tav tm="0" fmla="#ppt_w*sin(2.5*pi*$)">
                                          <p:val>
                                            <p:fltVal val="0"/>
                                          </p:val>
                                        </p:tav>
                                        <p:tav tm="100000">
                                          <p:val>
                                            <p:fltVal val="1"/>
                                          </p:val>
                                        </p:tav>
                                      </p:tavLst>
                                    </p:anim>
                                    <p:anim calcmode="lin" valueType="num">
                                      <p:cBhvr>
                                        <p:cTn id="72" dur="4000" fill="hold"/>
                                        <p:tgtEl>
                                          <p:spTgt spid="63"/>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63"/>
                                        </p:tgtEl>
                                        <p:attrNameLst>
                                          <p:attrName>ppt_x</p:attrName>
                                        </p:attrNameLst>
                                      </p:cBhvr>
                                      <p:tavLst>
                                        <p:tav tm="0">
                                          <p:val>
                                            <p:strVal val="ppt_x"/>
                                          </p:val>
                                        </p:tav>
                                        <p:tav tm="100000">
                                          <p:val>
                                            <p:strVal val="ppt_x"/>
                                          </p:val>
                                        </p:tav>
                                      </p:tavLst>
                                    </p:anim>
                                    <p:anim calcmode="lin" valueType="num">
                                      <p:cBhvr additive="base">
                                        <p:cTn id="75" dur="4500"/>
                                        <p:tgtEl>
                                          <p:spTgt spid="63"/>
                                        </p:tgtEl>
                                        <p:attrNameLst>
                                          <p:attrName>ppt_y</p:attrName>
                                        </p:attrNameLst>
                                      </p:cBhvr>
                                      <p:tavLst>
                                        <p:tav tm="0">
                                          <p:val>
                                            <p:strVal val="ppt_y"/>
                                          </p:val>
                                        </p:tav>
                                        <p:tav tm="100000">
                                          <p:val>
                                            <p:strVal val="1+ppt_h/2"/>
                                          </p:val>
                                        </p:tav>
                                      </p:tavLst>
                                    </p:anim>
                                    <p:set>
                                      <p:cBhvr>
                                        <p:cTn id="76" dur="1" fill="hold">
                                          <p:stCondLst>
                                            <p:cond delay="4499"/>
                                          </p:stCondLst>
                                        </p:cTn>
                                        <p:tgtEl>
                                          <p:spTgt spid="63"/>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3"/>
                                        </p:tgtEl>
                                      </p:cBhvr>
                                    </p:animEffect>
                                    <p:set>
                                      <p:cBhvr>
                                        <p:cTn id="79" dur="1" fill="hold">
                                          <p:stCondLst>
                                            <p:cond delay="5999"/>
                                          </p:stCondLst>
                                        </p:cTn>
                                        <p:tgtEl>
                                          <p:spTgt spid="63"/>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4000" fill="hold"/>
                                        <p:tgtEl>
                                          <p:spTgt spid="82"/>
                                        </p:tgtEl>
                                        <p:attrNameLst>
                                          <p:attrName>ppt_x</p:attrName>
                                        </p:attrNameLst>
                                      </p:cBhvr>
                                      <p:tavLst>
                                        <p:tav tm="0">
                                          <p:val>
                                            <p:strVal val="#ppt_x"/>
                                          </p:val>
                                        </p:tav>
                                        <p:tav tm="100000">
                                          <p:val>
                                            <p:strVal val="#ppt_x"/>
                                          </p:val>
                                        </p:tav>
                                      </p:tavLst>
                                    </p:anim>
                                    <p:anim calcmode="lin" valueType="num">
                                      <p:cBhvr additive="base">
                                        <p:cTn id="83" dur="4000" fill="hold"/>
                                        <p:tgtEl>
                                          <p:spTgt spid="8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4000" fill="hold"/>
                                        <p:tgtEl>
                                          <p:spTgt spid="82"/>
                                        </p:tgtEl>
                                        <p:attrNameLst>
                                          <p:attrName>ppt_w</p:attrName>
                                        </p:attrNameLst>
                                      </p:cBhvr>
                                      <p:tavLst>
                                        <p:tav tm="0" fmla="#ppt_w*sin(2.5*pi*$)">
                                          <p:val>
                                            <p:fltVal val="0"/>
                                          </p:val>
                                        </p:tav>
                                        <p:tav tm="100000">
                                          <p:val>
                                            <p:fltVal val="1"/>
                                          </p:val>
                                        </p:tav>
                                      </p:tavLst>
                                    </p:anim>
                                    <p:anim calcmode="lin" valueType="num">
                                      <p:cBhvr>
                                        <p:cTn id="87" dur="4000" fill="hold"/>
                                        <p:tgtEl>
                                          <p:spTgt spid="8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82"/>
                                        </p:tgtEl>
                                        <p:attrNameLst>
                                          <p:attrName>ppt_x</p:attrName>
                                        </p:attrNameLst>
                                      </p:cBhvr>
                                      <p:tavLst>
                                        <p:tav tm="0">
                                          <p:val>
                                            <p:strVal val="ppt_x"/>
                                          </p:val>
                                        </p:tav>
                                        <p:tav tm="100000">
                                          <p:val>
                                            <p:strVal val="ppt_x"/>
                                          </p:val>
                                        </p:tav>
                                      </p:tavLst>
                                    </p:anim>
                                    <p:anim calcmode="lin" valueType="num">
                                      <p:cBhvr additive="base">
                                        <p:cTn id="90" dur="4500"/>
                                        <p:tgtEl>
                                          <p:spTgt spid="82"/>
                                        </p:tgtEl>
                                        <p:attrNameLst>
                                          <p:attrName>ppt_y</p:attrName>
                                        </p:attrNameLst>
                                      </p:cBhvr>
                                      <p:tavLst>
                                        <p:tav tm="0">
                                          <p:val>
                                            <p:strVal val="ppt_y"/>
                                          </p:val>
                                        </p:tav>
                                        <p:tav tm="100000">
                                          <p:val>
                                            <p:strVal val="1+ppt_h/2"/>
                                          </p:val>
                                        </p:tav>
                                      </p:tavLst>
                                    </p:anim>
                                    <p:set>
                                      <p:cBhvr>
                                        <p:cTn id="91" dur="1" fill="hold">
                                          <p:stCondLst>
                                            <p:cond delay="4499"/>
                                          </p:stCondLst>
                                        </p:cTn>
                                        <p:tgtEl>
                                          <p:spTgt spid="8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82"/>
                                        </p:tgtEl>
                                      </p:cBhvr>
                                    </p:animEffect>
                                    <p:set>
                                      <p:cBhvr>
                                        <p:cTn id="94" dur="1" fill="hold">
                                          <p:stCondLst>
                                            <p:cond delay="5999"/>
                                          </p:stCondLst>
                                        </p:cTn>
                                        <p:tgtEl>
                                          <p:spTgt spid="8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4000" fill="hold"/>
                                        <p:tgtEl>
                                          <p:spTgt spid="83"/>
                                        </p:tgtEl>
                                        <p:attrNameLst>
                                          <p:attrName>ppt_x</p:attrName>
                                        </p:attrNameLst>
                                      </p:cBhvr>
                                      <p:tavLst>
                                        <p:tav tm="0">
                                          <p:val>
                                            <p:strVal val="#ppt_x"/>
                                          </p:val>
                                        </p:tav>
                                        <p:tav tm="100000">
                                          <p:val>
                                            <p:strVal val="#ppt_x"/>
                                          </p:val>
                                        </p:tav>
                                      </p:tavLst>
                                    </p:anim>
                                    <p:anim calcmode="lin" valueType="num">
                                      <p:cBhvr additive="base">
                                        <p:cTn id="98" dur="4000" fill="hold"/>
                                        <p:tgtEl>
                                          <p:spTgt spid="83"/>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4000" fill="hold"/>
                                        <p:tgtEl>
                                          <p:spTgt spid="83"/>
                                        </p:tgtEl>
                                        <p:attrNameLst>
                                          <p:attrName>ppt_w</p:attrName>
                                        </p:attrNameLst>
                                      </p:cBhvr>
                                      <p:tavLst>
                                        <p:tav tm="0" fmla="#ppt_w*sin(2.5*pi*$)">
                                          <p:val>
                                            <p:fltVal val="0"/>
                                          </p:val>
                                        </p:tav>
                                        <p:tav tm="100000">
                                          <p:val>
                                            <p:fltVal val="1"/>
                                          </p:val>
                                        </p:tav>
                                      </p:tavLst>
                                    </p:anim>
                                    <p:anim calcmode="lin" valueType="num">
                                      <p:cBhvr>
                                        <p:cTn id="102" dur="4000" fill="hold"/>
                                        <p:tgtEl>
                                          <p:spTgt spid="83"/>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83"/>
                                        </p:tgtEl>
                                        <p:attrNameLst>
                                          <p:attrName>ppt_x</p:attrName>
                                        </p:attrNameLst>
                                      </p:cBhvr>
                                      <p:tavLst>
                                        <p:tav tm="0">
                                          <p:val>
                                            <p:strVal val="ppt_x"/>
                                          </p:val>
                                        </p:tav>
                                        <p:tav tm="100000">
                                          <p:val>
                                            <p:strVal val="ppt_x"/>
                                          </p:val>
                                        </p:tav>
                                      </p:tavLst>
                                    </p:anim>
                                    <p:anim calcmode="lin" valueType="num">
                                      <p:cBhvr additive="base">
                                        <p:cTn id="105" dur="4500"/>
                                        <p:tgtEl>
                                          <p:spTgt spid="83"/>
                                        </p:tgtEl>
                                        <p:attrNameLst>
                                          <p:attrName>ppt_y</p:attrName>
                                        </p:attrNameLst>
                                      </p:cBhvr>
                                      <p:tavLst>
                                        <p:tav tm="0">
                                          <p:val>
                                            <p:strVal val="ppt_y"/>
                                          </p:val>
                                        </p:tav>
                                        <p:tav tm="100000">
                                          <p:val>
                                            <p:strVal val="1+ppt_h/2"/>
                                          </p:val>
                                        </p:tav>
                                      </p:tavLst>
                                    </p:anim>
                                    <p:set>
                                      <p:cBhvr>
                                        <p:cTn id="106" dur="1" fill="hold">
                                          <p:stCondLst>
                                            <p:cond delay="4499"/>
                                          </p:stCondLst>
                                        </p:cTn>
                                        <p:tgtEl>
                                          <p:spTgt spid="83"/>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83"/>
                                        </p:tgtEl>
                                      </p:cBhvr>
                                    </p:animEffect>
                                    <p:set>
                                      <p:cBhvr>
                                        <p:cTn id="109" dur="1" fill="hold">
                                          <p:stCondLst>
                                            <p:cond delay="5999"/>
                                          </p:stCondLst>
                                        </p:cTn>
                                        <p:tgtEl>
                                          <p:spTgt spid="83"/>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additive="base">
                                        <p:cTn id="112" dur="4000" fill="hold"/>
                                        <p:tgtEl>
                                          <p:spTgt spid="88"/>
                                        </p:tgtEl>
                                        <p:attrNameLst>
                                          <p:attrName>ppt_x</p:attrName>
                                        </p:attrNameLst>
                                      </p:cBhvr>
                                      <p:tavLst>
                                        <p:tav tm="0">
                                          <p:val>
                                            <p:strVal val="#ppt_x"/>
                                          </p:val>
                                        </p:tav>
                                        <p:tav tm="100000">
                                          <p:val>
                                            <p:strVal val="#ppt_x"/>
                                          </p:val>
                                        </p:tav>
                                      </p:tavLst>
                                    </p:anim>
                                    <p:anim calcmode="lin" valueType="num">
                                      <p:cBhvr additive="base">
                                        <p:cTn id="113" dur="4000" fill="hold"/>
                                        <p:tgtEl>
                                          <p:spTgt spid="8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88"/>
                                        </p:tgtEl>
                                        <p:attrNameLst>
                                          <p:attrName>style.visibility</p:attrName>
                                        </p:attrNameLst>
                                      </p:cBhvr>
                                      <p:to>
                                        <p:strVal val="visible"/>
                                      </p:to>
                                    </p:set>
                                    <p:anim calcmode="lin" valueType="num">
                                      <p:cBhvr>
                                        <p:cTn id="116" dur="4000" fill="hold"/>
                                        <p:tgtEl>
                                          <p:spTgt spid="88"/>
                                        </p:tgtEl>
                                        <p:attrNameLst>
                                          <p:attrName>ppt_w</p:attrName>
                                        </p:attrNameLst>
                                      </p:cBhvr>
                                      <p:tavLst>
                                        <p:tav tm="0" fmla="#ppt_w*sin(2.5*pi*$)">
                                          <p:val>
                                            <p:fltVal val="0"/>
                                          </p:val>
                                        </p:tav>
                                        <p:tav tm="100000">
                                          <p:val>
                                            <p:fltVal val="1"/>
                                          </p:val>
                                        </p:tav>
                                      </p:tavLst>
                                    </p:anim>
                                    <p:anim calcmode="lin" valueType="num">
                                      <p:cBhvr>
                                        <p:cTn id="117" dur="4000" fill="hold"/>
                                        <p:tgtEl>
                                          <p:spTgt spid="8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88"/>
                                        </p:tgtEl>
                                        <p:attrNameLst>
                                          <p:attrName>ppt_x</p:attrName>
                                        </p:attrNameLst>
                                      </p:cBhvr>
                                      <p:tavLst>
                                        <p:tav tm="0">
                                          <p:val>
                                            <p:strVal val="ppt_x"/>
                                          </p:val>
                                        </p:tav>
                                        <p:tav tm="100000">
                                          <p:val>
                                            <p:strVal val="ppt_x"/>
                                          </p:val>
                                        </p:tav>
                                      </p:tavLst>
                                    </p:anim>
                                    <p:anim calcmode="lin" valueType="num">
                                      <p:cBhvr additive="base">
                                        <p:cTn id="120" dur="4500"/>
                                        <p:tgtEl>
                                          <p:spTgt spid="88"/>
                                        </p:tgtEl>
                                        <p:attrNameLst>
                                          <p:attrName>ppt_y</p:attrName>
                                        </p:attrNameLst>
                                      </p:cBhvr>
                                      <p:tavLst>
                                        <p:tav tm="0">
                                          <p:val>
                                            <p:strVal val="ppt_y"/>
                                          </p:val>
                                        </p:tav>
                                        <p:tav tm="100000">
                                          <p:val>
                                            <p:strVal val="1+ppt_h/2"/>
                                          </p:val>
                                        </p:tav>
                                      </p:tavLst>
                                    </p:anim>
                                    <p:set>
                                      <p:cBhvr>
                                        <p:cTn id="121" dur="1" fill="hold">
                                          <p:stCondLst>
                                            <p:cond delay="4499"/>
                                          </p:stCondLst>
                                        </p:cTn>
                                        <p:tgtEl>
                                          <p:spTgt spid="8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88"/>
                                        </p:tgtEl>
                                      </p:cBhvr>
                                    </p:animEffect>
                                    <p:set>
                                      <p:cBhvr>
                                        <p:cTn id="124" dur="1" fill="hold">
                                          <p:stCondLst>
                                            <p:cond delay="5999"/>
                                          </p:stCondLst>
                                        </p:cTn>
                                        <p:tgtEl>
                                          <p:spTgt spid="8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4000" fill="hold"/>
                                        <p:tgtEl>
                                          <p:spTgt spid="89"/>
                                        </p:tgtEl>
                                        <p:attrNameLst>
                                          <p:attrName>ppt_x</p:attrName>
                                        </p:attrNameLst>
                                      </p:cBhvr>
                                      <p:tavLst>
                                        <p:tav tm="0">
                                          <p:val>
                                            <p:strVal val="#ppt_x"/>
                                          </p:val>
                                        </p:tav>
                                        <p:tav tm="100000">
                                          <p:val>
                                            <p:strVal val="#ppt_x"/>
                                          </p:val>
                                        </p:tav>
                                      </p:tavLst>
                                    </p:anim>
                                    <p:anim calcmode="lin" valueType="num">
                                      <p:cBhvr additive="base">
                                        <p:cTn id="128" dur="4000" fill="hold"/>
                                        <p:tgtEl>
                                          <p:spTgt spid="8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89"/>
                                        </p:tgtEl>
                                        <p:attrNameLst>
                                          <p:attrName>style.visibility</p:attrName>
                                        </p:attrNameLst>
                                      </p:cBhvr>
                                      <p:to>
                                        <p:strVal val="visible"/>
                                      </p:to>
                                    </p:set>
                                    <p:anim calcmode="lin" valueType="num">
                                      <p:cBhvr>
                                        <p:cTn id="131" dur="4000" fill="hold"/>
                                        <p:tgtEl>
                                          <p:spTgt spid="89"/>
                                        </p:tgtEl>
                                        <p:attrNameLst>
                                          <p:attrName>ppt_w</p:attrName>
                                        </p:attrNameLst>
                                      </p:cBhvr>
                                      <p:tavLst>
                                        <p:tav tm="0" fmla="#ppt_w*sin(2.5*pi*$)">
                                          <p:val>
                                            <p:fltVal val="0"/>
                                          </p:val>
                                        </p:tav>
                                        <p:tav tm="100000">
                                          <p:val>
                                            <p:fltVal val="1"/>
                                          </p:val>
                                        </p:tav>
                                      </p:tavLst>
                                    </p:anim>
                                    <p:anim calcmode="lin" valueType="num">
                                      <p:cBhvr>
                                        <p:cTn id="132" dur="4000" fill="hold"/>
                                        <p:tgtEl>
                                          <p:spTgt spid="8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89"/>
                                        </p:tgtEl>
                                        <p:attrNameLst>
                                          <p:attrName>ppt_x</p:attrName>
                                        </p:attrNameLst>
                                      </p:cBhvr>
                                      <p:tavLst>
                                        <p:tav tm="0">
                                          <p:val>
                                            <p:strVal val="ppt_x"/>
                                          </p:val>
                                        </p:tav>
                                        <p:tav tm="100000">
                                          <p:val>
                                            <p:strVal val="ppt_x"/>
                                          </p:val>
                                        </p:tav>
                                      </p:tavLst>
                                    </p:anim>
                                    <p:anim calcmode="lin" valueType="num">
                                      <p:cBhvr additive="base">
                                        <p:cTn id="135" dur="4500"/>
                                        <p:tgtEl>
                                          <p:spTgt spid="89"/>
                                        </p:tgtEl>
                                        <p:attrNameLst>
                                          <p:attrName>ppt_y</p:attrName>
                                        </p:attrNameLst>
                                      </p:cBhvr>
                                      <p:tavLst>
                                        <p:tav tm="0">
                                          <p:val>
                                            <p:strVal val="ppt_y"/>
                                          </p:val>
                                        </p:tav>
                                        <p:tav tm="100000">
                                          <p:val>
                                            <p:strVal val="1+ppt_h/2"/>
                                          </p:val>
                                        </p:tav>
                                      </p:tavLst>
                                    </p:anim>
                                    <p:set>
                                      <p:cBhvr>
                                        <p:cTn id="136" dur="1" fill="hold">
                                          <p:stCondLst>
                                            <p:cond delay="4499"/>
                                          </p:stCondLst>
                                        </p:cTn>
                                        <p:tgtEl>
                                          <p:spTgt spid="8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89"/>
                                        </p:tgtEl>
                                      </p:cBhvr>
                                    </p:animEffect>
                                    <p:set>
                                      <p:cBhvr>
                                        <p:cTn id="139" dur="1" fill="hold">
                                          <p:stCondLst>
                                            <p:cond delay="5999"/>
                                          </p:stCondLst>
                                        </p:cTn>
                                        <p:tgtEl>
                                          <p:spTgt spid="8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70"/>
                                        </p:tgtEl>
                                        <p:attrNameLst>
                                          <p:attrName>style.visibility</p:attrName>
                                        </p:attrNameLst>
                                      </p:cBhvr>
                                      <p:to>
                                        <p:strVal val="visible"/>
                                      </p:to>
                                    </p:set>
                                    <p:anim calcmode="lin" valueType="num">
                                      <p:cBhvr additive="base">
                                        <p:cTn id="142" dur="4000" fill="hold"/>
                                        <p:tgtEl>
                                          <p:spTgt spid="70"/>
                                        </p:tgtEl>
                                        <p:attrNameLst>
                                          <p:attrName>ppt_x</p:attrName>
                                        </p:attrNameLst>
                                      </p:cBhvr>
                                      <p:tavLst>
                                        <p:tav tm="0">
                                          <p:val>
                                            <p:strVal val="#ppt_x"/>
                                          </p:val>
                                        </p:tav>
                                        <p:tav tm="100000">
                                          <p:val>
                                            <p:strVal val="#ppt_x"/>
                                          </p:val>
                                        </p:tav>
                                      </p:tavLst>
                                    </p:anim>
                                    <p:anim calcmode="lin" valueType="num">
                                      <p:cBhvr additive="base">
                                        <p:cTn id="143" dur="4000" fill="hold"/>
                                        <p:tgtEl>
                                          <p:spTgt spid="70"/>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70"/>
                                        </p:tgtEl>
                                        <p:attrNameLst>
                                          <p:attrName>style.visibility</p:attrName>
                                        </p:attrNameLst>
                                      </p:cBhvr>
                                      <p:to>
                                        <p:strVal val="visible"/>
                                      </p:to>
                                    </p:set>
                                    <p:anim calcmode="lin" valueType="num">
                                      <p:cBhvr>
                                        <p:cTn id="146" dur="4000" fill="hold"/>
                                        <p:tgtEl>
                                          <p:spTgt spid="70"/>
                                        </p:tgtEl>
                                        <p:attrNameLst>
                                          <p:attrName>ppt_w</p:attrName>
                                        </p:attrNameLst>
                                      </p:cBhvr>
                                      <p:tavLst>
                                        <p:tav tm="0" fmla="#ppt_w*sin(2.5*pi*$)">
                                          <p:val>
                                            <p:fltVal val="0"/>
                                          </p:val>
                                        </p:tav>
                                        <p:tav tm="100000">
                                          <p:val>
                                            <p:fltVal val="1"/>
                                          </p:val>
                                        </p:tav>
                                      </p:tavLst>
                                    </p:anim>
                                    <p:anim calcmode="lin" valueType="num">
                                      <p:cBhvr>
                                        <p:cTn id="147" dur="4000" fill="hold"/>
                                        <p:tgtEl>
                                          <p:spTgt spid="70"/>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70"/>
                                        </p:tgtEl>
                                        <p:attrNameLst>
                                          <p:attrName>ppt_x</p:attrName>
                                        </p:attrNameLst>
                                      </p:cBhvr>
                                      <p:tavLst>
                                        <p:tav tm="0">
                                          <p:val>
                                            <p:strVal val="ppt_x"/>
                                          </p:val>
                                        </p:tav>
                                        <p:tav tm="100000">
                                          <p:val>
                                            <p:strVal val="ppt_x"/>
                                          </p:val>
                                        </p:tav>
                                      </p:tavLst>
                                    </p:anim>
                                    <p:anim calcmode="lin" valueType="num">
                                      <p:cBhvr additive="base">
                                        <p:cTn id="150" dur="4500"/>
                                        <p:tgtEl>
                                          <p:spTgt spid="70"/>
                                        </p:tgtEl>
                                        <p:attrNameLst>
                                          <p:attrName>ppt_y</p:attrName>
                                        </p:attrNameLst>
                                      </p:cBhvr>
                                      <p:tavLst>
                                        <p:tav tm="0">
                                          <p:val>
                                            <p:strVal val="ppt_y"/>
                                          </p:val>
                                        </p:tav>
                                        <p:tav tm="100000">
                                          <p:val>
                                            <p:strVal val="1+ppt_h/2"/>
                                          </p:val>
                                        </p:tav>
                                      </p:tavLst>
                                    </p:anim>
                                    <p:set>
                                      <p:cBhvr>
                                        <p:cTn id="151" dur="1" fill="hold">
                                          <p:stCondLst>
                                            <p:cond delay="4499"/>
                                          </p:stCondLst>
                                        </p:cTn>
                                        <p:tgtEl>
                                          <p:spTgt spid="7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70"/>
                                        </p:tgtEl>
                                      </p:cBhvr>
                                    </p:animEffect>
                                    <p:set>
                                      <p:cBhvr>
                                        <p:cTn id="154" dur="1" fill="hold">
                                          <p:stCondLst>
                                            <p:cond delay="5999"/>
                                          </p:stCondLst>
                                        </p:cTn>
                                        <p:tgtEl>
                                          <p:spTgt spid="7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71"/>
                                        </p:tgtEl>
                                        <p:attrNameLst>
                                          <p:attrName>style.visibility</p:attrName>
                                        </p:attrNameLst>
                                      </p:cBhvr>
                                      <p:to>
                                        <p:strVal val="visible"/>
                                      </p:to>
                                    </p:set>
                                    <p:anim calcmode="lin" valueType="num">
                                      <p:cBhvr additive="base">
                                        <p:cTn id="157" dur="4000" fill="hold"/>
                                        <p:tgtEl>
                                          <p:spTgt spid="71"/>
                                        </p:tgtEl>
                                        <p:attrNameLst>
                                          <p:attrName>ppt_x</p:attrName>
                                        </p:attrNameLst>
                                      </p:cBhvr>
                                      <p:tavLst>
                                        <p:tav tm="0">
                                          <p:val>
                                            <p:strVal val="#ppt_x"/>
                                          </p:val>
                                        </p:tav>
                                        <p:tav tm="100000">
                                          <p:val>
                                            <p:strVal val="#ppt_x"/>
                                          </p:val>
                                        </p:tav>
                                      </p:tavLst>
                                    </p:anim>
                                    <p:anim calcmode="lin" valueType="num">
                                      <p:cBhvr additive="base">
                                        <p:cTn id="158" dur="4000" fill="hold"/>
                                        <p:tgtEl>
                                          <p:spTgt spid="71"/>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71"/>
                                        </p:tgtEl>
                                        <p:attrNameLst>
                                          <p:attrName>style.visibility</p:attrName>
                                        </p:attrNameLst>
                                      </p:cBhvr>
                                      <p:to>
                                        <p:strVal val="visible"/>
                                      </p:to>
                                    </p:set>
                                    <p:anim calcmode="lin" valueType="num">
                                      <p:cBhvr>
                                        <p:cTn id="161" dur="4000" fill="hold"/>
                                        <p:tgtEl>
                                          <p:spTgt spid="71"/>
                                        </p:tgtEl>
                                        <p:attrNameLst>
                                          <p:attrName>ppt_w</p:attrName>
                                        </p:attrNameLst>
                                      </p:cBhvr>
                                      <p:tavLst>
                                        <p:tav tm="0" fmla="#ppt_w*sin(2.5*pi*$)">
                                          <p:val>
                                            <p:fltVal val="0"/>
                                          </p:val>
                                        </p:tav>
                                        <p:tav tm="100000">
                                          <p:val>
                                            <p:fltVal val="1"/>
                                          </p:val>
                                        </p:tav>
                                      </p:tavLst>
                                    </p:anim>
                                    <p:anim calcmode="lin" valueType="num">
                                      <p:cBhvr>
                                        <p:cTn id="162" dur="4000" fill="hold"/>
                                        <p:tgtEl>
                                          <p:spTgt spid="71"/>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71"/>
                                        </p:tgtEl>
                                        <p:attrNameLst>
                                          <p:attrName>ppt_x</p:attrName>
                                        </p:attrNameLst>
                                      </p:cBhvr>
                                      <p:tavLst>
                                        <p:tav tm="0">
                                          <p:val>
                                            <p:strVal val="ppt_x"/>
                                          </p:val>
                                        </p:tav>
                                        <p:tav tm="100000">
                                          <p:val>
                                            <p:strVal val="ppt_x"/>
                                          </p:val>
                                        </p:tav>
                                      </p:tavLst>
                                    </p:anim>
                                    <p:anim calcmode="lin" valueType="num">
                                      <p:cBhvr additive="base">
                                        <p:cTn id="165" dur="4500"/>
                                        <p:tgtEl>
                                          <p:spTgt spid="71"/>
                                        </p:tgtEl>
                                        <p:attrNameLst>
                                          <p:attrName>ppt_y</p:attrName>
                                        </p:attrNameLst>
                                      </p:cBhvr>
                                      <p:tavLst>
                                        <p:tav tm="0">
                                          <p:val>
                                            <p:strVal val="ppt_y"/>
                                          </p:val>
                                        </p:tav>
                                        <p:tav tm="100000">
                                          <p:val>
                                            <p:strVal val="1+ppt_h/2"/>
                                          </p:val>
                                        </p:tav>
                                      </p:tavLst>
                                    </p:anim>
                                    <p:set>
                                      <p:cBhvr>
                                        <p:cTn id="166" dur="1" fill="hold">
                                          <p:stCondLst>
                                            <p:cond delay="4499"/>
                                          </p:stCondLst>
                                        </p:cTn>
                                        <p:tgtEl>
                                          <p:spTgt spid="71"/>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71"/>
                                        </p:tgtEl>
                                      </p:cBhvr>
                                    </p:animEffect>
                                    <p:set>
                                      <p:cBhvr>
                                        <p:cTn id="169" dur="1" fill="hold">
                                          <p:stCondLst>
                                            <p:cond delay="5999"/>
                                          </p:stCondLst>
                                        </p:cTn>
                                        <p:tgtEl>
                                          <p:spTgt spid="71"/>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76"/>
                                        </p:tgtEl>
                                        <p:attrNameLst>
                                          <p:attrName>style.visibility</p:attrName>
                                        </p:attrNameLst>
                                      </p:cBhvr>
                                      <p:to>
                                        <p:strVal val="visible"/>
                                      </p:to>
                                    </p:set>
                                    <p:anim calcmode="lin" valueType="num">
                                      <p:cBhvr additive="base">
                                        <p:cTn id="172" dur="4000" fill="hold"/>
                                        <p:tgtEl>
                                          <p:spTgt spid="76"/>
                                        </p:tgtEl>
                                        <p:attrNameLst>
                                          <p:attrName>ppt_x</p:attrName>
                                        </p:attrNameLst>
                                      </p:cBhvr>
                                      <p:tavLst>
                                        <p:tav tm="0">
                                          <p:val>
                                            <p:strVal val="#ppt_x"/>
                                          </p:val>
                                        </p:tav>
                                        <p:tav tm="100000">
                                          <p:val>
                                            <p:strVal val="#ppt_x"/>
                                          </p:val>
                                        </p:tav>
                                      </p:tavLst>
                                    </p:anim>
                                    <p:anim calcmode="lin" valueType="num">
                                      <p:cBhvr additive="base">
                                        <p:cTn id="173" dur="4000" fill="hold"/>
                                        <p:tgtEl>
                                          <p:spTgt spid="7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76"/>
                                        </p:tgtEl>
                                        <p:attrNameLst>
                                          <p:attrName>style.visibility</p:attrName>
                                        </p:attrNameLst>
                                      </p:cBhvr>
                                      <p:to>
                                        <p:strVal val="visible"/>
                                      </p:to>
                                    </p:set>
                                    <p:anim calcmode="lin" valueType="num">
                                      <p:cBhvr>
                                        <p:cTn id="176" dur="4000" fill="hold"/>
                                        <p:tgtEl>
                                          <p:spTgt spid="76"/>
                                        </p:tgtEl>
                                        <p:attrNameLst>
                                          <p:attrName>ppt_w</p:attrName>
                                        </p:attrNameLst>
                                      </p:cBhvr>
                                      <p:tavLst>
                                        <p:tav tm="0" fmla="#ppt_w*sin(2.5*pi*$)">
                                          <p:val>
                                            <p:fltVal val="0"/>
                                          </p:val>
                                        </p:tav>
                                        <p:tav tm="100000">
                                          <p:val>
                                            <p:fltVal val="1"/>
                                          </p:val>
                                        </p:tav>
                                      </p:tavLst>
                                    </p:anim>
                                    <p:anim calcmode="lin" valueType="num">
                                      <p:cBhvr>
                                        <p:cTn id="177" dur="4000" fill="hold"/>
                                        <p:tgtEl>
                                          <p:spTgt spid="76"/>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76"/>
                                        </p:tgtEl>
                                        <p:attrNameLst>
                                          <p:attrName>ppt_x</p:attrName>
                                        </p:attrNameLst>
                                      </p:cBhvr>
                                      <p:tavLst>
                                        <p:tav tm="0">
                                          <p:val>
                                            <p:strVal val="ppt_x"/>
                                          </p:val>
                                        </p:tav>
                                        <p:tav tm="100000">
                                          <p:val>
                                            <p:strVal val="ppt_x"/>
                                          </p:val>
                                        </p:tav>
                                      </p:tavLst>
                                    </p:anim>
                                    <p:anim calcmode="lin" valueType="num">
                                      <p:cBhvr additive="base">
                                        <p:cTn id="180" dur="4500"/>
                                        <p:tgtEl>
                                          <p:spTgt spid="76"/>
                                        </p:tgtEl>
                                        <p:attrNameLst>
                                          <p:attrName>ppt_y</p:attrName>
                                        </p:attrNameLst>
                                      </p:cBhvr>
                                      <p:tavLst>
                                        <p:tav tm="0">
                                          <p:val>
                                            <p:strVal val="ppt_y"/>
                                          </p:val>
                                        </p:tav>
                                        <p:tav tm="100000">
                                          <p:val>
                                            <p:strVal val="1+ppt_h/2"/>
                                          </p:val>
                                        </p:tav>
                                      </p:tavLst>
                                    </p:anim>
                                    <p:set>
                                      <p:cBhvr>
                                        <p:cTn id="181" dur="1" fill="hold">
                                          <p:stCondLst>
                                            <p:cond delay="4499"/>
                                          </p:stCondLst>
                                        </p:cTn>
                                        <p:tgtEl>
                                          <p:spTgt spid="76"/>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76"/>
                                        </p:tgtEl>
                                      </p:cBhvr>
                                    </p:animEffect>
                                    <p:set>
                                      <p:cBhvr>
                                        <p:cTn id="184" dur="1" fill="hold">
                                          <p:stCondLst>
                                            <p:cond delay="5999"/>
                                          </p:stCondLst>
                                        </p:cTn>
                                        <p:tgtEl>
                                          <p:spTgt spid="76"/>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77"/>
                                        </p:tgtEl>
                                        <p:attrNameLst>
                                          <p:attrName>style.visibility</p:attrName>
                                        </p:attrNameLst>
                                      </p:cBhvr>
                                      <p:to>
                                        <p:strVal val="visible"/>
                                      </p:to>
                                    </p:set>
                                    <p:anim calcmode="lin" valueType="num">
                                      <p:cBhvr additive="base">
                                        <p:cTn id="187" dur="4000" fill="hold"/>
                                        <p:tgtEl>
                                          <p:spTgt spid="77"/>
                                        </p:tgtEl>
                                        <p:attrNameLst>
                                          <p:attrName>ppt_x</p:attrName>
                                        </p:attrNameLst>
                                      </p:cBhvr>
                                      <p:tavLst>
                                        <p:tav tm="0">
                                          <p:val>
                                            <p:strVal val="#ppt_x"/>
                                          </p:val>
                                        </p:tav>
                                        <p:tav tm="100000">
                                          <p:val>
                                            <p:strVal val="#ppt_x"/>
                                          </p:val>
                                        </p:tav>
                                      </p:tavLst>
                                    </p:anim>
                                    <p:anim calcmode="lin" valueType="num">
                                      <p:cBhvr additive="base">
                                        <p:cTn id="188" dur="4000" fill="hold"/>
                                        <p:tgtEl>
                                          <p:spTgt spid="77"/>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77"/>
                                        </p:tgtEl>
                                        <p:attrNameLst>
                                          <p:attrName>style.visibility</p:attrName>
                                        </p:attrNameLst>
                                      </p:cBhvr>
                                      <p:to>
                                        <p:strVal val="visible"/>
                                      </p:to>
                                    </p:set>
                                    <p:anim calcmode="lin" valueType="num">
                                      <p:cBhvr>
                                        <p:cTn id="191" dur="4000" fill="hold"/>
                                        <p:tgtEl>
                                          <p:spTgt spid="77"/>
                                        </p:tgtEl>
                                        <p:attrNameLst>
                                          <p:attrName>ppt_w</p:attrName>
                                        </p:attrNameLst>
                                      </p:cBhvr>
                                      <p:tavLst>
                                        <p:tav tm="0" fmla="#ppt_w*sin(2.5*pi*$)">
                                          <p:val>
                                            <p:fltVal val="0"/>
                                          </p:val>
                                        </p:tav>
                                        <p:tav tm="100000">
                                          <p:val>
                                            <p:fltVal val="1"/>
                                          </p:val>
                                        </p:tav>
                                      </p:tavLst>
                                    </p:anim>
                                    <p:anim calcmode="lin" valueType="num">
                                      <p:cBhvr>
                                        <p:cTn id="192" dur="4000" fill="hold"/>
                                        <p:tgtEl>
                                          <p:spTgt spid="77"/>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77"/>
                                        </p:tgtEl>
                                        <p:attrNameLst>
                                          <p:attrName>ppt_x</p:attrName>
                                        </p:attrNameLst>
                                      </p:cBhvr>
                                      <p:tavLst>
                                        <p:tav tm="0">
                                          <p:val>
                                            <p:strVal val="ppt_x"/>
                                          </p:val>
                                        </p:tav>
                                        <p:tav tm="100000">
                                          <p:val>
                                            <p:strVal val="ppt_x"/>
                                          </p:val>
                                        </p:tav>
                                      </p:tavLst>
                                    </p:anim>
                                    <p:anim calcmode="lin" valueType="num">
                                      <p:cBhvr additive="base">
                                        <p:cTn id="195" dur="4500"/>
                                        <p:tgtEl>
                                          <p:spTgt spid="77"/>
                                        </p:tgtEl>
                                        <p:attrNameLst>
                                          <p:attrName>ppt_y</p:attrName>
                                        </p:attrNameLst>
                                      </p:cBhvr>
                                      <p:tavLst>
                                        <p:tav tm="0">
                                          <p:val>
                                            <p:strVal val="ppt_y"/>
                                          </p:val>
                                        </p:tav>
                                        <p:tav tm="100000">
                                          <p:val>
                                            <p:strVal val="1+ppt_h/2"/>
                                          </p:val>
                                        </p:tav>
                                      </p:tavLst>
                                    </p:anim>
                                    <p:set>
                                      <p:cBhvr>
                                        <p:cTn id="196" dur="1" fill="hold">
                                          <p:stCondLst>
                                            <p:cond delay="4499"/>
                                          </p:stCondLst>
                                        </p:cTn>
                                        <p:tgtEl>
                                          <p:spTgt spid="77"/>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77"/>
                                        </p:tgtEl>
                                      </p:cBhvr>
                                    </p:animEffect>
                                    <p:set>
                                      <p:cBhvr>
                                        <p:cTn id="199" dur="1" fill="hold">
                                          <p:stCondLst>
                                            <p:cond delay="5999"/>
                                          </p:stCondLst>
                                        </p:cTn>
                                        <p:tgtEl>
                                          <p:spTgt spid="77"/>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additive="base">
                                        <p:cTn id="202" dur="4000" fill="hold"/>
                                        <p:tgtEl>
                                          <p:spTgt spid="64"/>
                                        </p:tgtEl>
                                        <p:attrNameLst>
                                          <p:attrName>ppt_x</p:attrName>
                                        </p:attrNameLst>
                                      </p:cBhvr>
                                      <p:tavLst>
                                        <p:tav tm="0">
                                          <p:val>
                                            <p:strVal val="#ppt_x"/>
                                          </p:val>
                                        </p:tav>
                                        <p:tav tm="100000">
                                          <p:val>
                                            <p:strVal val="#ppt_x"/>
                                          </p:val>
                                        </p:tav>
                                      </p:tavLst>
                                    </p:anim>
                                    <p:anim calcmode="lin" valueType="num">
                                      <p:cBhvr additive="base">
                                        <p:cTn id="203" dur="4000" fill="hold"/>
                                        <p:tgtEl>
                                          <p:spTgt spid="64"/>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64"/>
                                        </p:tgtEl>
                                        <p:attrNameLst>
                                          <p:attrName>style.visibility</p:attrName>
                                        </p:attrNameLst>
                                      </p:cBhvr>
                                      <p:to>
                                        <p:strVal val="visible"/>
                                      </p:to>
                                    </p:set>
                                    <p:anim calcmode="lin" valueType="num">
                                      <p:cBhvr>
                                        <p:cTn id="206" dur="4000" fill="hold"/>
                                        <p:tgtEl>
                                          <p:spTgt spid="64"/>
                                        </p:tgtEl>
                                        <p:attrNameLst>
                                          <p:attrName>ppt_w</p:attrName>
                                        </p:attrNameLst>
                                      </p:cBhvr>
                                      <p:tavLst>
                                        <p:tav tm="0" fmla="#ppt_w*sin(2.5*pi*$)">
                                          <p:val>
                                            <p:fltVal val="0"/>
                                          </p:val>
                                        </p:tav>
                                        <p:tav tm="100000">
                                          <p:val>
                                            <p:fltVal val="1"/>
                                          </p:val>
                                        </p:tav>
                                      </p:tavLst>
                                    </p:anim>
                                    <p:anim calcmode="lin" valueType="num">
                                      <p:cBhvr>
                                        <p:cTn id="207" dur="4000" fill="hold"/>
                                        <p:tgtEl>
                                          <p:spTgt spid="64"/>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64"/>
                                        </p:tgtEl>
                                        <p:attrNameLst>
                                          <p:attrName>ppt_x</p:attrName>
                                        </p:attrNameLst>
                                      </p:cBhvr>
                                      <p:tavLst>
                                        <p:tav tm="0">
                                          <p:val>
                                            <p:strVal val="ppt_x"/>
                                          </p:val>
                                        </p:tav>
                                        <p:tav tm="100000">
                                          <p:val>
                                            <p:strVal val="ppt_x"/>
                                          </p:val>
                                        </p:tav>
                                      </p:tavLst>
                                    </p:anim>
                                    <p:anim calcmode="lin" valueType="num">
                                      <p:cBhvr additive="base">
                                        <p:cTn id="210" dur="4500"/>
                                        <p:tgtEl>
                                          <p:spTgt spid="64"/>
                                        </p:tgtEl>
                                        <p:attrNameLst>
                                          <p:attrName>ppt_y</p:attrName>
                                        </p:attrNameLst>
                                      </p:cBhvr>
                                      <p:tavLst>
                                        <p:tav tm="0">
                                          <p:val>
                                            <p:strVal val="ppt_y"/>
                                          </p:val>
                                        </p:tav>
                                        <p:tav tm="100000">
                                          <p:val>
                                            <p:strVal val="1+ppt_h/2"/>
                                          </p:val>
                                        </p:tav>
                                      </p:tavLst>
                                    </p:anim>
                                    <p:set>
                                      <p:cBhvr>
                                        <p:cTn id="211" dur="1" fill="hold">
                                          <p:stCondLst>
                                            <p:cond delay="4499"/>
                                          </p:stCondLst>
                                        </p:cTn>
                                        <p:tgtEl>
                                          <p:spTgt spid="64"/>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64"/>
                                        </p:tgtEl>
                                      </p:cBhvr>
                                    </p:animEffect>
                                    <p:set>
                                      <p:cBhvr>
                                        <p:cTn id="214" dur="1" fill="hold">
                                          <p:stCondLst>
                                            <p:cond delay="5999"/>
                                          </p:stCondLst>
                                        </p:cTn>
                                        <p:tgtEl>
                                          <p:spTgt spid="64"/>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additive="base">
                                        <p:cTn id="217" dur="4000" fill="hold"/>
                                        <p:tgtEl>
                                          <p:spTgt spid="65"/>
                                        </p:tgtEl>
                                        <p:attrNameLst>
                                          <p:attrName>ppt_x</p:attrName>
                                        </p:attrNameLst>
                                      </p:cBhvr>
                                      <p:tavLst>
                                        <p:tav tm="0">
                                          <p:val>
                                            <p:strVal val="#ppt_x"/>
                                          </p:val>
                                        </p:tav>
                                        <p:tav tm="100000">
                                          <p:val>
                                            <p:strVal val="#ppt_x"/>
                                          </p:val>
                                        </p:tav>
                                      </p:tavLst>
                                    </p:anim>
                                    <p:anim calcmode="lin" valueType="num">
                                      <p:cBhvr additive="base">
                                        <p:cTn id="218" dur="4000" fill="hold"/>
                                        <p:tgtEl>
                                          <p:spTgt spid="65"/>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5"/>
                                        </p:tgtEl>
                                        <p:attrNameLst>
                                          <p:attrName>style.visibility</p:attrName>
                                        </p:attrNameLst>
                                      </p:cBhvr>
                                      <p:to>
                                        <p:strVal val="visible"/>
                                      </p:to>
                                    </p:set>
                                    <p:anim calcmode="lin" valueType="num">
                                      <p:cBhvr>
                                        <p:cTn id="221" dur="4000" fill="hold"/>
                                        <p:tgtEl>
                                          <p:spTgt spid="65"/>
                                        </p:tgtEl>
                                        <p:attrNameLst>
                                          <p:attrName>ppt_w</p:attrName>
                                        </p:attrNameLst>
                                      </p:cBhvr>
                                      <p:tavLst>
                                        <p:tav tm="0" fmla="#ppt_w*sin(2.5*pi*$)">
                                          <p:val>
                                            <p:fltVal val="0"/>
                                          </p:val>
                                        </p:tav>
                                        <p:tav tm="100000">
                                          <p:val>
                                            <p:fltVal val="1"/>
                                          </p:val>
                                        </p:tav>
                                      </p:tavLst>
                                    </p:anim>
                                    <p:anim calcmode="lin" valueType="num">
                                      <p:cBhvr>
                                        <p:cTn id="222" dur="4000" fill="hold"/>
                                        <p:tgtEl>
                                          <p:spTgt spid="65"/>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65"/>
                                        </p:tgtEl>
                                        <p:attrNameLst>
                                          <p:attrName>ppt_x</p:attrName>
                                        </p:attrNameLst>
                                      </p:cBhvr>
                                      <p:tavLst>
                                        <p:tav tm="0">
                                          <p:val>
                                            <p:strVal val="ppt_x"/>
                                          </p:val>
                                        </p:tav>
                                        <p:tav tm="100000">
                                          <p:val>
                                            <p:strVal val="ppt_x"/>
                                          </p:val>
                                        </p:tav>
                                      </p:tavLst>
                                    </p:anim>
                                    <p:anim calcmode="lin" valueType="num">
                                      <p:cBhvr additive="base">
                                        <p:cTn id="225" dur="4500"/>
                                        <p:tgtEl>
                                          <p:spTgt spid="65"/>
                                        </p:tgtEl>
                                        <p:attrNameLst>
                                          <p:attrName>ppt_y</p:attrName>
                                        </p:attrNameLst>
                                      </p:cBhvr>
                                      <p:tavLst>
                                        <p:tav tm="0">
                                          <p:val>
                                            <p:strVal val="ppt_y"/>
                                          </p:val>
                                        </p:tav>
                                        <p:tav tm="100000">
                                          <p:val>
                                            <p:strVal val="1+ppt_h/2"/>
                                          </p:val>
                                        </p:tav>
                                      </p:tavLst>
                                    </p:anim>
                                    <p:set>
                                      <p:cBhvr>
                                        <p:cTn id="226" dur="1" fill="hold">
                                          <p:stCondLst>
                                            <p:cond delay="4499"/>
                                          </p:stCondLst>
                                        </p:cTn>
                                        <p:tgtEl>
                                          <p:spTgt spid="65"/>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5"/>
                                        </p:tgtEl>
                                      </p:cBhvr>
                                    </p:animEffect>
                                    <p:set>
                                      <p:cBhvr>
                                        <p:cTn id="229" dur="1" fill="hold">
                                          <p:stCondLst>
                                            <p:cond delay="5999"/>
                                          </p:stCondLst>
                                        </p:cTn>
                                        <p:tgtEl>
                                          <p:spTgt spid="65"/>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85"/>
                                        </p:tgtEl>
                                        <p:attrNameLst>
                                          <p:attrName>style.visibility</p:attrName>
                                        </p:attrNameLst>
                                      </p:cBhvr>
                                      <p:to>
                                        <p:strVal val="visible"/>
                                      </p:to>
                                    </p:set>
                                    <p:anim calcmode="lin" valueType="num">
                                      <p:cBhvr additive="base">
                                        <p:cTn id="232" dur="4000" fill="hold"/>
                                        <p:tgtEl>
                                          <p:spTgt spid="85"/>
                                        </p:tgtEl>
                                        <p:attrNameLst>
                                          <p:attrName>ppt_x</p:attrName>
                                        </p:attrNameLst>
                                      </p:cBhvr>
                                      <p:tavLst>
                                        <p:tav tm="0">
                                          <p:val>
                                            <p:strVal val="#ppt_x"/>
                                          </p:val>
                                        </p:tav>
                                        <p:tav tm="100000">
                                          <p:val>
                                            <p:strVal val="#ppt_x"/>
                                          </p:val>
                                        </p:tav>
                                      </p:tavLst>
                                    </p:anim>
                                    <p:anim calcmode="lin" valueType="num">
                                      <p:cBhvr additive="base">
                                        <p:cTn id="233" dur="4000" fill="hold"/>
                                        <p:tgtEl>
                                          <p:spTgt spid="8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4000" fill="hold"/>
                                        <p:tgtEl>
                                          <p:spTgt spid="85"/>
                                        </p:tgtEl>
                                        <p:attrNameLst>
                                          <p:attrName>ppt_w</p:attrName>
                                        </p:attrNameLst>
                                      </p:cBhvr>
                                      <p:tavLst>
                                        <p:tav tm="0" fmla="#ppt_w*sin(2.5*pi*$)">
                                          <p:val>
                                            <p:fltVal val="0"/>
                                          </p:val>
                                        </p:tav>
                                        <p:tav tm="100000">
                                          <p:val>
                                            <p:fltVal val="1"/>
                                          </p:val>
                                        </p:tav>
                                      </p:tavLst>
                                    </p:anim>
                                    <p:anim calcmode="lin" valueType="num">
                                      <p:cBhvr>
                                        <p:cTn id="237" dur="4000" fill="hold"/>
                                        <p:tgtEl>
                                          <p:spTgt spid="85"/>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85"/>
                                        </p:tgtEl>
                                        <p:attrNameLst>
                                          <p:attrName>ppt_x</p:attrName>
                                        </p:attrNameLst>
                                      </p:cBhvr>
                                      <p:tavLst>
                                        <p:tav tm="0">
                                          <p:val>
                                            <p:strVal val="ppt_x"/>
                                          </p:val>
                                        </p:tav>
                                        <p:tav tm="100000">
                                          <p:val>
                                            <p:strVal val="ppt_x"/>
                                          </p:val>
                                        </p:tav>
                                      </p:tavLst>
                                    </p:anim>
                                    <p:anim calcmode="lin" valueType="num">
                                      <p:cBhvr additive="base">
                                        <p:cTn id="240" dur="4500"/>
                                        <p:tgtEl>
                                          <p:spTgt spid="85"/>
                                        </p:tgtEl>
                                        <p:attrNameLst>
                                          <p:attrName>ppt_y</p:attrName>
                                        </p:attrNameLst>
                                      </p:cBhvr>
                                      <p:tavLst>
                                        <p:tav tm="0">
                                          <p:val>
                                            <p:strVal val="ppt_y"/>
                                          </p:val>
                                        </p:tav>
                                        <p:tav tm="100000">
                                          <p:val>
                                            <p:strVal val="1+ppt_h/2"/>
                                          </p:val>
                                        </p:tav>
                                      </p:tavLst>
                                    </p:anim>
                                    <p:set>
                                      <p:cBhvr>
                                        <p:cTn id="241" dur="1" fill="hold">
                                          <p:stCondLst>
                                            <p:cond delay="4499"/>
                                          </p:stCondLst>
                                        </p:cTn>
                                        <p:tgtEl>
                                          <p:spTgt spid="8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85"/>
                                        </p:tgtEl>
                                      </p:cBhvr>
                                    </p:animEffect>
                                    <p:set>
                                      <p:cBhvr>
                                        <p:cTn id="244" dur="1" fill="hold">
                                          <p:stCondLst>
                                            <p:cond delay="5999"/>
                                          </p:stCondLst>
                                        </p:cTn>
                                        <p:tgtEl>
                                          <p:spTgt spid="8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84"/>
                                        </p:tgtEl>
                                        <p:attrNameLst>
                                          <p:attrName>style.visibility</p:attrName>
                                        </p:attrNameLst>
                                      </p:cBhvr>
                                      <p:to>
                                        <p:strVal val="visible"/>
                                      </p:to>
                                    </p:set>
                                    <p:anim calcmode="lin" valueType="num">
                                      <p:cBhvr additive="base">
                                        <p:cTn id="247" dur="4000" fill="hold"/>
                                        <p:tgtEl>
                                          <p:spTgt spid="84"/>
                                        </p:tgtEl>
                                        <p:attrNameLst>
                                          <p:attrName>ppt_x</p:attrName>
                                        </p:attrNameLst>
                                      </p:cBhvr>
                                      <p:tavLst>
                                        <p:tav tm="0">
                                          <p:val>
                                            <p:strVal val="#ppt_x"/>
                                          </p:val>
                                        </p:tav>
                                        <p:tav tm="100000">
                                          <p:val>
                                            <p:strVal val="#ppt_x"/>
                                          </p:val>
                                        </p:tav>
                                      </p:tavLst>
                                    </p:anim>
                                    <p:anim calcmode="lin" valueType="num">
                                      <p:cBhvr additive="base">
                                        <p:cTn id="248" dur="4000" fill="hold"/>
                                        <p:tgtEl>
                                          <p:spTgt spid="8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84"/>
                                        </p:tgtEl>
                                        <p:attrNameLst>
                                          <p:attrName>style.visibility</p:attrName>
                                        </p:attrNameLst>
                                      </p:cBhvr>
                                      <p:to>
                                        <p:strVal val="visible"/>
                                      </p:to>
                                    </p:set>
                                    <p:anim calcmode="lin" valueType="num">
                                      <p:cBhvr>
                                        <p:cTn id="251" dur="4000" fill="hold"/>
                                        <p:tgtEl>
                                          <p:spTgt spid="84"/>
                                        </p:tgtEl>
                                        <p:attrNameLst>
                                          <p:attrName>ppt_w</p:attrName>
                                        </p:attrNameLst>
                                      </p:cBhvr>
                                      <p:tavLst>
                                        <p:tav tm="0" fmla="#ppt_w*sin(2.5*pi*$)">
                                          <p:val>
                                            <p:fltVal val="0"/>
                                          </p:val>
                                        </p:tav>
                                        <p:tav tm="100000">
                                          <p:val>
                                            <p:fltVal val="1"/>
                                          </p:val>
                                        </p:tav>
                                      </p:tavLst>
                                    </p:anim>
                                    <p:anim calcmode="lin" valueType="num">
                                      <p:cBhvr>
                                        <p:cTn id="252" dur="4000" fill="hold"/>
                                        <p:tgtEl>
                                          <p:spTgt spid="84"/>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84"/>
                                        </p:tgtEl>
                                        <p:attrNameLst>
                                          <p:attrName>ppt_x</p:attrName>
                                        </p:attrNameLst>
                                      </p:cBhvr>
                                      <p:tavLst>
                                        <p:tav tm="0">
                                          <p:val>
                                            <p:strVal val="ppt_x"/>
                                          </p:val>
                                        </p:tav>
                                        <p:tav tm="100000">
                                          <p:val>
                                            <p:strVal val="ppt_x"/>
                                          </p:val>
                                        </p:tav>
                                      </p:tavLst>
                                    </p:anim>
                                    <p:anim calcmode="lin" valueType="num">
                                      <p:cBhvr additive="base">
                                        <p:cTn id="255" dur="4500"/>
                                        <p:tgtEl>
                                          <p:spTgt spid="84"/>
                                        </p:tgtEl>
                                        <p:attrNameLst>
                                          <p:attrName>ppt_y</p:attrName>
                                        </p:attrNameLst>
                                      </p:cBhvr>
                                      <p:tavLst>
                                        <p:tav tm="0">
                                          <p:val>
                                            <p:strVal val="ppt_y"/>
                                          </p:val>
                                        </p:tav>
                                        <p:tav tm="100000">
                                          <p:val>
                                            <p:strVal val="1+ppt_h/2"/>
                                          </p:val>
                                        </p:tav>
                                      </p:tavLst>
                                    </p:anim>
                                    <p:set>
                                      <p:cBhvr>
                                        <p:cTn id="256" dur="1" fill="hold">
                                          <p:stCondLst>
                                            <p:cond delay="4499"/>
                                          </p:stCondLst>
                                        </p:cTn>
                                        <p:tgtEl>
                                          <p:spTgt spid="8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84"/>
                                        </p:tgtEl>
                                      </p:cBhvr>
                                    </p:animEffect>
                                    <p:set>
                                      <p:cBhvr>
                                        <p:cTn id="259" dur="1" fill="hold">
                                          <p:stCondLst>
                                            <p:cond delay="5999"/>
                                          </p:stCondLst>
                                        </p:cTn>
                                        <p:tgtEl>
                                          <p:spTgt spid="8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86"/>
                                        </p:tgtEl>
                                        <p:attrNameLst>
                                          <p:attrName>style.visibility</p:attrName>
                                        </p:attrNameLst>
                                      </p:cBhvr>
                                      <p:to>
                                        <p:strVal val="visible"/>
                                      </p:to>
                                    </p:set>
                                    <p:anim calcmode="lin" valueType="num">
                                      <p:cBhvr additive="base">
                                        <p:cTn id="262" dur="4000" fill="hold"/>
                                        <p:tgtEl>
                                          <p:spTgt spid="86"/>
                                        </p:tgtEl>
                                        <p:attrNameLst>
                                          <p:attrName>ppt_x</p:attrName>
                                        </p:attrNameLst>
                                      </p:cBhvr>
                                      <p:tavLst>
                                        <p:tav tm="0">
                                          <p:val>
                                            <p:strVal val="#ppt_x"/>
                                          </p:val>
                                        </p:tav>
                                        <p:tav tm="100000">
                                          <p:val>
                                            <p:strVal val="#ppt_x"/>
                                          </p:val>
                                        </p:tav>
                                      </p:tavLst>
                                    </p:anim>
                                    <p:anim calcmode="lin" valueType="num">
                                      <p:cBhvr additive="base">
                                        <p:cTn id="263" dur="4000" fill="hold"/>
                                        <p:tgtEl>
                                          <p:spTgt spid="86"/>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86"/>
                                        </p:tgtEl>
                                        <p:attrNameLst>
                                          <p:attrName>style.visibility</p:attrName>
                                        </p:attrNameLst>
                                      </p:cBhvr>
                                      <p:to>
                                        <p:strVal val="visible"/>
                                      </p:to>
                                    </p:set>
                                    <p:anim calcmode="lin" valueType="num">
                                      <p:cBhvr>
                                        <p:cTn id="266" dur="4000" fill="hold"/>
                                        <p:tgtEl>
                                          <p:spTgt spid="86"/>
                                        </p:tgtEl>
                                        <p:attrNameLst>
                                          <p:attrName>ppt_w</p:attrName>
                                        </p:attrNameLst>
                                      </p:cBhvr>
                                      <p:tavLst>
                                        <p:tav tm="0" fmla="#ppt_w*sin(2.5*pi*$)">
                                          <p:val>
                                            <p:fltVal val="0"/>
                                          </p:val>
                                        </p:tav>
                                        <p:tav tm="100000">
                                          <p:val>
                                            <p:fltVal val="1"/>
                                          </p:val>
                                        </p:tav>
                                      </p:tavLst>
                                    </p:anim>
                                    <p:anim calcmode="lin" valueType="num">
                                      <p:cBhvr>
                                        <p:cTn id="267" dur="4000" fill="hold"/>
                                        <p:tgtEl>
                                          <p:spTgt spid="86"/>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86"/>
                                        </p:tgtEl>
                                        <p:attrNameLst>
                                          <p:attrName>ppt_x</p:attrName>
                                        </p:attrNameLst>
                                      </p:cBhvr>
                                      <p:tavLst>
                                        <p:tav tm="0">
                                          <p:val>
                                            <p:strVal val="ppt_x"/>
                                          </p:val>
                                        </p:tav>
                                        <p:tav tm="100000">
                                          <p:val>
                                            <p:strVal val="ppt_x"/>
                                          </p:val>
                                        </p:tav>
                                      </p:tavLst>
                                    </p:anim>
                                    <p:anim calcmode="lin" valueType="num">
                                      <p:cBhvr additive="base">
                                        <p:cTn id="270" dur="4500"/>
                                        <p:tgtEl>
                                          <p:spTgt spid="86"/>
                                        </p:tgtEl>
                                        <p:attrNameLst>
                                          <p:attrName>ppt_y</p:attrName>
                                        </p:attrNameLst>
                                      </p:cBhvr>
                                      <p:tavLst>
                                        <p:tav tm="0">
                                          <p:val>
                                            <p:strVal val="ppt_y"/>
                                          </p:val>
                                        </p:tav>
                                        <p:tav tm="100000">
                                          <p:val>
                                            <p:strVal val="1+ppt_h/2"/>
                                          </p:val>
                                        </p:tav>
                                      </p:tavLst>
                                    </p:anim>
                                    <p:set>
                                      <p:cBhvr>
                                        <p:cTn id="271" dur="1" fill="hold">
                                          <p:stCondLst>
                                            <p:cond delay="4499"/>
                                          </p:stCondLst>
                                        </p:cTn>
                                        <p:tgtEl>
                                          <p:spTgt spid="86"/>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86"/>
                                        </p:tgtEl>
                                      </p:cBhvr>
                                    </p:animEffect>
                                    <p:set>
                                      <p:cBhvr>
                                        <p:cTn id="274" dur="1" fill="hold">
                                          <p:stCondLst>
                                            <p:cond delay="5999"/>
                                          </p:stCondLst>
                                        </p:cTn>
                                        <p:tgtEl>
                                          <p:spTgt spid="86"/>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 calcmode="lin" valueType="num">
                                      <p:cBhvr additive="base">
                                        <p:cTn id="277" dur="4000" fill="hold"/>
                                        <p:tgtEl>
                                          <p:spTgt spid="91"/>
                                        </p:tgtEl>
                                        <p:attrNameLst>
                                          <p:attrName>ppt_x</p:attrName>
                                        </p:attrNameLst>
                                      </p:cBhvr>
                                      <p:tavLst>
                                        <p:tav tm="0">
                                          <p:val>
                                            <p:strVal val="#ppt_x"/>
                                          </p:val>
                                        </p:tav>
                                        <p:tav tm="100000">
                                          <p:val>
                                            <p:strVal val="#ppt_x"/>
                                          </p:val>
                                        </p:tav>
                                      </p:tavLst>
                                    </p:anim>
                                    <p:anim calcmode="lin" valueType="num">
                                      <p:cBhvr additive="base">
                                        <p:cTn id="278" dur="4000" fill="hold"/>
                                        <p:tgtEl>
                                          <p:spTgt spid="91"/>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91"/>
                                        </p:tgtEl>
                                        <p:attrNameLst>
                                          <p:attrName>style.visibility</p:attrName>
                                        </p:attrNameLst>
                                      </p:cBhvr>
                                      <p:to>
                                        <p:strVal val="visible"/>
                                      </p:to>
                                    </p:set>
                                    <p:anim calcmode="lin" valueType="num">
                                      <p:cBhvr>
                                        <p:cTn id="281" dur="4000" fill="hold"/>
                                        <p:tgtEl>
                                          <p:spTgt spid="91"/>
                                        </p:tgtEl>
                                        <p:attrNameLst>
                                          <p:attrName>ppt_w</p:attrName>
                                        </p:attrNameLst>
                                      </p:cBhvr>
                                      <p:tavLst>
                                        <p:tav tm="0" fmla="#ppt_w*sin(2.5*pi*$)">
                                          <p:val>
                                            <p:fltVal val="0"/>
                                          </p:val>
                                        </p:tav>
                                        <p:tav tm="100000">
                                          <p:val>
                                            <p:fltVal val="1"/>
                                          </p:val>
                                        </p:tav>
                                      </p:tavLst>
                                    </p:anim>
                                    <p:anim calcmode="lin" valueType="num">
                                      <p:cBhvr>
                                        <p:cTn id="282" dur="4000" fill="hold"/>
                                        <p:tgtEl>
                                          <p:spTgt spid="91"/>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91"/>
                                        </p:tgtEl>
                                        <p:attrNameLst>
                                          <p:attrName>ppt_x</p:attrName>
                                        </p:attrNameLst>
                                      </p:cBhvr>
                                      <p:tavLst>
                                        <p:tav tm="0">
                                          <p:val>
                                            <p:strVal val="ppt_x"/>
                                          </p:val>
                                        </p:tav>
                                        <p:tav tm="100000">
                                          <p:val>
                                            <p:strVal val="ppt_x"/>
                                          </p:val>
                                        </p:tav>
                                      </p:tavLst>
                                    </p:anim>
                                    <p:anim calcmode="lin" valueType="num">
                                      <p:cBhvr additive="base">
                                        <p:cTn id="285" dur="4500"/>
                                        <p:tgtEl>
                                          <p:spTgt spid="91"/>
                                        </p:tgtEl>
                                        <p:attrNameLst>
                                          <p:attrName>ppt_y</p:attrName>
                                        </p:attrNameLst>
                                      </p:cBhvr>
                                      <p:tavLst>
                                        <p:tav tm="0">
                                          <p:val>
                                            <p:strVal val="ppt_y"/>
                                          </p:val>
                                        </p:tav>
                                        <p:tav tm="100000">
                                          <p:val>
                                            <p:strVal val="1+ppt_h/2"/>
                                          </p:val>
                                        </p:tav>
                                      </p:tavLst>
                                    </p:anim>
                                    <p:set>
                                      <p:cBhvr>
                                        <p:cTn id="286" dur="1" fill="hold">
                                          <p:stCondLst>
                                            <p:cond delay="4499"/>
                                          </p:stCondLst>
                                        </p:cTn>
                                        <p:tgtEl>
                                          <p:spTgt spid="9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91"/>
                                        </p:tgtEl>
                                      </p:cBhvr>
                                    </p:animEffect>
                                    <p:set>
                                      <p:cBhvr>
                                        <p:cTn id="289" dur="1" fill="hold">
                                          <p:stCondLst>
                                            <p:cond delay="5999"/>
                                          </p:stCondLst>
                                        </p:cTn>
                                        <p:tgtEl>
                                          <p:spTgt spid="9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90"/>
                                        </p:tgtEl>
                                        <p:attrNameLst>
                                          <p:attrName>style.visibility</p:attrName>
                                        </p:attrNameLst>
                                      </p:cBhvr>
                                      <p:to>
                                        <p:strVal val="visible"/>
                                      </p:to>
                                    </p:set>
                                    <p:anim calcmode="lin" valueType="num">
                                      <p:cBhvr additive="base">
                                        <p:cTn id="292" dur="4000" fill="hold"/>
                                        <p:tgtEl>
                                          <p:spTgt spid="90"/>
                                        </p:tgtEl>
                                        <p:attrNameLst>
                                          <p:attrName>ppt_x</p:attrName>
                                        </p:attrNameLst>
                                      </p:cBhvr>
                                      <p:tavLst>
                                        <p:tav tm="0">
                                          <p:val>
                                            <p:strVal val="#ppt_x"/>
                                          </p:val>
                                        </p:tav>
                                        <p:tav tm="100000">
                                          <p:val>
                                            <p:strVal val="#ppt_x"/>
                                          </p:val>
                                        </p:tav>
                                      </p:tavLst>
                                    </p:anim>
                                    <p:anim calcmode="lin" valueType="num">
                                      <p:cBhvr additive="base">
                                        <p:cTn id="293" dur="4000" fill="hold"/>
                                        <p:tgtEl>
                                          <p:spTgt spid="9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90"/>
                                        </p:tgtEl>
                                        <p:attrNameLst>
                                          <p:attrName>style.visibility</p:attrName>
                                        </p:attrNameLst>
                                      </p:cBhvr>
                                      <p:to>
                                        <p:strVal val="visible"/>
                                      </p:to>
                                    </p:set>
                                    <p:anim calcmode="lin" valueType="num">
                                      <p:cBhvr>
                                        <p:cTn id="296" dur="4000" fill="hold"/>
                                        <p:tgtEl>
                                          <p:spTgt spid="90"/>
                                        </p:tgtEl>
                                        <p:attrNameLst>
                                          <p:attrName>ppt_w</p:attrName>
                                        </p:attrNameLst>
                                      </p:cBhvr>
                                      <p:tavLst>
                                        <p:tav tm="0" fmla="#ppt_w*sin(2.5*pi*$)">
                                          <p:val>
                                            <p:fltVal val="0"/>
                                          </p:val>
                                        </p:tav>
                                        <p:tav tm="100000">
                                          <p:val>
                                            <p:fltVal val="1"/>
                                          </p:val>
                                        </p:tav>
                                      </p:tavLst>
                                    </p:anim>
                                    <p:anim calcmode="lin" valueType="num">
                                      <p:cBhvr>
                                        <p:cTn id="297" dur="4000" fill="hold"/>
                                        <p:tgtEl>
                                          <p:spTgt spid="90"/>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90"/>
                                        </p:tgtEl>
                                        <p:attrNameLst>
                                          <p:attrName>ppt_x</p:attrName>
                                        </p:attrNameLst>
                                      </p:cBhvr>
                                      <p:tavLst>
                                        <p:tav tm="0">
                                          <p:val>
                                            <p:strVal val="ppt_x"/>
                                          </p:val>
                                        </p:tav>
                                        <p:tav tm="100000">
                                          <p:val>
                                            <p:strVal val="ppt_x"/>
                                          </p:val>
                                        </p:tav>
                                      </p:tavLst>
                                    </p:anim>
                                    <p:anim calcmode="lin" valueType="num">
                                      <p:cBhvr additive="base">
                                        <p:cTn id="300" dur="4500"/>
                                        <p:tgtEl>
                                          <p:spTgt spid="90"/>
                                        </p:tgtEl>
                                        <p:attrNameLst>
                                          <p:attrName>ppt_y</p:attrName>
                                        </p:attrNameLst>
                                      </p:cBhvr>
                                      <p:tavLst>
                                        <p:tav tm="0">
                                          <p:val>
                                            <p:strVal val="ppt_y"/>
                                          </p:val>
                                        </p:tav>
                                        <p:tav tm="100000">
                                          <p:val>
                                            <p:strVal val="1+ppt_h/2"/>
                                          </p:val>
                                        </p:tav>
                                      </p:tavLst>
                                    </p:anim>
                                    <p:set>
                                      <p:cBhvr>
                                        <p:cTn id="301" dur="1" fill="hold">
                                          <p:stCondLst>
                                            <p:cond delay="4499"/>
                                          </p:stCondLst>
                                        </p:cTn>
                                        <p:tgtEl>
                                          <p:spTgt spid="9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90"/>
                                        </p:tgtEl>
                                      </p:cBhvr>
                                    </p:animEffect>
                                    <p:set>
                                      <p:cBhvr>
                                        <p:cTn id="304" dur="1" fill="hold">
                                          <p:stCondLst>
                                            <p:cond delay="5999"/>
                                          </p:stCondLst>
                                        </p:cTn>
                                        <p:tgtEl>
                                          <p:spTgt spid="9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92"/>
                                        </p:tgtEl>
                                        <p:attrNameLst>
                                          <p:attrName>style.visibility</p:attrName>
                                        </p:attrNameLst>
                                      </p:cBhvr>
                                      <p:to>
                                        <p:strVal val="visible"/>
                                      </p:to>
                                    </p:set>
                                    <p:anim calcmode="lin" valueType="num">
                                      <p:cBhvr additive="base">
                                        <p:cTn id="307" dur="4000" fill="hold"/>
                                        <p:tgtEl>
                                          <p:spTgt spid="92"/>
                                        </p:tgtEl>
                                        <p:attrNameLst>
                                          <p:attrName>ppt_x</p:attrName>
                                        </p:attrNameLst>
                                      </p:cBhvr>
                                      <p:tavLst>
                                        <p:tav tm="0">
                                          <p:val>
                                            <p:strVal val="#ppt_x"/>
                                          </p:val>
                                        </p:tav>
                                        <p:tav tm="100000">
                                          <p:val>
                                            <p:strVal val="#ppt_x"/>
                                          </p:val>
                                        </p:tav>
                                      </p:tavLst>
                                    </p:anim>
                                    <p:anim calcmode="lin" valueType="num">
                                      <p:cBhvr additive="base">
                                        <p:cTn id="308" dur="4000" fill="hold"/>
                                        <p:tgtEl>
                                          <p:spTgt spid="9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4000" fill="hold"/>
                                        <p:tgtEl>
                                          <p:spTgt spid="92"/>
                                        </p:tgtEl>
                                        <p:attrNameLst>
                                          <p:attrName>ppt_w</p:attrName>
                                        </p:attrNameLst>
                                      </p:cBhvr>
                                      <p:tavLst>
                                        <p:tav tm="0" fmla="#ppt_w*sin(2.5*pi*$)">
                                          <p:val>
                                            <p:fltVal val="0"/>
                                          </p:val>
                                        </p:tav>
                                        <p:tav tm="100000">
                                          <p:val>
                                            <p:fltVal val="1"/>
                                          </p:val>
                                        </p:tav>
                                      </p:tavLst>
                                    </p:anim>
                                    <p:anim calcmode="lin" valueType="num">
                                      <p:cBhvr>
                                        <p:cTn id="312" dur="4000" fill="hold"/>
                                        <p:tgtEl>
                                          <p:spTgt spid="9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92"/>
                                        </p:tgtEl>
                                        <p:attrNameLst>
                                          <p:attrName>ppt_x</p:attrName>
                                        </p:attrNameLst>
                                      </p:cBhvr>
                                      <p:tavLst>
                                        <p:tav tm="0">
                                          <p:val>
                                            <p:strVal val="ppt_x"/>
                                          </p:val>
                                        </p:tav>
                                        <p:tav tm="100000">
                                          <p:val>
                                            <p:strVal val="ppt_x"/>
                                          </p:val>
                                        </p:tav>
                                      </p:tavLst>
                                    </p:anim>
                                    <p:anim calcmode="lin" valueType="num">
                                      <p:cBhvr additive="base">
                                        <p:cTn id="315" dur="4500"/>
                                        <p:tgtEl>
                                          <p:spTgt spid="92"/>
                                        </p:tgtEl>
                                        <p:attrNameLst>
                                          <p:attrName>ppt_y</p:attrName>
                                        </p:attrNameLst>
                                      </p:cBhvr>
                                      <p:tavLst>
                                        <p:tav tm="0">
                                          <p:val>
                                            <p:strVal val="ppt_y"/>
                                          </p:val>
                                        </p:tav>
                                        <p:tav tm="100000">
                                          <p:val>
                                            <p:strVal val="1+ppt_h/2"/>
                                          </p:val>
                                        </p:tav>
                                      </p:tavLst>
                                    </p:anim>
                                    <p:set>
                                      <p:cBhvr>
                                        <p:cTn id="316" dur="1" fill="hold">
                                          <p:stCondLst>
                                            <p:cond delay="4499"/>
                                          </p:stCondLst>
                                        </p:cTn>
                                        <p:tgtEl>
                                          <p:spTgt spid="9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92"/>
                                        </p:tgtEl>
                                      </p:cBhvr>
                                    </p:animEffect>
                                    <p:set>
                                      <p:cBhvr>
                                        <p:cTn id="319" dur="1" fill="hold">
                                          <p:stCondLst>
                                            <p:cond delay="5999"/>
                                          </p:stCondLst>
                                        </p:cTn>
                                        <p:tgtEl>
                                          <p:spTgt spid="9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73"/>
                                        </p:tgtEl>
                                        <p:attrNameLst>
                                          <p:attrName>style.visibility</p:attrName>
                                        </p:attrNameLst>
                                      </p:cBhvr>
                                      <p:to>
                                        <p:strVal val="visible"/>
                                      </p:to>
                                    </p:set>
                                    <p:anim calcmode="lin" valueType="num">
                                      <p:cBhvr additive="base">
                                        <p:cTn id="322" dur="4000" fill="hold"/>
                                        <p:tgtEl>
                                          <p:spTgt spid="73"/>
                                        </p:tgtEl>
                                        <p:attrNameLst>
                                          <p:attrName>ppt_x</p:attrName>
                                        </p:attrNameLst>
                                      </p:cBhvr>
                                      <p:tavLst>
                                        <p:tav tm="0">
                                          <p:val>
                                            <p:strVal val="#ppt_x"/>
                                          </p:val>
                                        </p:tav>
                                        <p:tav tm="100000">
                                          <p:val>
                                            <p:strVal val="#ppt_x"/>
                                          </p:val>
                                        </p:tav>
                                      </p:tavLst>
                                    </p:anim>
                                    <p:anim calcmode="lin" valueType="num">
                                      <p:cBhvr additive="base">
                                        <p:cTn id="323" dur="4000" fill="hold"/>
                                        <p:tgtEl>
                                          <p:spTgt spid="73"/>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73"/>
                                        </p:tgtEl>
                                        <p:attrNameLst>
                                          <p:attrName>style.visibility</p:attrName>
                                        </p:attrNameLst>
                                      </p:cBhvr>
                                      <p:to>
                                        <p:strVal val="visible"/>
                                      </p:to>
                                    </p:set>
                                    <p:anim calcmode="lin" valueType="num">
                                      <p:cBhvr>
                                        <p:cTn id="326" dur="4000" fill="hold"/>
                                        <p:tgtEl>
                                          <p:spTgt spid="73"/>
                                        </p:tgtEl>
                                        <p:attrNameLst>
                                          <p:attrName>ppt_w</p:attrName>
                                        </p:attrNameLst>
                                      </p:cBhvr>
                                      <p:tavLst>
                                        <p:tav tm="0" fmla="#ppt_w*sin(2.5*pi*$)">
                                          <p:val>
                                            <p:fltVal val="0"/>
                                          </p:val>
                                        </p:tav>
                                        <p:tav tm="100000">
                                          <p:val>
                                            <p:fltVal val="1"/>
                                          </p:val>
                                        </p:tav>
                                      </p:tavLst>
                                    </p:anim>
                                    <p:anim calcmode="lin" valueType="num">
                                      <p:cBhvr>
                                        <p:cTn id="327" dur="4000" fill="hold"/>
                                        <p:tgtEl>
                                          <p:spTgt spid="73"/>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73"/>
                                        </p:tgtEl>
                                        <p:attrNameLst>
                                          <p:attrName>ppt_x</p:attrName>
                                        </p:attrNameLst>
                                      </p:cBhvr>
                                      <p:tavLst>
                                        <p:tav tm="0">
                                          <p:val>
                                            <p:strVal val="ppt_x"/>
                                          </p:val>
                                        </p:tav>
                                        <p:tav tm="100000">
                                          <p:val>
                                            <p:strVal val="ppt_x"/>
                                          </p:val>
                                        </p:tav>
                                      </p:tavLst>
                                    </p:anim>
                                    <p:anim calcmode="lin" valueType="num">
                                      <p:cBhvr additive="base">
                                        <p:cTn id="330" dur="4500"/>
                                        <p:tgtEl>
                                          <p:spTgt spid="73"/>
                                        </p:tgtEl>
                                        <p:attrNameLst>
                                          <p:attrName>ppt_y</p:attrName>
                                        </p:attrNameLst>
                                      </p:cBhvr>
                                      <p:tavLst>
                                        <p:tav tm="0">
                                          <p:val>
                                            <p:strVal val="ppt_y"/>
                                          </p:val>
                                        </p:tav>
                                        <p:tav tm="100000">
                                          <p:val>
                                            <p:strVal val="1+ppt_h/2"/>
                                          </p:val>
                                        </p:tav>
                                      </p:tavLst>
                                    </p:anim>
                                    <p:set>
                                      <p:cBhvr>
                                        <p:cTn id="331" dur="1" fill="hold">
                                          <p:stCondLst>
                                            <p:cond delay="4499"/>
                                          </p:stCondLst>
                                        </p:cTn>
                                        <p:tgtEl>
                                          <p:spTgt spid="73"/>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73"/>
                                        </p:tgtEl>
                                      </p:cBhvr>
                                    </p:animEffect>
                                    <p:set>
                                      <p:cBhvr>
                                        <p:cTn id="334" dur="1" fill="hold">
                                          <p:stCondLst>
                                            <p:cond delay="5999"/>
                                          </p:stCondLst>
                                        </p:cTn>
                                        <p:tgtEl>
                                          <p:spTgt spid="73"/>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fmla="#ppt_w*sin(2.5*pi*$)">
                                          <p:val>
                                            <p:fltVal val="0"/>
                                          </p:val>
                                        </p:tav>
                                        <p:tav tm="100000">
                                          <p:val>
                                            <p:fltVal val="1"/>
                                          </p:val>
                                        </p:tav>
                                      </p:tavLst>
                                    </p:anim>
                                    <p:anim calcmode="lin" valueType="num">
                                      <p:cBhvr>
                                        <p:cTn id="342" dur="4000" fill="hold"/>
                                        <p:tgtEl>
                                          <p:spTgt spid="7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74"/>
                                        </p:tgtEl>
                                        <p:attrNameLst>
                                          <p:attrName>style.visibility</p:attrName>
                                        </p:attrNameLst>
                                      </p:cBhvr>
                                      <p:to>
                                        <p:strVal val="visible"/>
                                      </p:to>
                                    </p:set>
                                    <p:anim calcmode="lin" valueType="num">
                                      <p:cBhvr additive="base">
                                        <p:cTn id="352" dur="4000" fill="hold"/>
                                        <p:tgtEl>
                                          <p:spTgt spid="74"/>
                                        </p:tgtEl>
                                        <p:attrNameLst>
                                          <p:attrName>ppt_x</p:attrName>
                                        </p:attrNameLst>
                                      </p:cBhvr>
                                      <p:tavLst>
                                        <p:tav tm="0">
                                          <p:val>
                                            <p:strVal val="#ppt_x"/>
                                          </p:val>
                                        </p:tav>
                                        <p:tav tm="100000">
                                          <p:val>
                                            <p:strVal val="#ppt_x"/>
                                          </p:val>
                                        </p:tav>
                                      </p:tavLst>
                                    </p:anim>
                                    <p:anim calcmode="lin" valueType="num">
                                      <p:cBhvr additive="base">
                                        <p:cTn id="353" dur="4000" fill="hold"/>
                                        <p:tgtEl>
                                          <p:spTgt spid="74"/>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74"/>
                                        </p:tgtEl>
                                        <p:attrNameLst>
                                          <p:attrName>style.visibility</p:attrName>
                                        </p:attrNameLst>
                                      </p:cBhvr>
                                      <p:to>
                                        <p:strVal val="visible"/>
                                      </p:to>
                                    </p:set>
                                    <p:anim calcmode="lin" valueType="num">
                                      <p:cBhvr>
                                        <p:cTn id="356" dur="4000" fill="hold"/>
                                        <p:tgtEl>
                                          <p:spTgt spid="74"/>
                                        </p:tgtEl>
                                        <p:attrNameLst>
                                          <p:attrName>ppt_w</p:attrName>
                                        </p:attrNameLst>
                                      </p:cBhvr>
                                      <p:tavLst>
                                        <p:tav tm="0" fmla="#ppt_w*sin(2.5*pi*$)">
                                          <p:val>
                                            <p:fltVal val="0"/>
                                          </p:val>
                                        </p:tav>
                                        <p:tav tm="100000">
                                          <p:val>
                                            <p:fltVal val="1"/>
                                          </p:val>
                                        </p:tav>
                                      </p:tavLst>
                                    </p:anim>
                                    <p:anim calcmode="lin" valueType="num">
                                      <p:cBhvr>
                                        <p:cTn id="357" dur="4000" fill="hold"/>
                                        <p:tgtEl>
                                          <p:spTgt spid="74"/>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74"/>
                                        </p:tgtEl>
                                        <p:attrNameLst>
                                          <p:attrName>ppt_x</p:attrName>
                                        </p:attrNameLst>
                                      </p:cBhvr>
                                      <p:tavLst>
                                        <p:tav tm="0">
                                          <p:val>
                                            <p:strVal val="ppt_x"/>
                                          </p:val>
                                        </p:tav>
                                        <p:tav tm="100000">
                                          <p:val>
                                            <p:strVal val="ppt_x"/>
                                          </p:val>
                                        </p:tav>
                                      </p:tavLst>
                                    </p:anim>
                                    <p:anim calcmode="lin" valueType="num">
                                      <p:cBhvr additive="base">
                                        <p:cTn id="360" dur="4500"/>
                                        <p:tgtEl>
                                          <p:spTgt spid="74"/>
                                        </p:tgtEl>
                                        <p:attrNameLst>
                                          <p:attrName>ppt_y</p:attrName>
                                        </p:attrNameLst>
                                      </p:cBhvr>
                                      <p:tavLst>
                                        <p:tav tm="0">
                                          <p:val>
                                            <p:strVal val="ppt_y"/>
                                          </p:val>
                                        </p:tav>
                                        <p:tav tm="100000">
                                          <p:val>
                                            <p:strVal val="1+ppt_h/2"/>
                                          </p:val>
                                        </p:tav>
                                      </p:tavLst>
                                    </p:anim>
                                    <p:set>
                                      <p:cBhvr>
                                        <p:cTn id="361" dur="1" fill="hold">
                                          <p:stCondLst>
                                            <p:cond delay="4499"/>
                                          </p:stCondLst>
                                        </p:cTn>
                                        <p:tgtEl>
                                          <p:spTgt spid="74"/>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74"/>
                                        </p:tgtEl>
                                      </p:cBhvr>
                                    </p:animEffect>
                                    <p:set>
                                      <p:cBhvr>
                                        <p:cTn id="364" dur="1" fill="hold">
                                          <p:stCondLst>
                                            <p:cond delay="5999"/>
                                          </p:stCondLst>
                                        </p:cTn>
                                        <p:tgtEl>
                                          <p:spTgt spid="74"/>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79"/>
                                        </p:tgtEl>
                                        <p:attrNameLst>
                                          <p:attrName>style.visibility</p:attrName>
                                        </p:attrNameLst>
                                      </p:cBhvr>
                                      <p:to>
                                        <p:strVal val="visible"/>
                                      </p:to>
                                    </p:set>
                                    <p:anim calcmode="lin" valueType="num">
                                      <p:cBhvr additive="base">
                                        <p:cTn id="367" dur="4000" fill="hold"/>
                                        <p:tgtEl>
                                          <p:spTgt spid="79"/>
                                        </p:tgtEl>
                                        <p:attrNameLst>
                                          <p:attrName>ppt_x</p:attrName>
                                        </p:attrNameLst>
                                      </p:cBhvr>
                                      <p:tavLst>
                                        <p:tav tm="0">
                                          <p:val>
                                            <p:strVal val="#ppt_x"/>
                                          </p:val>
                                        </p:tav>
                                        <p:tav tm="100000">
                                          <p:val>
                                            <p:strVal val="#ppt_x"/>
                                          </p:val>
                                        </p:tav>
                                      </p:tavLst>
                                    </p:anim>
                                    <p:anim calcmode="lin" valueType="num">
                                      <p:cBhvr additive="base">
                                        <p:cTn id="368" dur="4000" fill="hold"/>
                                        <p:tgtEl>
                                          <p:spTgt spid="79"/>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79"/>
                                        </p:tgtEl>
                                        <p:attrNameLst>
                                          <p:attrName>style.visibility</p:attrName>
                                        </p:attrNameLst>
                                      </p:cBhvr>
                                      <p:to>
                                        <p:strVal val="visible"/>
                                      </p:to>
                                    </p:set>
                                    <p:anim calcmode="lin" valueType="num">
                                      <p:cBhvr>
                                        <p:cTn id="371" dur="4000" fill="hold"/>
                                        <p:tgtEl>
                                          <p:spTgt spid="79"/>
                                        </p:tgtEl>
                                        <p:attrNameLst>
                                          <p:attrName>ppt_w</p:attrName>
                                        </p:attrNameLst>
                                      </p:cBhvr>
                                      <p:tavLst>
                                        <p:tav tm="0" fmla="#ppt_w*sin(2.5*pi*$)">
                                          <p:val>
                                            <p:fltVal val="0"/>
                                          </p:val>
                                        </p:tav>
                                        <p:tav tm="100000">
                                          <p:val>
                                            <p:fltVal val="1"/>
                                          </p:val>
                                        </p:tav>
                                      </p:tavLst>
                                    </p:anim>
                                    <p:anim calcmode="lin" valueType="num">
                                      <p:cBhvr>
                                        <p:cTn id="372" dur="4000" fill="hold"/>
                                        <p:tgtEl>
                                          <p:spTgt spid="79"/>
                                        </p:tgtEl>
                                        <p:attrNameLst>
                                          <p:attrName>ppt_h</p:attrName>
                                        </p:attrNameLst>
                                      </p:cBhvr>
                                      <p:tavLst>
                                        <p:tav tm="0">
                                          <p:val>
                                            <p:strVal val="#ppt_h"/>
                                          </p:val>
                                        </p:tav>
                                        <p:tav tm="100000">
                                          <p:val>
                                            <p:strVal val="#ppt_h"/>
                                          </p:val>
                                        </p:tav>
                                      </p:tavLst>
                                    </p:anim>
                                  </p:childTnLst>
                                </p:cTn>
                              </p:par>
                              <p:par>
                                <p:cTn id="373" presetID="2" presetClass="exit" presetSubtype="4" fill="hold" grpId="2" nodeType="withEffect">
                                  <p:stCondLst>
                                    <p:cond delay="0"/>
                                  </p:stCondLst>
                                  <p:childTnLst>
                                    <p:anim calcmode="lin" valueType="num">
                                      <p:cBhvr additive="base">
                                        <p:cTn id="374" dur="4500"/>
                                        <p:tgtEl>
                                          <p:spTgt spid="79"/>
                                        </p:tgtEl>
                                        <p:attrNameLst>
                                          <p:attrName>ppt_x</p:attrName>
                                        </p:attrNameLst>
                                      </p:cBhvr>
                                      <p:tavLst>
                                        <p:tav tm="0">
                                          <p:val>
                                            <p:strVal val="ppt_x"/>
                                          </p:val>
                                        </p:tav>
                                        <p:tav tm="100000">
                                          <p:val>
                                            <p:strVal val="ppt_x"/>
                                          </p:val>
                                        </p:tav>
                                      </p:tavLst>
                                    </p:anim>
                                    <p:anim calcmode="lin" valueType="num">
                                      <p:cBhvr additive="base">
                                        <p:cTn id="375" dur="4500"/>
                                        <p:tgtEl>
                                          <p:spTgt spid="79"/>
                                        </p:tgtEl>
                                        <p:attrNameLst>
                                          <p:attrName>ppt_y</p:attrName>
                                        </p:attrNameLst>
                                      </p:cBhvr>
                                      <p:tavLst>
                                        <p:tav tm="0">
                                          <p:val>
                                            <p:strVal val="ppt_y"/>
                                          </p:val>
                                        </p:tav>
                                        <p:tav tm="100000">
                                          <p:val>
                                            <p:strVal val="1+ppt_h/2"/>
                                          </p:val>
                                        </p:tav>
                                      </p:tavLst>
                                    </p:anim>
                                    <p:set>
                                      <p:cBhvr>
                                        <p:cTn id="376" dur="1" fill="hold">
                                          <p:stCondLst>
                                            <p:cond delay="4499"/>
                                          </p:stCondLst>
                                        </p:cTn>
                                        <p:tgtEl>
                                          <p:spTgt spid="79"/>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79"/>
                                        </p:tgtEl>
                                      </p:cBhvr>
                                    </p:animEffect>
                                    <p:set>
                                      <p:cBhvr>
                                        <p:cTn id="379" dur="1" fill="hold">
                                          <p:stCondLst>
                                            <p:cond delay="5999"/>
                                          </p:stCondLst>
                                        </p:cTn>
                                        <p:tgtEl>
                                          <p:spTgt spid="79"/>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78"/>
                                        </p:tgtEl>
                                        <p:attrNameLst>
                                          <p:attrName>style.visibility</p:attrName>
                                        </p:attrNameLst>
                                      </p:cBhvr>
                                      <p:to>
                                        <p:strVal val="visible"/>
                                      </p:to>
                                    </p:set>
                                    <p:anim calcmode="lin" valueType="num">
                                      <p:cBhvr additive="base">
                                        <p:cTn id="382" dur="4000" fill="hold"/>
                                        <p:tgtEl>
                                          <p:spTgt spid="78"/>
                                        </p:tgtEl>
                                        <p:attrNameLst>
                                          <p:attrName>ppt_x</p:attrName>
                                        </p:attrNameLst>
                                      </p:cBhvr>
                                      <p:tavLst>
                                        <p:tav tm="0">
                                          <p:val>
                                            <p:strVal val="#ppt_x"/>
                                          </p:val>
                                        </p:tav>
                                        <p:tav tm="100000">
                                          <p:val>
                                            <p:strVal val="#ppt_x"/>
                                          </p:val>
                                        </p:tav>
                                      </p:tavLst>
                                    </p:anim>
                                    <p:anim calcmode="lin" valueType="num">
                                      <p:cBhvr additive="base">
                                        <p:cTn id="383" dur="4000" fill="hold"/>
                                        <p:tgtEl>
                                          <p:spTgt spid="78"/>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8"/>
                                        </p:tgtEl>
                                        <p:attrNameLst>
                                          <p:attrName>style.visibility</p:attrName>
                                        </p:attrNameLst>
                                      </p:cBhvr>
                                      <p:to>
                                        <p:strVal val="visible"/>
                                      </p:to>
                                    </p:set>
                                    <p:anim calcmode="lin" valueType="num">
                                      <p:cBhvr>
                                        <p:cTn id="386" dur="4000" fill="hold"/>
                                        <p:tgtEl>
                                          <p:spTgt spid="78"/>
                                        </p:tgtEl>
                                        <p:attrNameLst>
                                          <p:attrName>ppt_w</p:attrName>
                                        </p:attrNameLst>
                                      </p:cBhvr>
                                      <p:tavLst>
                                        <p:tav tm="0" fmla="#ppt_w*sin(2.5*pi*$)">
                                          <p:val>
                                            <p:fltVal val="0"/>
                                          </p:val>
                                        </p:tav>
                                        <p:tav tm="100000">
                                          <p:val>
                                            <p:fltVal val="1"/>
                                          </p:val>
                                        </p:tav>
                                      </p:tavLst>
                                    </p:anim>
                                    <p:anim calcmode="lin" valueType="num">
                                      <p:cBhvr>
                                        <p:cTn id="387" dur="4000" fill="hold"/>
                                        <p:tgtEl>
                                          <p:spTgt spid="78"/>
                                        </p:tgtEl>
                                        <p:attrNameLst>
                                          <p:attrName>ppt_h</p:attrName>
                                        </p:attrNameLst>
                                      </p:cBhvr>
                                      <p:tavLst>
                                        <p:tav tm="0">
                                          <p:val>
                                            <p:strVal val="#ppt_h"/>
                                          </p:val>
                                        </p:tav>
                                        <p:tav tm="100000">
                                          <p:val>
                                            <p:strVal val="#ppt_h"/>
                                          </p:val>
                                        </p:tav>
                                      </p:tavLst>
                                    </p:anim>
                                  </p:childTnLst>
                                </p:cTn>
                              </p:par>
                              <p:par>
                                <p:cTn id="388" presetID="2" presetClass="exit" presetSubtype="4" fill="hold" grpId="2" nodeType="withEffect">
                                  <p:stCondLst>
                                    <p:cond delay="0"/>
                                  </p:stCondLst>
                                  <p:childTnLst>
                                    <p:anim calcmode="lin" valueType="num">
                                      <p:cBhvr additive="base">
                                        <p:cTn id="389" dur="4500"/>
                                        <p:tgtEl>
                                          <p:spTgt spid="78"/>
                                        </p:tgtEl>
                                        <p:attrNameLst>
                                          <p:attrName>ppt_x</p:attrName>
                                        </p:attrNameLst>
                                      </p:cBhvr>
                                      <p:tavLst>
                                        <p:tav tm="0">
                                          <p:val>
                                            <p:strVal val="ppt_x"/>
                                          </p:val>
                                        </p:tav>
                                        <p:tav tm="100000">
                                          <p:val>
                                            <p:strVal val="ppt_x"/>
                                          </p:val>
                                        </p:tav>
                                      </p:tavLst>
                                    </p:anim>
                                    <p:anim calcmode="lin" valueType="num">
                                      <p:cBhvr additive="base">
                                        <p:cTn id="390" dur="4500"/>
                                        <p:tgtEl>
                                          <p:spTgt spid="78"/>
                                        </p:tgtEl>
                                        <p:attrNameLst>
                                          <p:attrName>ppt_y</p:attrName>
                                        </p:attrNameLst>
                                      </p:cBhvr>
                                      <p:tavLst>
                                        <p:tav tm="0">
                                          <p:val>
                                            <p:strVal val="ppt_y"/>
                                          </p:val>
                                        </p:tav>
                                        <p:tav tm="100000">
                                          <p:val>
                                            <p:strVal val="1+ppt_h/2"/>
                                          </p:val>
                                        </p:tav>
                                      </p:tavLst>
                                    </p:anim>
                                    <p:set>
                                      <p:cBhvr>
                                        <p:cTn id="391" dur="1" fill="hold">
                                          <p:stCondLst>
                                            <p:cond delay="4499"/>
                                          </p:stCondLst>
                                        </p:cTn>
                                        <p:tgtEl>
                                          <p:spTgt spid="78"/>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8"/>
                                        </p:tgtEl>
                                      </p:cBhvr>
                                    </p:animEffect>
                                    <p:set>
                                      <p:cBhvr>
                                        <p:cTn id="394" dur="1" fill="hold">
                                          <p:stCondLst>
                                            <p:cond delay="5999"/>
                                          </p:stCondLst>
                                        </p:cTn>
                                        <p:tgtEl>
                                          <p:spTgt spid="78"/>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80"/>
                                        </p:tgtEl>
                                        <p:attrNameLst>
                                          <p:attrName>style.visibility</p:attrName>
                                        </p:attrNameLst>
                                      </p:cBhvr>
                                      <p:to>
                                        <p:strVal val="visible"/>
                                      </p:to>
                                    </p:set>
                                    <p:anim calcmode="lin" valueType="num">
                                      <p:cBhvr additive="base">
                                        <p:cTn id="397" dur="4000" fill="hold"/>
                                        <p:tgtEl>
                                          <p:spTgt spid="80"/>
                                        </p:tgtEl>
                                        <p:attrNameLst>
                                          <p:attrName>ppt_x</p:attrName>
                                        </p:attrNameLst>
                                      </p:cBhvr>
                                      <p:tavLst>
                                        <p:tav tm="0">
                                          <p:val>
                                            <p:strVal val="#ppt_x"/>
                                          </p:val>
                                        </p:tav>
                                        <p:tav tm="100000">
                                          <p:val>
                                            <p:strVal val="#ppt_x"/>
                                          </p:val>
                                        </p:tav>
                                      </p:tavLst>
                                    </p:anim>
                                    <p:anim calcmode="lin" valueType="num">
                                      <p:cBhvr additive="base">
                                        <p:cTn id="398" dur="4000" fill="hold"/>
                                        <p:tgtEl>
                                          <p:spTgt spid="80"/>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80"/>
                                        </p:tgtEl>
                                        <p:attrNameLst>
                                          <p:attrName>style.visibility</p:attrName>
                                        </p:attrNameLst>
                                      </p:cBhvr>
                                      <p:to>
                                        <p:strVal val="visible"/>
                                      </p:to>
                                    </p:set>
                                    <p:anim calcmode="lin" valueType="num">
                                      <p:cBhvr>
                                        <p:cTn id="401" dur="4000" fill="hold"/>
                                        <p:tgtEl>
                                          <p:spTgt spid="80"/>
                                        </p:tgtEl>
                                        <p:attrNameLst>
                                          <p:attrName>ppt_w</p:attrName>
                                        </p:attrNameLst>
                                      </p:cBhvr>
                                      <p:tavLst>
                                        <p:tav tm="0" fmla="#ppt_w*sin(2.5*pi*$)">
                                          <p:val>
                                            <p:fltVal val="0"/>
                                          </p:val>
                                        </p:tav>
                                        <p:tav tm="100000">
                                          <p:val>
                                            <p:fltVal val="1"/>
                                          </p:val>
                                        </p:tav>
                                      </p:tavLst>
                                    </p:anim>
                                    <p:anim calcmode="lin" valueType="num">
                                      <p:cBhvr>
                                        <p:cTn id="402" dur="4000" fill="hold"/>
                                        <p:tgtEl>
                                          <p:spTgt spid="80"/>
                                        </p:tgtEl>
                                        <p:attrNameLst>
                                          <p:attrName>ppt_h</p:attrName>
                                        </p:attrNameLst>
                                      </p:cBhvr>
                                      <p:tavLst>
                                        <p:tav tm="0">
                                          <p:val>
                                            <p:strVal val="#ppt_h"/>
                                          </p:val>
                                        </p:tav>
                                        <p:tav tm="100000">
                                          <p:val>
                                            <p:strVal val="#ppt_h"/>
                                          </p:val>
                                        </p:tav>
                                      </p:tavLst>
                                    </p:anim>
                                  </p:childTnLst>
                                </p:cTn>
                              </p:par>
                              <p:par>
                                <p:cTn id="403" presetID="2" presetClass="exit" presetSubtype="4" fill="hold" grpId="2" nodeType="withEffect">
                                  <p:stCondLst>
                                    <p:cond delay="0"/>
                                  </p:stCondLst>
                                  <p:childTnLst>
                                    <p:anim calcmode="lin" valueType="num">
                                      <p:cBhvr additive="base">
                                        <p:cTn id="404" dur="4500"/>
                                        <p:tgtEl>
                                          <p:spTgt spid="80"/>
                                        </p:tgtEl>
                                        <p:attrNameLst>
                                          <p:attrName>ppt_x</p:attrName>
                                        </p:attrNameLst>
                                      </p:cBhvr>
                                      <p:tavLst>
                                        <p:tav tm="0">
                                          <p:val>
                                            <p:strVal val="ppt_x"/>
                                          </p:val>
                                        </p:tav>
                                        <p:tav tm="100000">
                                          <p:val>
                                            <p:strVal val="ppt_x"/>
                                          </p:val>
                                        </p:tav>
                                      </p:tavLst>
                                    </p:anim>
                                    <p:anim calcmode="lin" valueType="num">
                                      <p:cBhvr additive="base">
                                        <p:cTn id="405" dur="4500"/>
                                        <p:tgtEl>
                                          <p:spTgt spid="80"/>
                                        </p:tgtEl>
                                        <p:attrNameLst>
                                          <p:attrName>ppt_y</p:attrName>
                                        </p:attrNameLst>
                                      </p:cBhvr>
                                      <p:tavLst>
                                        <p:tav tm="0">
                                          <p:val>
                                            <p:strVal val="ppt_y"/>
                                          </p:val>
                                        </p:tav>
                                        <p:tav tm="100000">
                                          <p:val>
                                            <p:strVal val="1+ppt_h/2"/>
                                          </p:val>
                                        </p:tav>
                                      </p:tavLst>
                                    </p:anim>
                                    <p:set>
                                      <p:cBhvr>
                                        <p:cTn id="406" dur="1" fill="hold">
                                          <p:stCondLst>
                                            <p:cond delay="4499"/>
                                          </p:stCondLst>
                                        </p:cTn>
                                        <p:tgtEl>
                                          <p:spTgt spid="8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80"/>
                                        </p:tgtEl>
                                      </p:cBhvr>
                                    </p:animEffect>
                                    <p:set>
                                      <p:cBhvr>
                                        <p:cTn id="409" dur="1" fill="hold">
                                          <p:stCondLst>
                                            <p:cond delay="5999"/>
                                          </p:stCondLst>
                                        </p:cTn>
                                        <p:tgtEl>
                                          <p:spTgt spid="80"/>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67"/>
                                        </p:tgtEl>
                                        <p:attrNameLst>
                                          <p:attrName>style.visibility</p:attrName>
                                        </p:attrNameLst>
                                      </p:cBhvr>
                                      <p:to>
                                        <p:strVal val="visible"/>
                                      </p:to>
                                    </p:set>
                                    <p:anim calcmode="lin" valueType="num">
                                      <p:cBhvr additive="base">
                                        <p:cTn id="412" dur="4000" fill="hold"/>
                                        <p:tgtEl>
                                          <p:spTgt spid="67"/>
                                        </p:tgtEl>
                                        <p:attrNameLst>
                                          <p:attrName>ppt_x</p:attrName>
                                        </p:attrNameLst>
                                      </p:cBhvr>
                                      <p:tavLst>
                                        <p:tav tm="0">
                                          <p:val>
                                            <p:strVal val="#ppt_x"/>
                                          </p:val>
                                        </p:tav>
                                        <p:tav tm="100000">
                                          <p:val>
                                            <p:strVal val="#ppt_x"/>
                                          </p:val>
                                        </p:tav>
                                      </p:tavLst>
                                    </p:anim>
                                    <p:anim calcmode="lin" valueType="num">
                                      <p:cBhvr additive="base">
                                        <p:cTn id="413" dur="4000" fill="hold"/>
                                        <p:tgtEl>
                                          <p:spTgt spid="67"/>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67"/>
                                        </p:tgtEl>
                                        <p:attrNameLst>
                                          <p:attrName>style.visibility</p:attrName>
                                        </p:attrNameLst>
                                      </p:cBhvr>
                                      <p:to>
                                        <p:strVal val="visible"/>
                                      </p:to>
                                    </p:set>
                                    <p:anim calcmode="lin" valueType="num">
                                      <p:cBhvr>
                                        <p:cTn id="416" dur="4000" fill="hold"/>
                                        <p:tgtEl>
                                          <p:spTgt spid="67"/>
                                        </p:tgtEl>
                                        <p:attrNameLst>
                                          <p:attrName>ppt_w</p:attrName>
                                        </p:attrNameLst>
                                      </p:cBhvr>
                                      <p:tavLst>
                                        <p:tav tm="0" fmla="#ppt_w*sin(2.5*pi*$)">
                                          <p:val>
                                            <p:fltVal val="0"/>
                                          </p:val>
                                        </p:tav>
                                        <p:tav tm="100000">
                                          <p:val>
                                            <p:fltVal val="1"/>
                                          </p:val>
                                        </p:tav>
                                      </p:tavLst>
                                    </p:anim>
                                    <p:anim calcmode="lin" valueType="num">
                                      <p:cBhvr>
                                        <p:cTn id="417" dur="4000" fill="hold"/>
                                        <p:tgtEl>
                                          <p:spTgt spid="67"/>
                                        </p:tgtEl>
                                        <p:attrNameLst>
                                          <p:attrName>ppt_h</p:attrName>
                                        </p:attrNameLst>
                                      </p:cBhvr>
                                      <p:tavLst>
                                        <p:tav tm="0">
                                          <p:val>
                                            <p:strVal val="#ppt_h"/>
                                          </p:val>
                                        </p:tav>
                                        <p:tav tm="100000">
                                          <p:val>
                                            <p:strVal val="#ppt_h"/>
                                          </p:val>
                                        </p:tav>
                                      </p:tavLst>
                                    </p:anim>
                                  </p:childTnLst>
                                </p:cTn>
                              </p:par>
                              <p:par>
                                <p:cTn id="418" presetID="2" presetClass="exit" presetSubtype="4" fill="hold" grpId="2" nodeType="withEffect">
                                  <p:stCondLst>
                                    <p:cond delay="0"/>
                                  </p:stCondLst>
                                  <p:childTnLst>
                                    <p:anim calcmode="lin" valueType="num">
                                      <p:cBhvr additive="base">
                                        <p:cTn id="419" dur="4500"/>
                                        <p:tgtEl>
                                          <p:spTgt spid="67"/>
                                        </p:tgtEl>
                                        <p:attrNameLst>
                                          <p:attrName>ppt_x</p:attrName>
                                        </p:attrNameLst>
                                      </p:cBhvr>
                                      <p:tavLst>
                                        <p:tav tm="0">
                                          <p:val>
                                            <p:strVal val="ppt_x"/>
                                          </p:val>
                                        </p:tav>
                                        <p:tav tm="100000">
                                          <p:val>
                                            <p:strVal val="ppt_x"/>
                                          </p:val>
                                        </p:tav>
                                      </p:tavLst>
                                    </p:anim>
                                    <p:anim calcmode="lin" valueType="num">
                                      <p:cBhvr additive="base">
                                        <p:cTn id="420" dur="4500"/>
                                        <p:tgtEl>
                                          <p:spTgt spid="67"/>
                                        </p:tgtEl>
                                        <p:attrNameLst>
                                          <p:attrName>ppt_y</p:attrName>
                                        </p:attrNameLst>
                                      </p:cBhvr>
                                      <p:tavLst>
                                        <p:tav tm="0">
                                          <p:val>
                                            <p:strVal val="ppt_y"/>
                                          </p:val>
                                        </p:tav>
                                        <p:tav tm="100000">
                                          <p:val>
                                            <p:strVal val="1+ppt_h/2"/>
                                          </p:val>
                                        </p:tav>
                                      </p:tavLst>
                                    </p:anim>
                                    <p:set>
                                      <p:cBhvr>
                                        <p:cTn id="421" dur="1" fill="hold">
                                          <p:stCondLst>
                                            <p:cond delay="4499"/>
                                          </p:stCondLst>
                                        </p:cTn>
                                        <p:tgtEl>
                                          <p:spTgt spid="6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67"/>
                                        </p:tgtEl>
                                      </p:cBhvr>
                                    </p:animEffect>
                                    <p:set>
                                      <p:cBhvr>
                                        <p:cTn id="424" dur="1" fill="hold">
                                          <p:stCondLst>
                                            <p:cond delay="5999"/>
                                          </p:stCondLst>
                                        </p:cTn>
                                        <p:tgtEl>
                                          <p:spTgt spid="67"/>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66"/>
                                        </p:tgtEl>
                                        <p:attrNameLst>
                                          <p:attrName>style.visibility</p:attrName>
                                        </p:attrNameLst>
                                      </p:cBhvr>
                                      <p:to>
                                        <p:strVal val="visible"/>
                                      </p:to>
                                    </p:set>
                                    <p:anim calcmode="lin" valueType="num">
                                      <p:cBhvr additive="base">
                                        <p:cTn id="427" dur="4000" fill="hold"/>
                                        <p:tgtEl>
                                          <p:spTgt spid="66"/>
                                        </p:tgtEl>
                                        <p:attrNameLst>
                                          <p:attrName>ppt_x</p:attrName>
                                        </p:attrNameLst>
                                      </p:cBhvr>
                                      <p:tavLst>
                                        <p:tav tm="0">
                                          <p:val>
                                            <p:strVal val="#ppt_x"/>
                                          </p:val>
                                        </p:tav>
                                        <p:tav tm="100000">
                                          <p:val>
                                            <p:strVal val="#ppt_x"/>
                                          </p:val>
                                        </p:tav>
                                      </p:tavLst>
                                    </p:anim>
                                    <p:anim calcmode="lin" valueType="num">
                                      <p:cBhvr additive="base">
                                        <p:cTn id="428" dur="4000" fill="hold"/>
                                        <p:tgtEl>
                                          <p:spTgt spid="66"/>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6"/>
                                        </p:tgtEl>
                                        <p:attrNameLst>
                                          <p:attrName>style.visibility</p:attrName>
                                        </p:attrNameLst>
                                      </p:cBhvr>
                                      <p:to>
                                        <p:strVal val="visible"/>
                                      </p:to>
                                    </p:set>
                                    <p:anim calcmode="lin" valueType="num">
                                      <p:cBhvr>
                                        <p:cTn id="431" dur="4000" fill="hold"/>
                                        <p:tgtEl>
                                          <p:spTgt spid="66"/>
                                        </p:tgtEl>
                                        <p:attrNameLst>
                                          <p:attrName>ppt_w</p:attrName>
                                        </p:attrNameLst>
                                      </p:cBhvr>
                                      <p:tavLst>
                                        <p:tav tm="0" fmla="#ppt_w*sin(2.5*pi*$)">
                                          <p:val>
                                            <p:fltVal val="0"/>
                                          </p:val>
                                        </p:tav>
                                        <p:tav tm="100000">
                                          <p:val>
                                            <p:fltVal val="1"/>
                                          </p:val>
                                        </p:tav>
                                      </p:tavLst>
                                    </p:anim>
                                    <p:anim calcmode="lin" valueType="num">
                                      <p:cBhvr>
                                        <p:cTn id="432" dur="4000" fill="hold"/>
                                        <p:tgtEl>
                                          <p:spTgt spid="66"/>
                                        </p:tgtEl>
                                        <p:attrNameLst>
                                          <p:attrName>ppt_h</p:attrName>
                                        </p:attrNameLst>
                                      </p:cBhvr>
                                      <p:tavLst>
                                        <p:tav tm="0">
                                          <p:val>
                                            <p:strVal val="#ppt_h"/>
                                          </p:val>
                                        </p:tav>
                                        <p:tav tm="100000">
                                          <p:val>
                                            <p:strVal val="#ppt_h"/>
                                          </p:val>
                                        </p:tav>
                                      </p:tavLst>
                                    </p:anim>
                                  </p:childTnLst>
                                </p:cTn>
                              </p:par>
                              <p:par>
                                <p:cTn id="433" presetID="2" presetClass="exit" presetSubtype="4" fill="hold" grpId="2" nodeType="withEffect">
                                  <p:stCondLst>
                                    <p:cond delay="0"/>
                                  </p:stCondLst>
                                  <p:childTnLst>
                                    <p:anim calcmode="lin" valueType="num">
                                      <p:cBhvr additive="base">
                                        <p:cTn id="434" dur="4500"/>
                                        <p:tgtEl>
                                          <p:spTgt spid="66"/>
                                        </p:tgtEl>
                                        <p:attrNameLst>
                                          <p:attrName>ppt_x</p:attrName>
                                        </p:attrNameLst>
                                      </p:cBhvr>
                                      <p:tavLst>
                                        <p:tav tm="0">
                                          <p:val>
                                            <p:strVal val="ppt_x"/>
                                          </p:val>
                                        </p:tav>
                                        <p:tav tm="100000">
                                          <p:val>
                                            <p:strVal val="ppt_x"/>
                                          </p:val>
                                        </p:tav>
                                      </p:tavLst>
                                    </p:anim>
                                    <p:anim calcmode="lin" valueType="num">
                                      <p:cBhvr additive="base">
                                        <p:cTn id="435" dur="4500"/>
                                        <p:tgtEl>
                                          <p:spTgt spid="66"/>
                                        </p:tgtEl>
                                        <p:attrNameLst>
                                          <p:attrName>ppt_y</p:attrName>
                                        </p:attrNameLst>
                                      </p:cBhvr>
                                      <p:tavLst>
                                        <p:tav tm="0">
                                          <p:val>
                                            <p:strVal val="ppt_y"/>
                                          </p:val>
                                        </p:tav>
                                        <p:tav tm="100000">
                                          <p:val>
                                            <p:strVal val="1+ppt_h/2"/>
                                          </p:val>
                                        </p:tav>
                                      </p:tavLst>
                                    </p:anim>
                                    <p:set>
                                      <p:cBhvr>
                                        <p:cTn id="436" dur="1" fill="hold">
                                          <p:stCondLst>
                                            <p:cond delay="4499"/>
                                          </p:stCondLst>
                                        </p:cTn>
                                        <p:tgtEl>
                                          <p:spTgt spid="6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6"/>
                                        </p:tgtEl>
                                      </p:cBhvr>
                                    </p:animEffect>
                                    <p:set>
                                      <p:cBhvr>
                                        <p:cTn id="439" dur="1" fill="hold">
                                          <p:stCondLst>
                                            <p:cond delay="5999"/>
                                          </p:stCondLst>
                                        </p:cTn>
                                        <p:tgtEl>
                                          <p:spTgt spid="66"/>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68"/>
                                        </p:tgtEl>
                                        <p:attrNameLst>
                                          <p:attrName>style.visibility</p:attrName>
                                        </p:attrNameLst>
                                      </p:cBhvr>
                                      <p:to>
                                        <p:strVal val="visible"/>
                                      </p:to>
                                    </p:set>
                                    <p:anim calcmode="lin" valueType="num">
                                      <p:cBhvr additive="base">
                                        <p:cTn id="442" dur="4000" fill="hold"/>
                                        <p:tgtEl>
                                          <p:spTgt spid="68"/>
                                        </p:tgtEl>
                                        <p:attrNameLst>
                                          <p:attrName>ppt_x</p:attrName>
                                        </p:attrNameLst>
                                      </p:cBhvr>
                                      <p:tavLst>
                                        <p:tav tm="0">
                                          <p:val>
                                            <p:strVal val="#ppt_x"/>
                                          </p:val>
                                        </p:tav>
                                        <p:tav tm="100000">
                                          <p:val>
                                            <p:strVal val="#ppt_x"/>
                                          </p:val>
                                        </p:tav>
                                      </p:tavLst>
                                    </p:anim>
                                    <p:anim calcmode="lin" valueType="num">
                                      <p:cBhvr additive="base">
                                        <p:cTn id="443" dur="4000" fill="hold"/>
                                        <p:tgtEl>
                                          <p:spTgt spid="68"/>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8"/>
                                        </p:tgtEl>
                                        <p:attrNameLst>
                                          <p:attrName>style.visibility</p:attrName>
                                        </p:attrNameLst>
                                      </p:cBhvr>
                                      <p:to>
                                        <p:strVal val="visible"/>
                                      </p:to>
                                    </p:set>
                                    <p:anim calcmode="lin" valueType="num">
                                      <p:cBhvr>
                                        <p:cTn id="446" dur="4000" fill="hold"/>
                                        <p:tgtEl>
                                          <p:spTgt spid="68"/>
                                        </p:tgtEl>
                                        <p:attrNameLst>
                                          <p:attrName>ppt_w</p:attrName>
                                        </p:attrNameLst>
                                      </p:cBhvr>
                                      <p:tavLst>
                                        <p:tav tm="0" fmla="#ppt_w*sin(2.5*pi*$)">
                                          <p:val>
                                            <p:fltVal val="0"/>
                                          </p:val>
                                        </p:tav>
                                        <p:tav tm="100000">
                                          <p:val>
                                            <p:fltVal val="1"/>
                                          </p:val>
                                        </p:tav>
                                      </p:tavLst>
                                    </p:anim>
                                    <p:anim calcmode="lin" valueType="num">
                                      <p:cBhvr>
                                        <p:cTn id="447" dur="4000" fill="hold"/>
                                        <p:tgtEl>
                                          <p:spTgt spid="68"/>
                                        </p:tgtEl>
                                        <p:attrNameLst>
                                          <p:attrName>ppt_h</p:attrName>
                                        </p:attrNameLst>
                                      </p:cBhvr>
                                      <p:tavLst>
                                        <p:tav tm="0">
                                          <p:val>
                                            <p:strVal val="#ppt_h"/>
                                          </p:val>
                                        </p:tav>
                                        <p:tav tm="100000">
                                          <p:val>
                                            <p:strVal val="#ppt_h"/>
                                          </p:val>
                                        </p:tav>
                                      </p:tavLst>
                                    </p:anim>
                                  </p:childTnLst>
                                </p:cTn>
                              </p:par>
                              <p:par>
                                <p:cTn id="448" presetID="2" presetClass="exit" presetSubtype="4" fill="hold" grpId="2" nodeType="withEffect">
                                  <p:stCondLst>
                                    <p:cond delay="0"/>
                                  </p:stCondLst>
                                  <p:childTnLst>
                                    <p:anim calcmode="lin" valueType="num">
                                      <p:cBhvr additive="base">
                                        <p:cTn id="449" dur="4500"/>
                                        <p:tgtEl>
                                          <p:spTgt spid="68"/>
                                        </p:tgtEl>
                                        <p:attrNameLst>
                                          <p:attrName>ppt_x</p:attrName>
                                        </p:attrNameLst>
                                      </p:cBhvr>
                                      <p:tavLst>
                                        <p:tav tm="0">
                                          <p:val>
                                            <p:strVal val="ppt_x"/>
                                          </p:val>
                                        </p:tav>
                                        <p:tav tm="100000">
                                          <p:val>
                                            <p:strVal val="ppt_x"/>
                                          </p:val>
                                        </p:tav>
                                      </p:tavLst>
                                    </p:anim>
                                    <p:anim calcmode="lin" valueType="num">
                                      <p:cBhvr additive="base">
                                        <p:cTn id="450" dur="4500"/>
                                        <p:tgtEl>
                                          <p:spTgt spid="68"/>
                                        </p:tgtEl>
                                        <p:attrNameLst>
                                          <p:attrName>ppt_y</p:attrName>
                                        </p:attrNameLst>
                                      </p:cBhvr>
                                      <p:tavLst>
                                        <p:tav tm="0">
                                          <p:val>
                                            <p:strVal val="ppt_y"/>
                                          </p:val>
                                        </p:tav>
                                        <p:tav tm="100000">
                                          <p:val>
                                            <p:strVal val="1+ppt_h/2"/>
                                          </p:val>
                                        </p:tav>
                                      </p:tavLst>
                                    </p:anim>
                                    <p:set>
                                      <p:cBhvr>
                                        <p:cTn id="451" dur="1" fill="hold">
                                          <p:stCondLst>
                                            <p:cond delay="4499"/>
                                          </p:stCondLst>
                                        </p:cTn>
                                        <p:tgtEl>
                                          <p:spTgt spid="68"/>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8"/>
                                        </p:tgtEl>
                                      </p:cBhvr>
                                    </p:animEffect>
                                    <p:set>
                                      <p:cBhvr>
                                        <p:cTn id="454" dur="1" fill="hold">
                                          <p:stCondLst>
                                            <p:cond delay="5999"/>
                                          </p:stCondLst>
                                        </p:cTn>
                                        <p:tgtEl>
                                          <p:spTgt spid="68"/>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8"/>
                                        </p:tgtEl>
                                        <p:attrNameLst>
                                          <p:attrName>style.visibility</p:attrName>
                                        </p:attrNameLst>
                                      </p:cBhvr>
                                      <p:to>
                                        <p:strVal val="visible"/>
                                      </p:to>
                                    </p:set>
                                    <p:anim calcmode="lin" valueType="num">
                                      <p:cBhvr additive="base">
                                        <p:cTn id="457" dur="4000" fill="hold"/>
                                        <p:tgtEl>
                                          <p:spTgt spid="8"/>
                                        </p:tgtEl>
                                        <p:attrNameLst>
                                          <p:attrName>ppt_x</p:attrName>
                                        </p:attrNameLst>
                                      </p:cBhvr>
                                      <p:tavLst>
                                        <p:tav tm="0">
                                          <p:val>
                                            <p:strVal val="#ppt_x"/>
                                          </p:val>
                                        </p:tav>
                                        <p:tav tm="100000">
                                          <p:val>
                                            <p:strVal val="#ppt_x"/>
                                          </p:val>
                                        </p:tav>
                                      </p:tavLst>
                                    </p:anim>
                                    <p:anim calcmode="lin" valueType="num">
                                      <p:cBhvr additive="base">
                                        <p:cTn id="458" dur="4000" fill="hold"/>
                                        <p:tgtEl>
                                          <p:spTgt spid="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8"/>
                                        </p:tgtEl>
                                        <p:attrNameLst>
                                          <p:attrName>style.visibility</p:attrName>
                                        </p:attrNameLst>
                                      </p:cBhvr>
                                      <p:to>
                                        <p:strVal val="visible"/>
                                      </p:to>
                                    </p:set>
                                    <p:anim calcmode="lin" valueType="num">
                                      <p:cBhvr>
                                        <p:cTn id="461" dur="4000" fill="hold"/>
                                        <p:tgtEl>
                                          <p:spTgt spid="8"/>
                                        </p:tgtEl>
                                        <p:attrNameLst>
                                          <p:attrName>ppt_w</p:attrName>
                                        </p:attrNameLst>
                                      </p:cBhvr>
                                      <p:tavLst>
                                        <p:tav tm="0" fmla="#ppt_w*sin(2.5*pi*$)">
                                          <p:val>
                                            <p:fltVal val="0"/>
                                          </p:val>
                                        </p:tav>
                                        <p:tav tm="100000">
                                          <p:val>
                                            <p:fltVal val="1"/>
                                          </p:val>
                                        </p:tav>
                                      </p:tavLst>
                                    </p:anim>
                                    <p:anim calcmode="lin" valueType="num">
                                      <p:cBhvr>
                                        <p:cTn id="462" dur="4000" fill="hold"/>
                                        <p:tgtEl>
                                          <p:spTgt spid="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8"/>
                                        </p:tgtEl>
                                        <p:attrNameLst>
                                          <p:attrName>ppt_x</p:attrName>
                                        </p:attrNameLst>
                                      </p:cBhvr>
                                      <p:tavLst>
                                        <p:tav tm="0">
                                          <p:val>
                                            <p:strVal val="ppt_x"/>
                                          </p:val>
                                        </p:tav>
                                        <p:tav tm="100000">
                                          <p:val>
                                            <p:strVal val="ppt_x"/>
                                          </p:val>
                                        </p:tav>
                                      </p:tavLst>
                                    </p:anim>
                                    <p:anim calcmode="lin" valueType="num">
                                      <p:cBhvr additive="base">
                                        <p:cTn id="465" dur="4500"/>
                                        <p:tgtEl>
                                          <p:spTgt spid="8"/>
                                        </p:tgtEl>
                                        <p:attrNameLst>
                                          <p:attrName>ppt_y</p:attrName>
                                        </p:attrNameLst>
                                      </p:cBhvr>
                                      <p:tavLst>
                                        <p:tav tm="0">
                                          <p:val>
                                            <p:strVal val="ppt_y"/>
                                          </p:val>
                                        </p:tav>
                                        <p:tav tm="100000">
                                          <p:val>
                                            <p:strVal val="0-ppt_h/2"/>
                                          </p:val>
                                        </p:tav>
                                      </p:tavLst>
                                    </p:anim>
                                    <p:set>
                                      <p:cBhvr>
                                        <p:cTn id="466" dur="1" fill="hold">
                                          <p:stCondLst>
                                            <p:cond delay="4499"/>
                                          </p:stCondLst>
                                        </p:cTn>
                                        <p:tgtEl>
                                          <p:spTgt spid="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8"/>
                                        </p:tgtEl>
                                      </p:cBhvr>
                                    </p:animEffect>
                                    <p:set>
                                      <p:cBhvr>
                                        <p:cTn id="469" dur="1" fill="hold">
                                          <p:stCondLst>
                                            <p:cond delay="5999"/>
                                          </p:stCondLst>
                                        </p:cTn>
                                        <p:tgtEl>
                                          <p:spTgt spid="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
                                        </p:tgtEl>
                                        <p:attrNameLst>
                                          <p:attrName>style.visibility</p:attrName>
                                        </p:attrNameLst>
                                      </p:cBhvr>
                                      <p:to>
                                        <p:strVal val="visible"/>
                                      </p:to>
                                    </p:set>
                                    <p:anim calcmode="lin" valueType="num">
                                      <p:cBhvr additive="base">
                                        <p:cTn id="472" dur="4000" fill="hold"/>
                                        <p:tgtEl>
                                          <p:spTgt spid="6"/>
                                        </p:tgtEl>
                                        <p:attrNameLst>
                                          <p:attrName>ppt_x</p:attrName>
                                        </p:attrNameLst>
                                      </p:cBhvr>
                                      <p:tavLst>
                                        <p:tav tm="0">
                                          <p:val>
                                            <p:strVal val="#ppt_x"/>
                                          </p:val>
                                        </p:tav>
                                        <p:tav tm="100000">
                                          <p:val>
                                            <p:strVal val="#ppt_x"/>
                                          </p:val>
                                        </p:tav>
                                      </p:tavLst>
                                    </p:anim>
                                    <p:anim calcmode="lin" valueType="num">
                                      <p:cBhvr additive="base">
                                        <p:cTn id="473" dur="4000" fill="hold"/>
                                        <p:tgtEl>
                                          <p:spTgt spid="6"/>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
                                        </p:tgtEl>
                                        <p:attrNameLst>
                                          <p:attrName>style.visibility</p:attrName>
                                        </p:attrNameLst>
                                      </p:cBhvr>
                                      <p:to>
                                        <p:strVal val="visible"/>
                                      </p:to>
                                    </p:set>
                                    <p:anim calcmode="lin" valueType="num">
                                      <p:cBhvr>
                                        <p:cTn id="476" dur="4000" fill="hold"/>
                                        <p:tgtEl>
                                          <p:spTgt spid="6"/>
                                        </p:tgtEl>
                                        <p:attrNameLst>
                                          <p:attrName>ppt_w</p:attrName>
                                        </p:attrNameLst>
                                      </p:cBhvr>
                                      <p:tavLst>
                                        <p:tav tm="0" fmla="#ppt_w*sin(2.5*pi*$)">
                                          <p:val>
                                            <p:fltVal val="0"/>
                                          </p:val>
                                        </p:tav>
                                        <p:tav tm="100000">
                                          <p:val>
                                            <p:fltVal val="1"/>
                                          </p:val>
                                        </p:tav>
                                      </p:tavLst>
                                    </p:anim>
                                    <p:anim calcmode="lin" valueType="num">
                                      <p:cBhvr>
                                        <p:cTn id="477" dur="4000" fill="hold"/>
                                        <p:tgtEl>
                                          <p:spTgt spid="6"/>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
                                        </p:tgtEl>
                                        <p:attrNameLst>
                                          <p:attrName>ppt_x</p:attrName>
                                        </p:attrNameLst>
                                      </p:cBhvr>
                                      <p:tavLst>
                                        <p:tav tm="0">
                                          <p:val>
                                            <p:strVal val="ppt_x"/>
                                          </p:val>
                                        </p:tav>
                                        <p:tav tm="100000">
                                          <p:val>
                                            <p:strVal val="ppt_x"/>
                                          </p:val>
                                        </p:tav>
                                      </p:tavLst>
                                    </p:anim>
                                    <p:anim calcmode="lin" valueType="num">
                                      <p:cBhvr additive="base">
                                        <p:cTn id="480" dur="4500"/>
                                        <p:tgtEl>
                                          <p:spTgt spid="6"/>
                                        </p:tgtEl>
                                        <p:attrNameLst>
                                          <p:attrName>ppt_y</p:attrName>
                                        </p:attrNameLst>
                                      </p:cBhvr>
                                      <p:tavLst>
                                        <p:tav tm="0">
                                          <p:val>
                                            <p:strVal val="ppt_y"/>
                                          </p:val>
                                        </p:tav>
                                        <p:tav tm="100000">
                                          <p:val>
                                            <p:strVal val="0-ppt_h/2"/>
                                          </p:val>
                                        </p:tav>
                                      </p:tavLst>
                                    </p:anim>
                                    <p:set>
                                      <p:cBhvr>
                                        <p:cTn id="481" dur="1" fill="hold">
                                          <p:stCondLst>
                                            <p:cond delay="4499"/>
                                          </p:stCondLst>
                                        </p:cTn>
                                        <p:tgtEl>
                                          <p:spTgt spid="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
                                        </p:tgtEl>
                                      </p:cBhvr>
                                    </p:animEffect>
                                    <p:set>
                                      <p:cBhvr>
                                        <p:cTn id="484" dur="1" fill="hold">
                                          <p:stCondLst>
                                            <p:cond delay="5999"/>
                                          </p:stCondLst>
                                        </p:cTn>
                                        <p:tgtEl>
                                          <p:spTgt spid="6"/>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9"/>
                                        </p:tgtEl>
                                        <p:attrNameLst>
                                          <p:attrName>style.visibility</p:attrName>
                                        </p:attrNameLst>
                                      </p:cBhvr>
                                      <p:to>
                                        <p:strVal val="visible"/>
                                      </p:to>
                                    </p:set>
                                    <p:anim calcmode="lin" valueType="num">
                                      <p:cBhvr additive="base">
                                        <p:cTn id="487" dur="4000" fill="hold"/>
                                        <p:tgtEl>
                                          <p:spTgt spid="49"/>
                                        </p:tgtEl>
                                        <p:attrNameLst>
                                          <p:attrName>ppt_x</p:attrName>
                                        </p:attrNameLst>
                                      </p:cBhvr>
                                      <p:tavLst>
                                        <p:tav tm="0">
                                          <p:val>
                                            <p:strVal val="#ppt_x"/>
                                          </p:val>
                                        </p:tav>
                                        <p:tav tm="100000">
                                          <p:val>
                                            <p:strVal val="#ppt_x"/>
                                          </p:val>
                                        </p:tav>
                                      </p:tavLst>
                                    </p:anim>
                                    <p:anim calcmode="lin" valueType="num">
                                      <p:cBhvr additive="base">
                                        <p:cTn id="488" dur="4000" fill="hold"/>
                                        <p:tgtEl>
                                          <p:spTgt spid="49"/>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9"/>
                                        </p:tgtEl>
                                        <p:attrNameLst>
                                          <p:attrName>style.visibility</p:attrName>
                                        </p:attrNameLst>
                                      </p:cBhvr>
                                      <p:to>
                                        <p:strVal val="visible"/>
                                      </p:to>
                                    </p:set>
                                    <p:anim calcmode="lin" valueType="num">
                                      <p:cBhvr>
                                        <p:cTn id="491" dur="4000" fill="hold"/>
                                        <p:tgtEl>
                                          <p:spTgt spid="49"/>
                                        </p:tgtEl>
                                        <p:attrNameLst>
                                          <p:attrName>ppt_w</p:attrName>
                                        </p:attrNameLst>
                                      </p:cBhvr>
                                      <p:tavLst>
                                        <p:tav tm="0" fmla="#ppt_w*sin(2.5*pi*$)">
                                          <p:val>
                                            <p:fltVal val="0"/>
                                          </p:val>
                                        </p:tav>
                                        <p:tav tm="100000">
                                          <p:val>
                                            <p:fltVal val="1"/>
                                          </p:val>
                                        </p:tav>
                                      </p:tavLst>
                                    </p:anim>
                                    <p:anim calcmode="lin" valueType="num">
                                      <p:cBhvr>
                                        <p:cTn id="492" dur="4000" fill="hold"/>
                                        <p:tgtEl>
                                          <p:spTgt spid="49"/>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9"/>
                                        </p:tgtEl>
                                        <p:attrNameLst>
                                          <p:attrName>ppt_x</p:attrName>
                                        </p:attrNameLst>
                                      </p:cBhvr>
                                      <p:tavLst>
                                        <p:tav tm="0">
                                          <p:val>
                                            <p:strVal val="ppt_x"/>
                                          </p:val>
                                        </p:tav>
                                        <p:tav tm="100000">
                                          <p:val>
                                            <p:strVal val="ppt_x"/>
                                          </p:val>
                                        </p:tav>
                                      </p:tavLst>
                                    </p:anim>
                                    <p:anim calcmode="lin" valueType="num">
                                      <p:cBhvr additive="base">
                                        <p:cTn id="495" dur="4500"/>
                                        <p:tgtEl>
                                          <p:spTgt spid="49"/>
                                        </p:tgtEl>
                                        <p:attrNameLst>
                                          <p:attrName>ppt_y</p:attrName>
                                        </p:attrNameLst>
                                      </p:cBhvr>
                                      <p:tavLst>
                                        <p:tav tm="0">
                                          <p:val>
                                            <p:strVal val="ppt_y"/>
                                          </p:val>
                                        </p:tav>
                                        <p:tav tm="100000">
                                          <p:val>
                                            <p:strVal val="0-ppt_h/2"/>
                                          </p:val>
                                        </p:tav>
                                      </p:tavLst>
                                    </p:anim>
                                    <p:set>
                                      <p:cBhvr>
                                        <p:cTn id="496" dur="1" fill="hold">
                                          <p:stCondLst>
                                            <p:cond delay="4499"/>
                                          </p:stCondLst>
                                        </p:cTn>
                                        <p:tgtEl>
                                          <p:spTgt spid="4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9"/>
                                        </p:tgtEl>
                                      </p:cBhvr>
                                    </p:animEffect>
                                    <p:set>
                                      <p:cBhvr>
                                        <p:cTn id="499" dur="1" fill="hold">
                                          <p:stCondLst>
                                            <p:cond delay="5999"/>
                                          </p:stCondLst>
                                        </p:cTn>
                                        <p:tgtEl>
                                          <p:spTgt spid="49"/>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56"/>
                                        </p:tgtEl>
                                        <p:attrNameLst>
                                          <p:attrName>style.visibility</p:attrName>
                                        </p:attrNameLst>
                                      </p:cBhvr>
                                      <p:to>
                                        <p:strVal val="visible"/>
                                      </p:to>
                                    </p:set>
                                    <p:anim calcmode="lin" valueType="num">
                                      <p:cBhvr additive="base">
                                        <p:cTn id="502" dur="4000" fill="hold"/>
                                        <p:tgtEl>
                                          <p:spTgt spid="56"/>
                                        </p:tgtEl>
                                        <p:attrNameLst>
                                          <p:attrName>ppt_x</p:attrName>
                                        </p:attrNameLst>
                                      </p:cBhvr>
                                      <p:tavLst>
                                        <p:tav tm="0">
                                          <p:val>
                                            <p:strVal val="#ppt_x"/>
                                          </p:val>
                                        </p:tav>
                                        <p:tav tm="100000">
                                          <p:val>
                                            <p:strVal val="#ppt_x"/>
                                          </p:val>
                                        </p:tav>
                                      </p:tavLst>
                                    </p:anim>
                                    <p:anim calcmode="lin" valueType="num">
                                      <p:cBhvr additive="base">
                                        <p:cTn id="503" dur="4000" fill="hold"/>
                                        <p:tgtEl>
                                          <p:spTgt spid="56"/>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6"/>
                                        </p:tgtEl>
                                        <p:attrNameLst>
                                          <p:attrName>style.visibility</p:attrName>
                                        </p:attrNameLst>
                                      </p:cBhvr>
                                      <p:to>
                                        <p:strVal val="visible"/>
                                      </p:to>
                                    </p:set>
                                    <p:anim calcmode="lin" valueType="num">
                                      <p:cBhvr>
                                        <p:cTn id="506" dur="4000" fill="hold"/>
                                        <p:tgtEl>
                                          <p:spTgt spid="56"/>
                                        </p:tgtEl>
                                        <p:attrNameLst>
                                          <p:attrName>ppt_w</p:attrName>
                                        </p:attrNameLst>
                                      </p:cBhvr>
                                      <p:tavLst>
                                        <p:tav tm="0" fmla="#ppt_w*sin(2.5*pi*$)">
                                          <p:val>
                                            <p:fltVal val="0"/>
                                          </p:val>
                                        </p:tav>
                                        <p:tav tm="100000">
                                          <p:val>
                                            <p:fltVal val="1"/>
                                          </p:val>
                                        </p:tav>
                                      </p:tavLst>
                                    </p:anim>
                                    <p:anim calcmode="lin" valueType="num">
                                      <p:cBhvr>
                                        <p:cTn id="507" dur="4000" fill="hold"/>
                                        <p:tgtEl>
                                          <p:spTgt spid="56"/>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56"/>
                                        </p:tgtEl>
                                        <p:attrNameLst>
                                          <p:attrName>ppt_x</p:attrName>
                                        </p:attrNameLst>
                                      </p:cBhvr>
                                      <p:tavLst>
                                        <p:tav tm="0">
                                          <p:val>
                                            <p:strVal val="ppt_x"/>
                                          </p:val>
                                        </p:tav>
                                        <p:tav tm="100000">
                                          <p:val>
                                            <p:strVal val="ppt_x"/>
                                          </p:val>
                                        </p:tav>
                                      </p:tavLst>
                                    </p:anim>
                                    <p:anim calcmode="lin" valueType="num">
                                      <p:cBhvr additive="base">
                                        <p:cTn id="510" dur="4500"/>
                                        <p:tgtEl>
                                          <p:spTgt spid="56"/>
                                        </p:tgtEl>
                                        <p:attrNameLst>
                                          <p:attrName>ppt_y</p:attrName>
                                        </p:attrNameLst>
                                      </p:cBhvr>
                                      <p:tavLst>
                                        <p:tav tm="0">
                                          <p:val>
                                            <p:strVal val="ppt_y"/>
                                          </p:val>
                                        </p:tav>
                                        <p:tav tm="100000">
                                          <p:val>
                                            <p:strVal val="0-ppt_h/2"/>
                                          </p:val>
                                        </p:tav>
                                      </p:tavLst>
                                    </p:anim>
                                    <p:set>
                                      <p:cBhvr>
                                        <p:cTn id="511" dur="1" fill="hold">
                                          <p:stCondLst>
                                            <p:cond delay="4499"/>
                                          </p:stCondLst>
                                        </p:cTn>
                                        <p:tgtEl>
                                          <p:spTgt spid="56"/>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6"/>
                                        </p:tgtEl>
                                      </p:cBhvr>
                                    </p:animEffect>
                                    <p:set>
                                      <p:cBhvr>
                                        <p:cTn id="514" dur="1" fill="hold">
                                          <p:stCondLst>
                                            <p:cond delay="5999"/>
                                          </p:stCondLst>
                                        </p:cTn>
                                        <p:tgtEl>
                                          <p:spTgt spid="56"/>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5"/>
                                        </p:tgtEl>
                                        <p:attrNameLst>
                                          <p:attrName>style.visibility</p:attrName>
                                        </p:attrNameLst>
                                      </p:cBhvr>
                                      <p:to>
                                        <p:strVal val="visible"/>
                                      </p:to>
                                    </p:set>
                                    <p:anim calcmode="lin" valueType="num">
                                      <p:cBhvr additive="base">
                                        <p:cTn id="517" dur="4000" fill="hold"/>
                                        <p:tgtEl>
                                          <p:spTgt spid="35"/>
                                        </p:tgtEl>
                                        <p:attrNameLst>
                                          <p:attrName>ppt_x</p:attrName>
                                        </p:attrNameLst>
                                      </p:cBhvr>
                                      <p:tavLst>
                                        <p:tav tm="0">
                                          <p:val>
                                            <p:strVal val="#ppt_x"/>
                                          </p:val>
                                        </p:tav>
                                        <p:tav tm="100000">
                                          <p:val>
                                            <p:strVal val="#ppt_x"/>
                                          </p:val>
                                        </p:tav>
                                      </p:tavLst>
                                    </p:anim>
                                    <p:anim calcmode="lin" valueType="num">
                                      <p:cBhvr additive="base">
                                        <p:cTn id="518" dur="4000" fill="hold"/>
                                        <p:tgtEl>
                                          <p:spTgt spid="35"/>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35"/>
                                        </p:tgtEl>
                                        <p:attrNameLst>
                                          <p:attrName>style.visibility</p:attrName>
                                        </p:attrNameLst>
                                      </p:cBhvr>
                                      <p:to>
                                        <p:strVal val="visible"/>
                                      </p:to>
                                    </p:set>
                                    <p:anim calcmode="lin" valueType="num">
                                      <p:cBhvr>
                                        <p:cTn id="521" dur="4000" fill="hold"/>
                                        <p:tgtEl>
                                          <p:spTgt spid="35"/>
                                        </p:tgtEl>
                                        <p:attrNameLst>
                                          <p:attrName>ppt_w</p:attrName>
                                        </p:attrNameLst>
                                      </p:cBhvr>
                                      <p:tavLst>
                                        <p:tav tm="0" fmla="#ppt_w*sin(2.5*pi*$)">
                                          <p:val>
                                            <p:fltVal val="0"/>
                                          </p:val>
                                        </p:tav>
                                        <p:tav tm="100000">
                                          <p:val>
                                            <p:fltVal val="1"/>
                                          </p:val>
                                        </p:tav>
                                      </p:tavLst>
                                    </p:anim>
                                    <p:anim calcmode="lin" valueType="num">
                                      <p:cBhvr>
                                        <p:cTn id="522" dur="4000" fill="hold"/>
                                        <p:tgtEl>
                                          <p:spTgt spid="35"/>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35"/>
                                        </p:tgtEl>
                                        <p:attrNameLst>
                                          <p:attrName>ppt_x</p:attrName>
                                        </p:attrNameLst>
                                      </p:cBhvr>
                                      <p:tavLst>
                                        <p:tav tm="0">
                                          <p:val>
                                            <p:strVal val="ppt_x"/>
                                          </p:val>
                                        </p:tav>
                                        <p:tav tm="100000">
                                          <p:val>
                                            <p:strVal val="ppt_x"/>
                                          </p:val>
                                        </p:tav>
                                      </p:tavLst>
                                    </p:anim>
                                    <p:anim calcmode="lin" valueType="num">
                                      <p:cBhvr additive="base">
                                        <p:cTn id="525" dur="4500"/>
                                        <p:tgtEl>
                                          <p:spTgt spid="35"/>
                                        </p:tgtEl>
                                        <p:attrNameLst>
                                          <p:attrName>ppt_y</p:attrName>
                                        </p:attrNameLst>
                                      </p:cBhvr>
                                      <p:tavLst>
                                        <p:tav tm="0">
                                          <p:val>
                                            <p:strVal val="ppt_y"/>
                                          </p:val>
                                        </p:tav>
                                        <p:tav tm="100000">
                                          <p:val>
                                            <p:strVal val="0-ppt_h/2"/>
                                          </p:val>
                                        </p:tav>
                                      </p:tavLst>
                                    </p:anim>
                                    <p:set>
                                      <p:cBhvr>
                                        <p:cTn id="526" dur="1" fill="hold">
                                          <p:stCondLst>
                                            <p:cond delay="4499"/>
                                          </p:stCondLst>
                                        </p:cTn>
                                        <p:tgtEl>
                                          <p:spTgt spid="35"/>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5"/>
                                        </p:tgtEl>
                                      </p:cBhvr>
                                    </p:animEffect>
                                    <p:set>
                                      <p:cBhvr>
                                        <p:cTn id="529" dur="1" fill="hold">
                                          <p:stCondLst>
                                            <p:cond delay="5999"/>
                                          </p:stCondLst>
                                        </p:cTn>
                                        <p:tgtEl>
                                          <p:spTgt spid="35"/>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42"/>
                                        </p:tgtEl>
                                        <p:attrNameLst>
                                          <p:attrName>style.visibility</p:attrName>
                                        </p:attrNameLst>
                                      </p:cBhvr>
                                      <p:to>
                                        <p:strVal val="visible"/>
                                      </p:to>
                                    </p:set>
                                    <p:anim calcmode="lin" valueType="num">
                                      <p:cBhvr additive="base">
                                        <p:cTn id="532" dur="4000" fill="hold"/>
                                        <p:tgtEl>
                                          <p:spTgt spid="42"/>
                                        </p:tgtEl>
                                        <p:attrNameLst>
                                          <p:attrName>ppt_x</p:attrName>
                                        </p:attrNameLst>
                                      </p:cBhvr>
                                      <p:tavLst>
                                        <p:tav tm="0">
                                          <p:val>
                                            <p:strVal val="#ppt_x"/>
                                          </p:val>
                                        </p:tav>
                                        <p:tav tm="100000">
                                          <p:val>
                                            <p:strVal val="#ppt_x"/>
                                          </p:val>
                                        </p:tav>
                                      </p:tavLst>
                                    </p:anim>
                                    <p:anim calcmode="lin" valueType="num">
                                      <p:cBhvr additive="base">
                                        <p:cTn id="533" dur="4000" fill="hold"/>
                                        <p:tgtEl>
                                          <p:spTgt spid="42"/>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42"/>
                                        </p:tgtEl>
                                        <p:attrNameLst>
                                          <p:attrName>style.visibility</p:attrName>
                                        </p:attrNameLst>
                                      </p:cBhvr>
                                      <p:to>
                                        <p:strVal val="visible"/>
                                      </p:to>
                                    </p:set>
                                    <p:anim calcmode="lin" valueType="num">
                                      <p:cBhvr>
                                        <p:cTn id="536" dur="4000" fill="hold"/>
                                        <p:tgtEl>
                                          <p:spTgt spid="42"/>
                                        </p:tgtEl>
                                        <p:attrNameLst>
                                          <p:attrName>ppt_w</p:attrName>
                                        </p:attrNameLst>
                                      </p:cBhvr>
                                      <p:tavLst>
                                        <p:tav tm="0" fmla="#ppt_w*sin(2.5*pi*$)">
                                          <p:val>
                                            <p:fltVal val="0"/>
                                          </p:val>
                                        </p:tav>
                                        <p:tav tm="100000">
                                          <p:val>
                                            <p:fltVal val="1"/>
                                          </p:val>
                                        </p:tav>
                                      </p:tavLst>
                                    </p:anim>
                                    <p:anim calcmode="lin" valueType="num">
                                      <p:cBhvr>
                                        <p:cTn id="537" dur="4000" fill="hold"/>
                                        <p:tgtEl>
                                          <p:spTgt spid="42"/>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42"/>
                                        </p:tgtEl>
                                        <p:attrNameLst>
                                          <p:attrName>ppt_x</p:attrName>
                                        </p:attrNameLst>
                                      </p:cBhvr>
                                      <p:tavLst>
                                        <p:tav tm="0">
                                          <p:val>
                                            <p:strVal val="ppt_x"/>
                                          </p:val>
                                        </p:tav>
                                        <p:tav tm="100000">
                                          <p:val>
                                            <p:strVal val="ppt_x"/>
                                          </p:val>
                                        </p:tav>
                                      </p:tavLst>
                                    </p:anim>
                                    <p:anim calcmode="lin" valueType="num">
                                      <p:cBhvr additive="base">
                                        <p:cTn id="540" dur="4500"/>
                                        <p:tgtEl>
                                          <p:spTgt spid="42"/>
                                        </p:tgtEl>
                                        <p:attrNameLst>
                                          <p:attrName>ppt_y</p:attrName>
                                        </p:attrNameLst>
                                      </p:cBhvr>
                                      <p:tavLst>
                                        <p:tav tm="0">
                                          <p:val>
                                            <p:strVal val="ppt_y"/>
                                          </p:val>
                                        </p:tav>
                                        <p:tav tm="100000">
                                          <p:val>
                                            <p:strVal val="0-ppt_h/2"/>
                                          </p:val>
                                        </p:tav>
                                      </p:tavLst>
                                    </p:anim>
                                    <p:set>
                                      <p:cBhvr>
                                        <p:cTn id="541" dur="1" fill="hold">
                                          <p:stCondLst>
                                            <p:cond delay="4499"/>
                                          </p:stCondLst>
                                        </p:cTn>
                                        <p:tgtEl>
                                          <p:spTgt spid="4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42"/>
                                        </p:tgtEl>
                                      </p:cBhvr>
                                    </p:animEffect>
                                    <p:set>
                                      <p:cBhvr>
                                        <p:cTn id="544" dur="1" fill="hold">
                                          <p:stCondLst>
                                            <p:cond delay="5999"/>
                                          </p:stCondLst>
                                        </p:cTn>
                                        <p:tgtEl>
                                          <p:spTgt spid="42"/>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
                                        </p:tgtEl>
                                        <p:attrNameLst>
                                          <p:attrName>style.visibility</p:attrName>
                                        </p:attrNameLst>
                                      </p:cBhvr>
                                      <p:to>
                                        <p:strVal val="visible"/>
                                      </p:to>
                                    </p:set>
                                    <p:anim calcmode="lin" valueType="num">
                                      <p:cBhvr additive="base">
                                        <p:cTn id="547" dur="4000" fill="hold"/>
                                        <p:tgtEl>
                                          <p:spTgt spid="3"/>
                                        </p:tgtEl>
                                        <p:attrNameLst>
                                          <p:attrName>ppt_x</p:attrName>
                                        </p:attrNameLst>
                                      </p:cBhvr>
                                      <p:tavLst>
                                        <p:tav tm="0">
                                          <p:val>
                                            <p:strVal val="#ppt_x"/>
                                          </p:val>
                                        </p:tav>
                                        <p:tav tm="100000">
                                          <p:val>
                                            <p:strVal val="#ppt_x"/>
                                          </p:val>
                                        </p:tav>
                                      </p:tavLst>
                                    </p:anim>
                                    <p:anim calcmode="lin" valueType="num">
                                      <p:cBhvr additive="base">
                                        <p:cTn id="548" dur="4000" fill="hold"/>
                                        <p:tgtEl>
                                          <p:spTgt spid="3"/>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3"/>
                                        </p:tgtEl>
                                        <p:attrNameLst>
                                          <p:attrName>style.visibility</p:attrName>
                                        </p:attrNameLst>
                                      </p:cBhvr>
                                      <p:to>
                                        <p:strVal val="visible"/>
                                      </p:to>
                                    </p:set>
                                    <p:anim calcmode="lin" valueType="num">
                                      <p:cBhvr>
                                        <p:cTn id="551" dur="4000" fill="hold"/>
                                        <p:tgtEl>
                                          <p:spTgt spid="3"/>
                                        </p:tgtEl>
                                        <p:attrNameLst>
                                          <p:attrName>ppt_w</p:attrName>
                                        </p:attrNameLst>
                                      </p:cBhvr>
                                      <p:tavLst>
                                        <p:tav tm="0" fmla="#ppt_w*sin(2.5*pi*$)">
                                          <p:val>
                                            <p:fltVal val="0"/>
                                          </p:val>
                                        </p:tav>
                                        <p:tav tm="100000">
                                          <p:val>
                                            <p:fltVal val="1"/>
                                          </p:val>
                                        </p:tav>
                                      </p:tavLst>
                                    </p:anim>
                                    <p:anim calcmode="lin" valueType="num">
                                      <p:cBhvr>
                                        <p:cTn id="552" dur="4000" fill="hold"/>
                                        <p:tgtEl>
                                          <p:spTgt spid="3"/>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3"/>
                                        </p:tgtEl>
                                        <p:attrNameLst>
                                          <p:attrName>ppt_x</p:attrName>
                                        </p:attrNameLst>
                                      </p:cBhvr>
                                      <p:tavLst>
                                        <p:tav tm="0">
                                          <p:val>
                                            <p:strVal val="ppt_x"/>
                                          </p:val>
                                        </p:tav>
                                        <p:tav tm="100000">
                                          <p:val>
                                            <p:strVal val="ppt_x"/>
                                          </p:val>
                                        </p:tav>
                                      </p:tavLst>
                                    </p:anim>
                                    <p:anim calcmode="lin" valueType="num">
                                      <p:cBhvr additive="base">
                                        <p:cTn id="555" dur="4500"/>
                                        <p:tgtEl>
                                          <p:spTgt spid="3"/>
                                        </p:tgtEl>
                                        <p:attrNameLst>
                                          <p:attrName>ppt_y</p:attrName>
                                        </p:attrNameLst>
                                      </p:cBhvr>
                                      <p:tavLst>
                                        <p:tav tm="0">
                                          <p:val>
                                            <p:strVal val="ppt_y"/>
                                          </p:val>
                                        </p:tav>
                                        <p:tav tm="100000">
                                          <p:val>
                                            <p:strVal val="0-ppt_h/2"/>
                                          </p:val>
                                        </p:tav>
                                      </p:tavLst>
                                    </p:anim>
                                    <p:set>
                                      <p:cBhvr>
                                        <p:cTn id="556" dur="1" fill="hold">
                                          <p:stCondLst>
                                            <p:cond delay="4499"/>
                                          </p:stCondLst>
                                        </p:cTn>
                                        <p:tgtEl>
                                          <p:spTgt spid="3"/>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
                                        </p:tgtEl>
                                      </p:cBhvr>
                                    </p:animEffect>
                                    <p:set>
                                      <p:cBhvr>
                                        <p:cTn id="559" dur="1" fill="hold">
                                          <p:stCondLst>
                                            <p:cond delay="5999"/>
                                          </p:stCondLst>
                                        </p:cTn>
                                        <p:tgtEl>
                                          <p:spTgt spid="3"/>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50"/>
                                        </p:tgtEl>
                                        <p:attrNameLst>
                                          <p:attrName>style.visibility</p:attrName>
                                        </p:attrNameLst>
                                      </p:cBhvr>
                                      <p:to>
                                        <p:strVal val="visible"/>
                                      </p:to>
                                    </p:set>
                                    <p:anim calcmode="lin" valueType="num">
                                      <p:cBhvr additive="base">
                                        <p:cTn id="562" dur="4000" fill="hold"/>
                                        <p:tgtEl>
                                          <p:spTgt spid="50"/>
                                        </p:tgtEl>
                                        <p:attrNameLst>
                                          <p:attrName>ppt_x</p:attrName>
                                        </p:attrNameLst>
                                      </p:cBhvr>
                                      <p:tavLst>
                                        <p:tav tm="0">
                                          <p:val>
                                            <p:strVal val="#ppt_x"/>
                                          </p:val>
                                        </p:tav>
                                        <p:tav tm="100000">
                                          <p:val>
                                            <p:strVal val="#ppt_x"/>
                                          </p:val>
                                        </p:tav>
                                      </p:tavLst>
                                    </p:anim>
                                    <p:anim calcmode="lin" valueType="num">
                                      <p:cBhvr additive="base">
                                        <p:cTn id="563" dur="4000" fill="hold"/>
                                        <p:tgtEl>
                                          <p:spTgt spid="5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50"/>
                                        </p:tgtEl>
                                        <p:attrNameLst>
                                          <p:attrName>style.visibility</p:attrName>
                                        </p:attrNameLst>
                                      </p:cBhvr>
                                      <p:to>
                                        <p:strVal val="visible"/>
                                      </p:to>
                                    </p:set>
                                    <p:anim calcmode="lin" valueType="num">
                                      <p:cBhvr>
                                        <p:cTn id="566" dur="4000" fill="hold"/>
                                        <p:tgtEl>
                                          <p:spTgt spid="50"/>
                                        </p:tgtEl>
                                        <p:attrNameLst>
                                          <p:attrName>ppt_w</p:attrName>
                                        </p:attrNameLst>
                                      </p:cBhvr>
                                      <p:tavLst>
                                        <p:tav tm="0" fmla="#ppt_w*sin(2.5*pi*$)">
                                          <p:val>
                                            <p:fltVal val="0"/>
                                          </p:val>
                                        </p:tav>
                                        <p:tav tm="100000">
                                          <p:val>
                                            <p:fltVal val="1"/>
                                          </p:val>
                                        </p:tav>
                                      </p:tavLst>
                                    </p:anim>
                                    <p:anim calcmode="lin" valueType="num">
                                      <p:cBhvr>
                                        <p:cTn id="567" dur="4000" fill="hold"/>
                                        <p:tgtEl>
                                          <p:spTgt spid="5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50"/>
                                        </p:tgtEl>
                                        <p:attrNameLst>
                                          <p:attrName>ppt_x</p:attrName>
                                        </p:attrNameLst>
                                      </p:cBhvr>
                                      <p:tavLst>
                                        <p:tav tm="0">
                                          <p:val>
                                            <p:strVal val="ppt_x"/>
                                          </p:val>
                                        </p:tav>
                                        <p:tav tm="100000">
                                          <p:val>
                                            <p:strVal val="ppt_x"/>
                                          </p:val>
                                        </p:tav>
                                      </p:tavLst>
                                    </p:anim>
                                    <p:anim calcmode="lin" valueType="num">
                                      <p:cBhvr additive="base">
                                        <p:cTn id="570" dur="4500"/>
                                        <p:tgtEl>
                                          <p:spTgt spid="50"/>
                                        </p:tgtEl>
                                        <p:attrNameLst>
                                          <p:attrName>ppt_y</p:attrName>
                                        </p:attrNameLst>
                                      </p:cBhvr>
                                      <p:tavLst>
                                        <p:tav tm="0">
                                          <p:val>
                                            <p:strVal val="ppt_y"/>
                                          </p:val>
                                        </p:tav>
                                        <p:tav tm="100000">
                                          <p:val>
                                            <p:strVal val="0-ppt_h/2"/>
                                          </p:val>
                                        </p:tav>
                                      </p:tavLst>
                                    </p:anim>
                                    <p:set>
                                      <p:cBhvr>
                                        <p:cTn id="571" dur="1" fill="hold">
                                          <p:stCondLst>
                                            <p:cond delay="4499"/>
                                          </p:stCondLst>
                                        </p:cTn>
                                        <p:tgtEl>
                                          <p:spTgt spid="5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50"/>
                                        </p:tgtEl>
                                      </p:cBhvr>
                                    </p:animEffect>
                                    <p:set>
                                      <p:cBhvr>
                                        <p:cTn id="574" dur="1" fill="hold">
                                          <p:stCondLst>
                                            <p:cond delay="5999"/>
                                          </p:stCondLst>
                                        </p:cTn>
                                        <p:tgtEl>
                                          <p:spTgt spid="5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51"/>
                                        </p:tgtEl>
                                        <p:attrNameLst>
                                          <p:attrName>style.visibility</p:attrName>
                                        </p:attrNameLst>
                                      </p:cBhvr>
                                      <p:to>
                                        <p:strVal val="visible"/>
                                      </p:to>
                                    </p:set>
                                    <p:anim calcmode="lin" valueType="num">
                                      <p:cBhvr additive="base">
                                        <p:cTn id="577" dur="4000" fill="hold"/>
                                        <p:tgtEl>
                                          <p:spTgt spid="51"/>
                                        </p:tgtEl>
                                        <p:attrNameLst>
                                          <p:attrName>ppt_x</p:attrName>
                                        </p:attrNameLst>
                                      </p:cBhvr>
                                      <p:tavLst>
                                        <p:tav tm="0">
                                          <p:val>
                                            <p:strVal val="#ppt_x"/>
                                          </p:val>
                                        </p:tav>
                                        <p:tav tm="100000">
                                          <p:val>
                                            <p:strVal val="#ppt_x"/>
                                          </p:val>
                                        </p:tav>
                                      </p:tavLst>
                                    </p:anim>
                                    <p:anim calcmode="lin" valueType="num">
                                      <p:cBhvr additive="base">
                                        <p:cTn id="578" dur="4000" fill="hold"/>
                                        <p:tgtEl>
                                          <p:spTgt spid="5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1"/>
                                        </p:tgtEl>
                                        <p:attrNameLst>
                                          <p:attrName>style.visibility</p:attrName>
                                        </p:attrNameLst>
                                      </p:cBhvr>
                                      <p:to>
                                        <p:strVal val="visible"/>
                                      </p:to>
                                    </p:set>
                                    <p:anim calcmode="lin" valueType="num">
                                      <p:cBhvr>
                                        <p:cTn id="581" dur="4000" fill="hold"/>
                                        <p:tgtEl>
                                          <p:spTgt spid="51"/>
                                        </p:tgtEl>
                                        <p:attrNameLst>
                                          <p:attrName>ppt_w</p:attrName>
                                        </p:attrNameLst>
                                      </p:cBhvr>
                                      <p:tavLst>
                                        <p:tav tm="0" fmla="#ppt_w*sin(2.5*pi*$)">
                                          <p:val>
                                            <p:fltVal val="0"/>
                                          </p:val>
                                        </p:tav>
                                        <p:tav tm="100000">
                                          <p:val>
                                            <p:fltVal val="1"/>
                                          </p:val>
                                        </p:tav>
                                      </p:tavLst>
                                    </p:anim>
                                    <p:anim calcmode="lin" valueType="num">
                                      <p:cBhvr>
                                        <p:cTn id="582" dur="4000" fill="hold"/>
                                        <p:tgtEl>
                                          <p:spTgt spid="5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51"/>
                                        </p:tgtEl>
                                        <p:attrNameLst>
                                          <p:attrName>ppt_x</p:attrName>
                                        </p:attrNameLst>
                                      </p:cBhvr>
                                      <p:tavLst>
                                        <p:tav tm="0">
                                          <p:val>
                                            <p:strVal val="ppt_x"/>
                                          </p:val>
                                        </p:tav>
                                        <p:tav tm="100000">
                                          <p:val>
                                            <p:strVal val="ppt_x"/>
                                          </p:val>
                                        </p:tav>
                                      </p:tavLst>
                                    </p:anim>
                                    <p:anim calcmode="lin" valueType="num">
                                      <p:cBhvr additive="base">
                                        <p:cTn id="585" dur="4500"/>
                                        <p:tgtEl>
                                          <p:spTgt spid="51"/>
                                        </p:tgtEl>
                                        <p:attrNameLst>
                                          <p:attrName>ppt_y</p:attrName>
                                        </p:attrNameLst>
                                      </p:cBhvr>
                                      <p:tavLst>
                                        <p:tav tm="0">
                                          <p:val>
                                            <p:strVal val="ppt_y"/>
                                          </p:val>
                                        </p:tav>
                                        <p:tav tm="100000">
                                          <p:val>
                                            <p:strVal val="0-ppt_h/2"/>
                                          </p:val>
                                        </p:tav>
                                      </p:tavLst>
                                    </p:anim>
                                    <p:set>
                                      <p:cBhvr>
                                        <p:cTn id="586" dur="1" fill="hold">
                                          <p:stCondLst>
                                            <p:cond delay="4499"/>
                                          </p:stCondLst>
                                        </p:cTn>
                                        <p:tgtEl>
                                          <p:spTgt spid="5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1"/>
                                        </p:tgtEl>
                                      </p:cBhvr>
                                    </p:animEffect>
                                    <p:set>
                                      <p:cBhvr>
                                        <p:cTn id="589" dur="1" fill="hold">
                                          <p:stCondLst>
                                            <p:cond delay="5999"/>
                                          </p:stCondLst>
                                        </p:cTn>
                                        <p:tgtEl>
                                          <p:spTgt spid="5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7"/>
                                        </p:tgtEl>
                                        <p:attrNameLst>
                                          <p:attrName>style.visibility</p:attrName>
                                        </p:attrNameLst>
                                      </p:cBhvr>
                                      <p:to>
                                        <p:strVal val="visible"/>
                                      </p:to>
                                    </p:set>
                                    <p:anim calcmode="lin" valueType="num">
                                      <p:cBhvr additive="base">
                                        <p:cTn id="592" dur="4000" fill="hold"/>
                                        <p:tgtEl>
                                          <p:spTgt spid="57"/>
                                        </p:tgtEl>
                                        <p:attrNameLst>
                                          <p:attrName>ppt_x</p:attrName>
                                        </p:attrNameLst>
                                      </p:cBhvr>
                                      <p:tavLst>
                                        <p:tav tm="0">
                                          <p:val>
                                            <p:strVal val="#ppt_x"/>
                                          </p:val>
                                        </p:tav>
                                        <p:tav tm="100000">
                                          <p:val>
                                            <p:strVal val="#ppt_x"/>
                                          </p:val>
                                        </p:tav>
                                      </p:tavLst>
                                    </p:anim>
                                    <p:anim calcmode="lin" valueType="num">
                                      <p:cBhvr additive="base">
                                        <p:cTn id="593" dur="4000" fill="hold"/>
                                        <p:tgtEl>
                                          <p:spTgt spid="57"/>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57"/>
                                        </p:tgtEl>
                                        <p:attrNameLst>
                                          <p:attrName>style.visibility</p:attrName>
                                        </p:attrNameLst>
                                      </p:cBhvr>
                                      <p:to>
                                        <p:strVal val="visible"/>
                                      </p:to>
                                    </p:set>
                                    <p:anim calcmode="lin" valueType="num">
                                      <p:cBhvr>
                                        <p:cTn id="596" dur="4000" fill="hold"/>
                                        <p:tgtEl>
                                          <p:spTgt spid="57"/>
                                        </p:tgtEl>
                                        <p:attrNameLst>
                                          <p:attrName>ppt_w</p:attrName>
                                        </p:attrNameLst>
                                      </p:cBhvr>
                                      <p:tavLst>
                                        <p:tav tm="0" fmla="#ppt_w*sin(2.5*pi*$)">
                                          <p:val>
                                            <p:fltVal val="0"/>
                                          </p:val>
                                        </p:tav>
                                        <p:tav tm="100000">
                                          <p:val>
                                            <p:fltVal val="1"/>
                                          </p:val>
                                        </p:tav>
                                      </p:tavLst>
                                    </p:anim>
                                    <p:anim calcmode="lin" valueType="num">
                                      <p:cBhvr>
                                        <p:cTn id="597" dur="4000" fill="hold"/>
                                        <p:tgtEl>
                                          <p:spTgt spid="57"/>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57"/>
                                        </p:tgtEl>
                                        <p:attrNameLst>
                                          <p:attrName>ppt_x</p:attrName>
                                        </p:attrNameLst>
                                      </p:cBhvr>
                                      <p:tavLst>
                                        <p:tav tm="0">
                                          <p:val>
                                            <p:strVal val="ppt_x"/>
                                          </p:val>
                                        </p:tav>
                                        <p:tav tm="100000">
                                          <p:val>
                                            <p:strVal val="ppt_x"/>
                                          </p:val>
                                        </p:tav>
                                      </p:tavLst>
                                    </p:anim>
                                    <p:anim calcmode="lin" valueType="num">
                                      <p:cBhvr additive="base">
                                        <p:cTn id="600" dur="4500"/>
                                        <p:tgtEl>
                                          <p:spTgt spid="57"/>
                                        </p:tgtEl>
                                        <p:attrNameLst>
                                          <p:attrName>ppt_y</p:attrName>
                                        </p:attrNameLst>
                                      </p:cBhvr>
                                      <p:tavLst>
                                        <p:tav tm="0">
                                          <p:val>
                                            <p:strVal val="ppt_y"/>
                                          </p:val>
                                        </p:tav>
                                        <p:tav tm="100000">
                                          <p:val>
                                            <p:strVal val="0-ppt_h/2"/>
                                          </p:val>
                                        </p:tav>
                                      </p:tavLst>
                                    </p:anim>
                                    <p:set>
                                      <p:cBhvr>
                                        <p:cTn id="601" dur="1" fill="hold">
                                          <p:stCondLst>
                                            <p:cond delay="4499"/>
                                          </p:stCondLst>
                                        </p:cTn>
                                        <p:tgtEl>
                                          <p:spTgt spid="57"/>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7"/>
                                        </p:tgtEl>
                                      </p:cBhvr>
                                    </p:animEffect>
                                    <p:set>
                                      <p:cBhvr>
                                        <p:cTn id="604" dur="1" fill="hold">
                                          <p:stCondLst>
                                            <p:cond delay="5999"/>
                                          </p:stCondLst>
                                        </p:cTn>
                                        <p:tgtEl>
                                          <p:spTgt spid="57"/>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58"/>
                                        </p:tgtEl>
                                        <p:attrNameLst>
                                          <p:attrName>style.visibility</p:attrName>
                                        </p:attrNameLst>
                                      </p:cBhvr>
                                      <p:to>
                                        <p:strVal val="visible"/>
                                      </p:to>
                                    </p:set>
                                    <p:anim calcmode="lin" valueType="num">
                                      <p:cBhvr additive="base">
                                        <p:cTn id="607" dur="4000" fill="hold"/>
                                        <p:tgtEl>
                                          <p:spTgt spid="58"/>
                                        </p:tgtEl>
                                        <p:attrNameLst>
                                          <p:attrName>ppt_x</p:attrName>
                                        </p:attrNameLst>
                                      </p:cBhvr>
                                      <p:tavLst>
                                        <p:tav tm="0">
                                          <p:val>
                                            <p:strVal val="#ppt_x"/>
                                          </p:val>
                                        </p:tav>
                                        <p:tav tm="100000">
                                          <p:val>
                                            <p:strVal val="#ppt_x"/>
                                          </p:val>
                                        </p:tav>
                                      </p:tavLst>
                                    </p:anim>
                                    <p:anim calcmode="lin" valueType="num">
                                      <p:cBhvr additive="base">
                                        <p:cTn id="608" dur="4000" fill="hold"/>
                                        <p:tgtEl>
                                          <p:spTgt spid="58"/>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58"/>
                                        </p:tgtEl>
                                        <p:attrNameLst>
                                          <p:attrName>style.visibility</p:attrName>
                                        </p:attrNameLst>
                                      </p:cBhvr>
                                      <p:to>
                                        <p:strVal val="visible"/>
                                      </p:to>
                                    </p:set>
                                    <p:anim calcmode="lin" valueType="num">
                                      <p:cBhvr>
                                        <p:cTn id="611" dur="4000" fill="hold"/>
                                        <p:tgtEl>
                                          <p:spTgt spid="58"/>
                                        </p:tgtEl>
                                        <p:attrNameLst>
                                          <p:attrName>ppt_w</p:attrName>
                                        </p:attrNameLst>
                                      </p:cBhvr>
                                      <p:tavLst>
                                        <p:tav tm="0" fmla="#ppt_w*sin(2.5*pi*$)">
                                          <p:val>
                                            <p:fltVal val="0"/>
                                          </p:val>
                                        </p:tav>
                                        <p:tav tm="100000">
                                          <p:val>
                                            <p:fltVal val="1"/>
                                          </p:val>
                                        </p:tav>
                                      </p:tavLst>
                                    </p:anim>
                                    <p:anim calcmode="lin" valueType="num">
                                      <p:cBhvr>
                                        <p:cTn id="612" dur="4000" fill="hold"/>
                                        <p:tgtEl>
                                          <p:spTgt spid="58"/>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58"/>
                                        </p:tgtEl>
                                        <p:attrNameLst>
                                          <p:attrName>ppt_x</p:attrName>
                                        </p:attrNameLst>
                                      </p:cBhvr>
                                      <p:tavLst>
                                        <p:tav tm="0">
                                          <p:val>
                                            <p:strVal val="ppt_x"/>
                                          </p:val>
                                        </p:tav>
                                        <p:tav tm="100000">
                                          <p:val>
                                            <p:strVal val="ppt_x"/>
                                          </p:val>
                                        </p:tav>
                                      </p:tavLst>
                                    </p:anim>
                                    <p:anim calcmode="lin" valueType="num">
                                      <p:cBhvr additive="base">
                                        <p:cTn id="615" dur="4500"/>
                                        <p:tgtEl>
                                          <p:spTgt spid="58"/>
                                        </p:tgtEl>
                                        <p:attrNameLst>
                                          <p:attrName>ppt_y</p:attrName>
                                        </p:attrNameLst>
                                      </p:cBhvr>
                                      <p:tavLst>
                                        <p:tav tm="0">
                                          <p:val>
                                            <p:strVal val="ppt_y"/>
                                          </p:val>
                                        </p:tav>
                                        <p:tav tm="100000">
                                          <p:val>
                                            <p:strVal val="0-ppt_h/2"/>
                                          </p:val>
                                        </p:tav>
                                      </p:tavLst>
                                    </p:anim>
                                    <p:set>
                                      <p:cBhvr>
                                        <p:cTn id="616" dur="1" fill="hold">
                                          <p:stCondLst>
                                            <p:cond delay="4499"/>
                                          </p:stCondLst>
                                        </p:cTn>
                                        <p:tgtEl>
                                          <p:spTgt spid="58"/>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58"/>
                                        </p:tgtEl>
                                      </p:cBhvr>
                                    </p:animEffect>
                                    <p:set>
                                      <p:cBhvr>
                                        <p:cTn id="619" dur="1" fill="hold">
                                          <p:stCondLst>
                                            <p:cond delay="5999"/>
                                          </p:stCondLst>
                                        </p:cTn>
                                        <p:tgtEl>
                                          <p:spTgt spid="58"/>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36"/>
                                        </p:tgtEl>
                                        <p:attrNameLst>
                                          <p:attrName>style.visibility</p:attrName>
                                        </p:attrNameLst>
                                      </p:cBhvr>
                                      <p:to>
                                        <p:strVal val="visible"/>
                                      </p:to>
                                    </p:set>
                                    <p:anim calcmode="lin" valueType="num">
                                      <p:cBhvr additive="base">
                                        <p:cTn id="622" dur="4000" fill="hold"/>
                                        <p:tgtEl>
                                          <p:spTgt spid="36"/>
                                        </p:tgtEl>
                                        <p:attrNameLst>
                                          <p:attrName>ppt_x</p:attrName>
                                        </p:attrNameLst>
                                      </p:cBhvr>
                                      <p:tavLst>
                                        <p:tav tm="0">
                                          <p:val>
                                            <p:strVal val="#ppt_x"/>
                                          </p:val>
                                        </p:tav>
                                        <p:tav tm="100000">
                                          <p:val>
                                            <p:strVal val="#ppt_x"/>
                                          </p:val>
                                        </p:tav>
                                      </p:tavLst>
                                    </p:anim>
                                    <p:anim calcmode="lin" valueType="num">
                                      <p:cBhvr additive="base">
                                        <p:cTn id="623" dur="4000" fill="hold"/>
                                        <p:tgtEl>
                                          <p:spTgt spid="36"/>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36"/>
                                        </p:tgtEl>
                                        <p:attrNameLst>
                                          <p:attrName>style.visibility</p:attrName>
                                        </p:attrNameLst>
                                      </p:cBhvr>
                                      <p:to>
                                        <p:strVal val="visible"/>
                                      </p:to>
                                    </p:set>
                                    <p:anim calcmode="lin" valueType="num">
                                      <p:cBhvr>
                                        <p:cTn id="626" dur="4000" fill="hold"/>
                                        <p:tgtEl>
                                          <p:spTgt spid="36"/>
                                        </p:tgtEl>
                                        <p:attrNameLst>
                                          <p:attrName>ppt_w</p:attrName>
                                        </p:attrNameLst>
                                      </p:cBhvr>
                                      <p:tavLst>
                                        <p:tav tm="0" fmla="#ppt_w*sin(2.5*pi*$)">
                                          <p:val>
                                            <p:fltVal val="0"/>
                                          </p:val>
                                        </p:tav>
                                        <p:tav tm="100000">
                                          <p:val>
                                            <p:fltVal val="1"/>
                                          </p:val>
                                        </p:tav>
                                      </p:tavLst>
                                    </p:anim>
                                    <p:anim calcmode="lin" valueType="num">
                                      <p:cBhvr>
                                        <p:cTn id="627" dur="4000" fill="hold"/>
                                        <p:tgtEl>
                                          <p:spTgt spid="36"/>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36"/>
                                        </p:tgtEl>
                                        <p:attrNameLst>
                                          <p:attrName>ppt_x</p:attrName>
                                        </p:attrNameLst>
                                      </p:cBhvr>
                                      <p:tavLst>
                                        <p:tav tm="0">
                                          <p:val>
                                            <p:strVal val="ppt_x"/>
                                          </p:val>
                                        </p:tav>
                                        <p:tav tm="100000">
                                          <p:val>
                                            <p:strVal val="ppt_x"/>
                                          </p:val>
                                        </p:tav>
                                      </p:tavLst>
                                    </p:anim>
                                    <p:anim calcmode="lin" valueType="num">
                                      <p:cBhvr additive="base">
                                        <p:cTn id="630" dur="4500"/>
                                        <p:tgtEl>
                                          <p:spTgt spid="36"/>
                                        </p:tgtEl>
                                        <p:attrNameLst>
                                          <p:attrName>ppt_y</p:attrName>
                                        </p:attrNameLst>
                                      </p:cBhvr>
                                      <p:tavLst>
                                        <p:tav tm="0">
                                          <p:val>
                                            <p:strVal val="ppt_y"/>
                                          </p:val>
                                        </p:tav>
                                        <p:tav tm="100000">
                                          <p:val>
                                            <p:strVal val="0-ppt_h/2"/>
                                          </p:val>
                                        </p:tav>
                                      </p:tavLst>
                                    </p:anim>
                                    <p:set>
                                      <p:cBhvr>
                                        <p:cTn id="631" dur="1" fill="hold">
                                          <p:stCondLst>
                                            <p:cond delay="4499"/>
                                          </p:stCondLst>
                                        </p:cTn>
                                        <p:tgtEl>
                                          <p:spTgt spid="36"/>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36"/>
                                        </p:tgtEl>
                                      </p:cBhvr>
                                    </p:animEffect>
                                    <p:set>
                                      <p:cBhvr>
                                        <p:cTn id="634" dur="1" fill="hold">
                                          <p:stCondLst>
                                            <p:cond delay="5999"/>
                                          </p:stCondLst>
                                        </p:cTn>
                                        <p:tgtEl>
                                          <p:spTgt spid="36"/>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37"/>
                                        </p:tgtEl>
                                        <p:attrNameLst>
                                          <p:attrName>style.visibility</p:attrName>
                                        </p:attrNameLst>
                                      </p:cBhvr>
                                      <p:to>
                                        <p:strVal val="visible"/>
                                      </p:to>
                                    </p:set>
                                    <p:anim calcmode="lin" valueType="num">
                                      <p:cBhvr additive="base">
                                        <p:cTn id="637" dur="4000" fill="hold"/>
                                        <p:tgtEl>
                                          <p:spTgt spid="37"/>
                                        </p:tgtEl>
                                        <p:attrNameLst>
                                          <p:attrName>ppt_x</p:attrName>
                                        </p:attrNameLst>
                                      </p:cBhvr>
                                      <p:tavLst>
                                        <p:tav tm="0">
                                          <p:val>
                                            <p:strVal val="#ppt_x"/>
                                          </p:val>
                                        </p:tav>
                                        <p:tav tm="100000">
                                          <p:val>
                                            <p:strVal val="#ppt_x"/>
                                          </p:val>
                                        </p:tav>
                                      </p:tavLst>
                                    </p:anim>
                                    <p:anim calcmode="lin" valueType="num">
                                      <p:cBhvr additive="base">
                                        <p:cTn id="638" dur="4000" fill="hold"/>
                                        <p:tgtEl>
                                          <p:spTgt spid="37"/>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37"/>
                                        </p:tgtEl>
                                        <p:attrNameLst>
                                          <p:attrName>style.visibility</p:attrName>
                                        </p:attrNameLst>
                                      </p:cBhvr>
                                      <p:to>
                                        <p:strVal val="visible"/>
                                      </p:to>
                                    </p:set>
                                    <p:anim calcmode="lin" valueType="num">
                                      <p:cBhvr>
                                        <p:cTn id="641" dur="4000" fill="hold"/>
                                        <p:tgtEl>
                                          <p:spTgt spid="37"/>
                                        </p:tgtEl>
                                        <p:attrNameLst>
                                          <p:attrName>ppt_w</p:attrName>
                                        </p:attrNameLst>
                                      </p:cBhvr>
                                      <p:tavLst>
                                        <p:tav tm="0" fmla="#ppt_w*sin(2.5*pi*$)">
                                          <p:val>
                                            <p:fltVal val="0"/>
                                          </p:val>
                                        </p:tav>
                                        <p:tav tm="100000">
                                          <p:val>
                                            <p:fltVal val="1"/>
                                          </p:val>
                                        </p:tav>
                                      </p:tavLst>
                                    </p:anim>
                                    <p:anim calcmode="lin" valueType="num">
                                      <p:cBhvr>
                                        <p:cTn id="642" dur="4000" fill="hold"/>
                                        <p:tgtEl>
                                          <p:spTgt spid="37"/>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37"/>
                                        </p:tgtEl>
                                        <p:attrNameLst>
                                          <p:attrName>ppt_x</p:attrName>
                                        </p:attrNameLst>
                                      </p:cBhvr>
                                      <p:tavLst>
                                        <p:tav tm="0">
                                          <p:val>
                                            <p:strVal val="ppt_x"/>
                                          </p:val>
                                        </p:tav>
                                        <p:tav tm="100000">
                                          <p:val>
                                            <p:strVal val="ppt_x"/>
                                          </p:val>
                                        </p:tav>
                                      </p:tavLst>
                                    </p:anim>
                                    <p:anim calcmode="lin" valueType="num">
                                      <p:cBhvr additive="base">
                                        <p:cTn id="645" dur="4500"/>
                                        <p:tgtEl>
                                          <p:spTgt spid="37"/>
                                        </p:tgtEl>
                                        <p:attrNameLst>
                                          <p:attrName>ppt_y</p:attrName>
                                        </p:attrNameLst>
                                      </p:cBhvr>
                                      <p:tavLst>
                                        <p:tav tm="0">
                                          <p:val>
                                            <p:strVal val="ppt_y"/>
                                          </p:val>
                                        </p:tav>
                                        <p:tav tm="100000">
                                          <p:val>
                                            <p:strVal val="0-ppt_h/2"/>
                                          </p:val>
                                        </p:tav>
                                      </p:tavLst>
                                    </p:anim>
                                    <p:set>
                                      <p:cBhvr>
                                        <p:cTn id="646" dur="1" fill="hold">
                                          <p:stCondLst>
                                            <p:cond delay="4499"/>
                                          </p:stCondLst>
                                        </p:cTn>
                                        <p:tgtEl>
                                          <p:spTgt spid="37"/>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37"/>
                                        </p:tgtEl>
                                      </p:cBhvr>
                                    </p:animEffect>
                                    <p:set>
                                      <p:cBhvr>
                                        <p:cTn id="649" dur="1" fill="hold">
                                          <p:stCondLst>
                                            <p:cond delay="5999"/>
                                          </p:stCondLst>
                                        </p:cTn>
                                        <p:tgtEl>
                                          <p:spTgt spid="37"/>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3"/>
                                        </p:tgtEl>
                                        <p:attrNameLst>
                                          <p:attrName>style.visibility</p:attrName>
                                        </p:attrNameLst>
                                      </p:cBhvr>
                                      <p:to>
                                        <p:strVal val="visible"/>
                                      </p:to>
                                    </p:set>
                                    <p:anim calcmode="lin" valueType="num">
                                      <p:cBhvr additive="base">
                                        <p:cTn id="652" dur="4000" fill="hold"/>
                                        <p:tgtEl>
                                          <p:spTgt spid="43"/>
                                        </p:tgtEl>
                                        <p:attrNameLst>
                                          <p:attrName>ppt_x</p:attrName>
                                        </p:attrNameLst>
                                      </p:cBhvr>
                                      <p:tavLst>
                                        <p:tav tm="0">
                                          <p:val>
                                            <p:strVal val="#ppt_x"/>
                                          </p:val>
                                        </p:tav>
                                        <p:tav tm="100000">
                                          <p:val>
                                            <p:strVal val="#ppt_x"/>
                                          </p:val>
                                        </p:tav>
                                      </p:tavLst>
                                    </p:anim>
                                    <p:anim calcmode="lin" valueType="num">
                                      <p:cBhvr additive="base">
                                        <p:cTn id="653" dur="4000" fill="hold"/>
                                        <p:tgtEl>
                                          <p:spTgt spid="43"/>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3"/>
                                        </p:tgtEl>
                                        <p:attrNameLst>
                                          <p:attrName>style.visibility</p:attrName>
                                        </p:attrNameLst>
                                      </p:cBhvr>
                                      <p:to>
                                        <p:strVal val="visible"/>
                                      </p:to>
                                    </p:set>
                                    <p:anim calcmode="lin" valueType="num">
                                      <p:cBhvr>
                                        <p:cTn id="656" dur="4000" fill="hold"/>
                                        <p:tgtEl>
                                          <p:spTgt spid="43"/>
                                        </p:tgtEl>
                                        <p:attrNameLst>
                                          <p:attrName>ppt_w</p:attrName>
                                        </p:attrNameLst>
                                      </p:cBhvr>
                                      <p:tavLst>
                                        <p:tav tm="0" fmla="#ppt_w*sin(2.5*pi*$)">
                                          <p:val>
                                            <p:fltVal val="0"/>
                                          </p:val>
                                        </p:tav>
                                        <p:tav tm="100000">
                                          <p:val>
                                            <p:fltVal val="1"/>
                                          </p:val>
                                        </p:tav>
                                      </p:tavLst>
                                    </p:anim>
                                    <p:anim calcmode="lin" valueType="num">
                                      <p:cBhvr>
                                        <p:cTn id="657" dur="4000" fill="hold"/>
                                        <p:tgtEl>
                                          <p:spTgt spid="43"/>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3"/>
                                        </p:tgtEl>
                                        <p:attrNameLst>
                                          <p:attrName>ppt_x</p:attrName>
                                        </p:attrNameLst>
                                      </p:cBhvr>
                                      <p:tavLst>
                                        <p:tav tm="0">
                                          <p:val>
                                            <p:strVal val="ppt_x"/>
                                          </p:val>
                                        </p:tav>
                                        <p:tav tm="100000">
                                          <p:val>
                                            <p:strVal val="ppt_x"/>
                                          </p:val>
                                        </p:tav>
                                      </p:tavLst>
                                    </p:anim>
                                    <p:anim calcmode="lin" valueType="num">
                                      <p:cBhvr additive="base">
                                        <p:cTn id="660" dur="4500"/>
                                        <p:tgtEl>
                                          <p:spTgt spid="43"/>
                                        </p:tgtEl>
                                        <p:attrNameLst>
                                          <p:attrName>ppt_y</p:attrName>
                                        </p:attrNameLst>
                                      </p:cBhvr>
                                      <p:tavLst>
                                        <p:tav tm="0">
                                          <p:val>
                                            <p:strVal val="ppt_y"/>
                                          </p:val>
                                        </p:tav>
                                        <p:tav tm="100000">
                                          <p:val>
                                            <p:strVal val="0-ppt_h/2"/>
                                          </p:val>
                                        </p:tav>
                                      </p:tavLst>
                                    </p:anim>
                                    <p:set>
                                      <p:cBhvr>
                                        <p:cTn id="661" dur="1" fill="hold">
                                          <p:stCondLst>
                                            <p:cond delay="4499"/>
                                          </p:stCondLst>
                                        </p:cTn>
                                        <p:tgtEl>
                                          <p:spTgt spid="43"/>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3"/>
                                        </p:tgtEl>
                                      </p:cBhvr>
                                    </p:animEffect>
                                    <p:set>
                                      <p:cBhvr>
                                        <p:cTn id="664" dur="1" fill="hold">
                                          <p:stCondLst>
                                            <p:cond delay="5999"/>
                                          </p:stCondLst>
                                        </p:cTn>
                                        <p:tgtEl>
                                          <p:spTgt spid="43"/>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4"/>
                                        </p:tgtEl>
                                        <p:attrNameLst>
                                          <p:attrName>style.visibility</p:attrName>
                                        </p:attrNameLst>
                                      </p:cBhvr>
                                      <p:to>
                                        <p:strVal val="visible"/>
                                      </p:to>
                                    </p:set>
                                    <p:anim calcmode="lin" valueType="num">
                                      <p:cBhvr additive="base">
                                        <p:cTn id="667" dur="4000" fill="hold"/>
                                        <p:tgtEl>
                                          <p:spTgt spid="44"/>
                                        </p:tgtEl>
                                        <p:attrNameLst>
                                          <p:attrName>ppt_x</p:attrName>
                                        </p:attrNameLst>
                                      </p:cBhvr>
                                      <p:tavLst>
                                        <p:tav tm="0">
                                          <p:val>
                                            <p:strVal val="#ppt_x"/>
                                          </p:val>
                                        </p:tav>
                                        <p:tav tm="100000">
                                          <p:val>
                                            <p:strVal val="#ppt_x"/>
                                          </p:val>
                                        </p:tav>
                                      </p:tavLst>
                                    </p:anim>
                                    <p:anim calcmode="lin" valueType="num">
                                      <p:cBhvr additive="base">
                                        <p:cTn id="668" dur="4000" fill="hold"/>
                                        <p:tgtEl>
                                          <p:spTgt spid="44"/>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4"/>
                                        </p:tgtEl>
                                        <p:attrNameLst>
                                          <p:attrName>style.visibility</p:attrName>
                                        </p:attrNameLst>
                                      </p:cBhvr>
                                      <p:to>
                                        <p:strVal val="visible"/>
                                      </p:to>
                                    </p:set>
                                    <p:anim calcmode="lin" valueType="num">
                                      <p:cBhvr>
                                        <p:cTn id="671" dur="4000" fill="hold"/>
                                        <p:tgtEl>
                                          <p:spTgt spid="44"/>
                                        </p:tgtEl>
                                        <p:attrNameLst>
                                          <p:attrName>ppt_w</p:attrName>
                                        </p:attrNameLst>
                                      </p:cBhvr>
                                      <p:tavLst>
                                        <p:tav tm="0" fmla="#ppt_w*sin(2.5*pi*$)">
                                          <p:val>
                                            <p:fltVal val="0"/>
                                          </p:val>
                                        </p:tav>
                                        <p:tav tm="100000">
                                          <p:val>
                                            <p:fltVal val="1"/>
                                          </p:val>
                                        </p:tav>
                                      </p:tavLst>
                                    </p:anim>
                                    <p:anim calcmode="lin" valueType="num">
                                      <p:cBhvr>
                                        <p:cTn id="672" dur="4000" fill="hold"/>
                                        <p:tgtEl>
                                          <p:spTgt spid="44"/>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4"/>
                                        </p:tgtEl>
                                        <p:attrNameLst>
                                          <p:attrName>ppt_x</p:attrName>
                                        </p:attrNameLst>
                                      </p:cBhvr>
                                      <p:tavLst>
                                        <p:tav tm="0">
                                          <p:val>
                                            <p:strVal val="ppt_x"/>
                                          </p:val>
                                        </p:tav>
                                        <p:tav tm="100000">
                                          <p:val>
                                            <p:strVal val="ppt_x"/>
                                          </p:val>
                                        </p:tav>
                                      </p:tavLst>
                                    </p:anim>
                                    <p:anim calcmode="lin" valueType="num">
                                      <p:cBhvr additive="base">
                                        <p:cTn id="675" dur="4500"/>
                                        <p:tgtEl>
                                          <p:spTgt spid="44"/>
                                        </p:tgtEl>
                                        <p:attrNameLst>
                                          <p:attrName>ppt_y</p:attrName>
                                        </p:attrNameLst>
                                      </p:cBhvr>
                                      <p:tavLst>
                                        <p:tav tm="0">
                                          <p:val>
                                            <p:strVal val="ppt_y"/>
                                          </p:val>
                                        </p:tav>
                                        <p:tav tm="100000">
                                          <p:val>
                                            <p:strVal val="0-ppt_h/2"/>
                                          </p:val>
                                        </p:tav>
                                      </p:tavLst>
                                    </p:anim>
                                    <p:set>
                                      <p:cBhvr>
                                        <p:cTn id="676" dur="1" fill="hold">
                                          <p:stCondLst>
                                            <p:cond delay="4499"/>
                                          </p:stCondLst>
                                        </p:cTn>
                                        <p:tgtEl>
                                          <p:spTgt spid="44"/>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4"/>
                                        </p:tgtEl>
                                      </p:cBhvr>
                                    </p:animEffect>
                                    <p:set>
                                      <p:cBhvr>
                                        <p:cTn id="679" dur="1" fill="hold">
                                          <p:stCondLst>
                                            <p:cond delay="5999"/>
                                          </p:stCondLst>
                                        </p:cTn>
                                        <p:tgtEl>
                                          <p:spTgt spid="44"/>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4"/>
                                        </p:tgtEl>
                                        <p:attrNameLst>
                                          <p:attrName>style.visibility</p:attrName>
                                        </p:attrNameLst>
                                      </p:cBhvr>
                                      <p:to>
                                        <p:strVal val="visible"/>
                                      </p:to>
                                    </p:set>
                                    <p:anim calcmode="lin" valueType="num">
                                      <p:cBhvr additive="base">
                                        <p:cTn id="682" dur="4000" fill="hold"/>
                                        <p:tgtEl>
                                          <p:spTgt spid="4"/>
                                        </p:tgtEl>
                                        <p:attrNameLst>
                                          <p:attrName>ppt_x</p:attrName>
                                        </p:attrNameLst>
                                      </p:cBhvr>
                                      <p:tavLst>
                                        <p:tav tm="0">
                                          <p:val>
                                            <p:strVal val="#ppt_x"/>
                                          </p:val>
                                        </p:tav>
                                        <p:tav tm="100000">
                                          <p:val>
                                            <p:strVal val="#ppt_x"/>
                                          </p:val>
                                        </p:tav>
                                      </p:tavLst>
                                    </p:anim>
                                    <p:anim calcmode="lin" valueType="num">
                                      <p:cBhvr additive="base">
                                        <p:cTn id="683" dur="4000" fill="hold"/>
                                        <p:tgtEl>
                                          <p:spTgt spid="4"/>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
                                        </p:tgtEl>
                                        <p:attrNameLst>
                                          <p:attrName>style.visibility</p:attrName>
                                        </p:attrNameLst>
                                      </p:cBhvr>
                                      <p:to>
                                        <p:strVal val="visible"/>
                                      </p:to>
                                    </p:set>
                                    <p:anim calcmode="lin" valueType="num">
                                      <p:cBhvr>
                                        <p:cTn id="686" dur="4000" fill="hold"/>
                                        <p:tgtEl>
                                          <p:spTgt spid="4"/>
                                        </p:tgtEl>
                                        <p:attrNameLst>
                                          <p:attrName>ppt_w</p:attrName>
                                        </p:attrNameLst>
                                      </p:cBhvr>
                                      <p:tavLst>
                                        <p:tav tm="0" fmla="#ppt_w*sin(2.5*pi*$)">
                                          <p:val>
                                            <p:fltVal val="0"/>
                                          </p:val>
                                        </p:tav>
                                        <p:tav tm="100000">
                                          <p:val>
                                            <p:fltVal val="1"/>
                                          </p:val>
                                        </p:tav>
                                      </p:tavLst>
                                    </p:anim>
                                    <p:anim calcmode="lin" valueType="num">
                                      <p:cBhvr>
                                        <p:cTn id="687" dur="4000" fill="hold"/>
                                        <p:tgtEl>
                                          <p:spTgt spid="4"/>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4"/>
                                        </p:tgtEl>
                                        <p:attrNameLst>
                                          <p:attrName>ppt_x</p:attrName>
                                        </p:attrNameLst>
                                      </p:cBhvr>
                                      <p:tavLst>
                                        <p:tav tm="0">
                                          <p:val>
                                            <p:strVal val="ppt_x"/>
                                          </p:val>
                                        </p:tav>
                                        <p:tav tm="100000">
                                          <p:val>
                                            <p:strVal val="ppt_x"/>
                                          </p:val>
                                        </p:tav>
                                      </p:tavLst>
                                    </p:anim>
                                    <p:anim calcmode="lin" valueType="num">
                                      <p:cBhvr additive="base">
                                        <p:cTn id="690" dur="4500"/>
                                        <p:tgtEl>
                                          <p:spTgt spid="4"/>
                                        </p:tgtEl>
                                        <p:attrNameLst>
                                          <p:attrName>ppt_y</p:attrName>
                                        </p:attrNameLst>
                                      </p:cBhvr>
                                      <p:tavLst>
                                        <p:tav tm="0">
                                          <p:val>
                                            <p:strVal val="ppt_y"/>
                                          </p:val>
                                        </p:tav>
                                        <p:tav tm="100000">
                                          <p:val>
                                            <p:strVal val="0-ppt_h/2"/>
                                          </p:val>
                                        </p:tav>
                                      </p:tavLst>
                                    </p:anim>
                                    <p:set>
                                      <p:cBhvr>
                                        <p:cTn id="691" dur="1" fill="hold">
                                          <p:stCondLst>
                                            <p:cond delay="4499"/>
                                          </p:stCondLst>
                                        </p:cTn>
                                        <p:tgtEl>
                                          <p:spTgt spid="4"/>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4"/>
                                        </p:tgtEl>
                                      </p:cBhvr>
                                    </p:animEffect>
                                    <p:set>
                                      <p:cBhvr>
                                        <p:cTn id="694" dur="1" fill="hold">
                                          <p:stCondLst>
                                            <p:cond delay="5999"/>
                                          </p:stCondLst>
                                        </p:cTn>
                                        <p:tgtEl>
                                          <p:spTgt spid="4"/>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
                                        </p:tgtEl>
                                        <p:attrNameLst>
                                          <p:attrName>style.visibility</p:attrName>
                                        </p:attrNameLst>
                                      </p:cBhvr>
                                      <p:to>
                                        <p:strVal val="visible"/>
                                      </p:to>
                                    </p:set>
                                    <p:anim calcmode="lin" valueType="num">
                                      <p:cBhvr additive="base">
                                        <p:cTn id="697" dur="4000" fill="hold"/>
                                        <p:tgtEl>
                                          <p:spTgt spid="5"/>
                                        </p:tgtEl>
                                        <p:attrNameLst>
                                          <p:attrName>ppt_x</p:attrName>
                                        </p:attrNameLst>
                                      </p:cBhvr>
                                      <p:tavLst>
                                        <p:tav tm="0">
                                          <p:val>
                                            <p:strVal val="#ppt_x"/>
                                          </p:val>
                                        </p:tav>
                                        <p:tav tm="100000">
                                          <p:val>
                                            <p:strVal val="#ppt_x"/>
                                          </p:val>
                                        </p:tav>
                                      </p:tavLst>
                                    </p:anim>
                                    <p:anim calcmode="lin" valueType="num">
                                      <p:cBhvr additive="base">
                                        <p:cTn id="698" dur="4000" fill="hold"/>
                                        <p:tgtEl>
                                          <p:spTgt spid="5"/>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
                                        </p:tgtEl>
                                        <p:attrNameLst>
                                          <p:attrName>style.visibility</p:attrName>
                                        </p:attrNameLst>
                                      </p:cBhvr>
                                      <p:to>
                                        <p:strVal val="visible"/>
                                      </p:to>
                                    </p:set>
                                    <p:anim calcmode="lin" valueType="num">
                                      <p:cBhvr>
                                        <p:cTn id="701" dur="4000" fill="hold"/>
                                        <p:tgtEl>
                                          <p:spTgt spid="5"/>
                                        </p:tgtEl>
                                        <p:attrNameLst>
                                          <p:attrName>ppt_w</p:attrName>
                                        </p:attrNameLst>
                                      </p:cBhvr>
                                      <p:tavLst>
                                        <p:tav tm="0" fmla="#ppt_w*sin(2.5*pi*$)">
                                          <p:val>
                                            <p:fltVal val="0"/>
                                          </p:val>
                                        </p:tav>
                                        <p:tav tm="100000">
                                          <p:val>
                                            <p:fltVal val="1"/>
                                          </p:val>
                                        </p:tav>
                                      </p:tavLst>
                                    </p:anim>
                                    <p:anim calcmode="lin" valueType="num">
                                      <p:cBhvr>
                                        <p:cTn id="702" dur="4000" fill="hold"/>
                                        <p:tgtEl>
                                          <p:spTgt spid="5"/>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
                                        </p:tgtEl>
                                        <p:attrNameLst>
                                          <p:attrName>ppt_x</p:attrName>
                                        </p:attrNameLst>
                                      </p:cBhvr>
                                      <p:tavLst>
                                        <p:tav tm="0">
                                          <p:val>
                                            <p:strVal val="ppt_x"/>
                                          </p:val>
                                        </p:tav>
                                        <p:tav tm="100000">
                                          <p:val>
                                            <p:strVal val="ppt_x"/>
                                          </p:val>
                                        </p:tav>
                                      </p:tavLst>
                                    </p:anim>
                                    <p:anim calcmode="lin" valueType="num">
                                      <p:cBhvr additive="base">
                                        <p:cTn id="705" dur="4500"/>
                                        <p:tgtEl>
                                          <p:spTgt spid="5"/>
                                        </p:tgtEl>
                                        <p:attrNameLst>
                                          <p:attrName>ppt_y</p:attrName>
                                        </p:attrNameLst>
                                      </p:cBhvr>
                                      <p:tavLst>
                                        <p:tav tm="0">
                                          <p:val>
                                            <p:strVal val="ppt_y"/>
                                          </p:val>
                                        </p:tav>
                                        <p:tav tm="100000">
                                          <p:val>
                                            <p:strVal val="0-ppt_h/2"/>
                                          </p:val>
                                        </p:tav>
                                      </p:tavLst>
                                    </p:anim>
                                    <p:set>
                                      <p:cBhvr>
                                        <p:cTn id="706" dur="1" fill="hold">
                                          <p:stCondLst>
                                            <p:cond delay="4499"/>
                                          </p:stCondLst>
                                        </p:cTn>
                                        <p:tgtEl>
                                          <p:spTgt spid="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
                                        </p:tgtEl>
                                      </p:cBhvr>
                                    </p:animEffect>
                                    <p:set>
                                      <p:cBhvr>
                                        <p:cTn id="709" dur="1" fill="hold">
                                          <p:stCondLst>
                                            <p:cond delay="5999"/>
                                          </p:stCondLst>
                                        </p:cTn>
                                        <p:tgtEl>
                                          <p:spTgt spid="5"/>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52"/>
                                        </p:tgtEl>
                                        <p:attrNameLst>
                                          <p:attrName>style.visibility</p:attrName>
                                        </p:attrNameLst>
                                      </p:cBhvr>
                                      <p:to>
                                        <p:strVal val="visible"/>
                                      </p:to>
                                    </p:set>
                                    <p:anim calcmode="lin" valueType="num">
                                      <p:cBhvr additive="base">
                                        <p:cTn id="727" dur="4000" fill="hold"/>
                                        <p:tgtEl>
                                          <p:spTgt spid="52"/>
                                        </p:tgtEl>
                                        <p:attrNameLst>
                                          <p:attrName>ppt_x</p:attrName>
                                        </p:attrNameLst>
                                      </p:cBhvr>
                                      <p:tavLst>
                                        <p:tav tm="0">
                                          <p:val>
                                            <p:strVal val="#ppt_x"/>
                                          </p:val>
                                        </p:tav>
                                        <p:tav tm="100000">
                                          <p:val>
                                            <p:strVal val="#ppt_x"/>
                                          </p:val>
                                        </p:tav>
                                      </p:tavLst>
                                    </p:anim>
                                    <p:anim calcmode="lin" valueType="num">
                                      <p:cBhvr additive="base">
                                        <p:cTn id="728" dur="4000" fill="hold"/>
                                        <p:tgtEl>
                                          <p:spTgt spid="52"/>
                                        </p:tgtEl>
                                        <p:attrNameLst>
                                          <p:attrName>ppt_y</p:attrName>
                                        </p:attrNameLst>
                                      </p:cBhvr>
                                      <p:tavLst>
                                        <p:tav tm="0">
                                          <p:val>
                                            <p:strVal val="1+#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2"/>
                                        </p:tgtEl>
                                        <p:attrNameLst>
                                          <p:attrName>style.visibility</p:attrName>
                                        </p:attrNameLst>
                                      </p:cBhvr>
                                      <p:to>
                                        <p:strVal val="visible"/>
                                      </p:to>
                                    </p:set>
                                    <p:anim calcmode="lin" valueType="num">
                                      <p:cBhvr>
                                        <p:cTn id="731" dur="4000" fill="hold"/>
                                        <p:tgtEl>
                                          <p:spTgt spid="52"/>
                                        </p:tgtEl>
                                        <p:attrNameLst>
                                          <p:attrName>ppt_w</p:attrName>
                                        </p:attrNameLst>
                                      </p:cBhvr>
                                      <p:tavLst>
                                        <p:tav tm="0" fmla="#ppt_w*sin(2.5*pi*$)">
                                          <p:val>
                                            <p:fltVal val="0"/>
                                          </p:val>
                                        </p:tav>
                                        <p:tav tm="100000">
                                          <p:val>
                                            <p:fltVal val="1"/>
                                          </p:val>
                                        </p:tav>
                                      </p:tavLst>
                                    </p:anim>
                                    <p:anim calcmode="lin" valueType="num">
                                      <p:cBhvr>
                                        <p:cTn id="732" dur="4000" fill="hold"/>
                                        <p:tgtEl>
                                          <p:spTgt spid="52"/>
                                        </p:tgtEl>
                                        <p:attrNameLst>
                                          <p:attrName>ppt_h</p:attrName>
                                        </p:attrNameLst>
                                      </p:cBhvr>
                                      <p:tavLst>
                                        <p:tav tm="0">
                                          <p:val>
                                            <p:strVal val="#ppt_h"/>
                                          </p:val>
                                        </p:tav>
                                        <p:tav tm="100000">
                                          <p:val>
                                            <p:strVal val="#ppt_h"/>
                                          </p:val>
                                        </p:tav>
                                      </p:tavLst>
                                    </p:anim>
                                  </p:childTnLst>
                                </p:cTn>
                              </p:par>
                              <p:par>
                                <p:cTn id="733" presetID="2" presetClass="exit" presetSubtype="1" fill="hold" grpId="2" nodeType="withEffect">
                                  <p:stCondLst>
                                    <p:cond delay="0"/>
                                  </p:stCondLst>
                                  <p:childTnLst>
                                    <p:anim calcmode="lin" valueType="num">
                                      <p:cBhvr additive="base">
                                        <p:cTn id="734" dur="4500"/>
                                        <p:tgtEl>
                                          <p:spTgt spid="52"/>
                                        </p:tgtEl>
                                        <p:attrNameLst>
                                          <p:attrName>ppt_x</p:attrName>
                                        </p:attrNameLst>
                                      </p:cBhvr>
                                      <p:tavLst>
                                        <p:tav tm="0">
                                          <p:val>
                                            <p:strVal val="ppt_x"/>
                                          </p:val>
                                        </p:tav>
                                        <p:tav tm="100000">
                                          <p:val>
                                            <p:strVal val="ppt_x"/>
                                          </p:val>
                                        </p:tav>
                                      </p:tavLst>
                                    </p:anim>
                                    <p:anim calcmode="lin" valueType="num">
                                      <p:cBhvr additive="base">
                                        <p:cTn id="735" dur="4500"/>
                                        <p:tgtEl>
                                          <p:spTgt spid="52"/>
                                        </p:tgtEl>
                                        <p:attrNameLst>
                                          <p:attrName>ppt_y</p:attrName>
                                        </p:attrNameLst>
                                      </p:cBhvr>
                                      <p:tavLst>
                                        <p:tav tm="0">
                                          <p:val>
                                            <p:strVal val="ppt_y"/>
                                          </p:val>
                                        </p:tav>
                                        <p:tav tm="100000">
                                          <p:val>
                                            <p:strVal val="0-ppt_h/2"/>
                                          </p:val>
                                        </p:tav>
                                      </p:tavLst>
                                    </p:anim>
                                    <p:set>
                                      <p:cBhvr>
                                        <p:cTn id="736" dur="1" fill="hold">
                                          <p:stCondLst>
                                            <p:cond delay="4499"/>
                                          </p:stCondLst>
                                        </p:cTn>
                                        <p:tgtEl>
                                          <p:spTgt spid="52"/>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2"/>
                                        </p:tgtEl>
                                      </p:cBhvr>
                                    </p:animEffect>
                                    <p:set>
                                      <p:cBhvr>
                                        <p:cTn id="739" dur="1" fill="hold">
                                          <p:stCondLst>
                                            <p:cond delay="5999"/>
                                          </p:stCondLst>
                                        </p:cTn>
                                        <p:tgtEl>
                                          <p:spTgt spid="52"/>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54"/>
                                        </p:tgtEl>
                                        <p:attrNameLst>
                                          <p:attrName>style.visibility</p:attrName>
                                        </p:attrNameLst>
                                      </p:cBhvr>
                                      <p:to>
                                        <p:strVal val="visible"/>
                                      </p:to>
                                    </p:set>
                                    <p:anim calcmode="lin" valueType="num">
                                      <p:cBhvr additive="base">
                                        <p:cTn id="742" dur="4000" fill="hold"/>
                                        <p:tgtEl>
                                          <p:spTgt spid="54"/>
                                        </p:tgtEl>
                                        <p:attrNameLst>
                                          <p:attrName>ppt_x</p:attrName>
                                        </p:attrNameLst>
                                      </p:cBhvr>
                                      <p:tavLst>
                                        <p:tav tm="0">
                                          <p:val>
                                            <p:strVal val="#ppt_x"/>
                                          </p:val>
                                        </p:tav>
                                        <p:tav tm="100000">
                                          <p:val>
                                            <p:strVal val="#ppt_x"/>
                                          </p:val>
                                        </p:tav>
                                      </p:tavLst>
                                    </p:anim>
                                    <p:anim calcmode="lin" valueType="num">
                                      <p:cBhvr additive="base">
                                        <p:cTn id="743" dur="4000" fill="hold"/>
                                        <p:tgtEl>
                                          <p:spTgt spid="54"/>
                                        </p:tgtEl>
                                        <p:attrNameLst>
                                          <p:attrName>ppt_y</p:attrName>
                                        </p:attrNameLst>
                                      </p:cBhvr>
                                      <p:tavLst>
                                        <p:tav tm="0">
                                          <p:val>
                                            <p:strVal val="1+#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4"/>
                                        </p:tgtEl>
                                        <p:attrNameLst>
                                          <p:attrName>style.visibility</p:attrName>
                                        </p:attrNameLst>
                                      </p:cBhvr>
                                      <p:to>
                                        <p:strVal val="visible"/>
                                      </p:to>
                                    </p:set>
                                    <p:anim calcmode="lin" valueType="num">
                                      <p:cBhvr>
                                        <p:cTn id="746" dur="4000" fill="hold"/>
                                        <p:tgtEl>
                                          <p:spTgt spid="54"/>
                                        </p:tgtEl>
                                        <p:attrNameLst>
                                          <p:attrName>ppt_w</p:attrName>
                                        </p:attrNameLst>
                                      </p:cBhvr>
                                      <p:tavLst>
                                        <p:tav tm="0" fmla="#ppt_w*sin(2.5*pi*$)">
                                          <p:val>
                                            <p:fltVal val="0"/>
                                          </p:val>
                                        </p:tav>
                                        <p:tav tm="100000">
                                          <p:val>
                                            <p:fltVal val="1"/>
                                          </p:val>
                                        </p:tav>
                                      </p:tavLst>
                                    </p:anim>
                                    <p:anim calcmode="lin" valueType="num">
                                      <p:cBhvr>
                                        <p:cTn id="747" dur="4000" fill="hold"/>
                                        <p:tgtEl>
                                          <p:spTgt spid="54"/>
                                        </p:tgtEl>
                                        <p:attrNameLst>
                                          <p:attrName>ppt_h</p:attrName>
                                        </p:attrNameLst>
                                      </p:cBhvr>
                                      <p:tavLst>
                                        <p:tav tm="0">
                                          <p:val>
                                            <p:strVal val="#ppt_h"/>
                                          </p:val>
                                        </p:tav>
                                        <p:tav tm="100000">
                                          <p:val>
                                            <p:strVal val="#ppt_h"/>
                                          </p:val>
                                        </p:tav>
                                      </p:tavLst>
                                    </p:anim>
                                  </p:childTnLst>
                                </p:cTn>
                              </p:par>
                              <p:par>
                                <p:cTn id="748" presetID="2" presetClass="exit" presetSubtype="1" fill="hold" grpId="2" nodeType="withEffect">
                                  <p:stCondLst>
                                    <p:cond delay="0"/>
                                  </p:stCondLst>
                                  <p:childTnLst>
                                    <p:anim calcmode="lin" valueType="num">
                                      <p:cBhvr additive="base">
                                        <p:cTn id="749" dur="4500"/>
                                        <p:tgtEl>
                                          <p:spTgt spid="54"/>
                                        </p:tgtEl>
                                        <p:attrNameLst>
                                          <p:attrName>ppt_x</p:attrName>
                                        </p:attrNameLst>
                                      </p:cBhvr>
                                      <p:tavLst>
                                        <p:tav tm="0">
                                          <p:val>
                                            <p:strVal val="ppt_x"/>
                                          </p:val>
                                        </p:tav>
                                        <p:tav tm="100000">
                                          <p:val>
                                            <p:strVal val="ppt_x"/>
                                          </p:val>
                                        </p:tav>
                                      </p:tavLst>
                                    </p:anim>
                                    <p:anim calcmode="lin" valueType="num">
                                      <p:cBhvr additive="base">
                                        <p:cTn id="750" dur="4500"/>
                                        <p:tgtEl>
                                          <p:spTgt spid="54"/>
                                        </p:tgtEl>
                                        <p:attrNameLst>
                                          <p:attrName>ppt_y</p:attrName>
                                        </p:attrNameLst>
                                      </p:cBhvr>
                                      <p:tavLst>
                                        <p:tav tm="0">
                                          <p:val>
                                            <p:strVal val="ppt_y"/>
                                          </p:val>
                                        </p:tav>
                                        <p:tav tm="100000">
                                          <p:val>
                                            <p:strVal val="0-ppt_h/2"/>
                                          </p:val>
                                        </p:tav>
                                      </p:tavLst>
                                    </p:anim>
                                    <p:set>
                                      <p:cBhvr>
                                        <p:cTn id="751" dur="1" fill="hold">
                                          <p:stCondLst>
                                            <p:cond delay="4499"/>
                                          </p:stCondLst>
                                        </p:cTn>
                                        <p:tgtEl>
                                          <p:spTgt spid="54"/>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4"/>
                                        </p:tgtEl>
                                      </p:cBhvr>
                                    </p:animEffect>
                                    <p:set>
                                      <p:cBhvr>
                                        <p:cTn id="754" dur="1" fill="hold">
                                          <p:stCondLst>
                                            <p:cond delay="5999"/>
                                          </p:stCondLst>
                                        </p:cTn>
                                        <p:tgtEl>
                                          <p:spTgt spid="54"/>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60"/>
                                        </p:tgtEl>
                                        <p:attrNameLst>
                                          <p:attrName>style.visibility</p:attrName>
                                        </p:attrNameLst>
                                      </p:cBhvr>
                                      <p:to>
                                        <p:strVal val="visible"/>
                                      </p:to>
                                    </p:set>
                                    <p:anim calcmode="lin" valueType="num">
                                      <p:cBhvr additive="base">
                                        <p:cTn id="757" dur="4000" fill="hold"/>
                                        <p:tgtEl>
                                          <p:spTgt spid="60"/>
                                        </p:tgtEl>
                                        <p:attrNameLst>
                                          <p:attrName>ppt_x</p:attrName>
                                        </p:attrNameLst>
                                      </p:cBhvr>
                                      <p:tavLst>
                                        <p:tav tm="0">
                                          <p:val>
                                            <p:strVal val="#ppt_x"/>
                                          </p:val>
                                        </p:tav>
                                        <p:tav tm="100000">
                                          <p:val>
                                            <p:strVal val="#ppt_x"/>
                                          </p:val>
                                        </p:tav>
                                      </p:tavLst>
                                    </p:anim>
                                    <p:anim calcmode="lin" valueType="num">
                                      <p:cBhvr additive="base">
                                        <p:cTn id="758" dur="4000" fill="hold"/>
                                        <p:tgtEl>
                                          <p:spTgt spid="60"/>
                                        </p:tgtEl>
                                        <p:attrNameLst>
                                          <p:attrName>ppt_y</p:attrName>
                                        </p:attrNameLst>
                                      </p:cBhvr>
                                      <p:tavLst>
                                        <p:tav tm="0">
                                          <p:val>
                                            <p:strVal val="1+#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60"/>
                                        </p:tgtEl>
                                        <p:attrNameLst>
                                          <p:attrName>style.visibility</p:attrName>
                                        </p:attrNameLst>
                                      </p:cBhvr>
                                      <p:to>
                                        <p:strVal val="visible"/>
                                      </p:to>
                                    </p:set>
                                    <p:anim calcmode="lin" valueType="num">
                                      <p:cBhvr>
                                        <p:cTn id="761" dur="4000" fill="hold"/>
                                        <p:tgtEl>
                                          <p:spTgt spid="60"/>
                                        </p:tgtEl>
                                        <p:attrNameLst>
                                          <p:attrName>ppt_w</p:attrName>
                                        </p:attrNameLst>
                                      </p:cBhvr>
                                      <p:tavLst>
                                        <p:tav tm="0" fmla="#ppt_w*sin(2.5*pi*$)">
                                          <p:val>
                                            <p:fltVal val="0"/>
                                          </p:val>
                                        </p:tav>
                                        <p:tav tm="100000">
                                          <p:val>
                                            <p:fltVal val="1"/>
                                          </p:val>
                                        </p:tav>
                                      </p:tavLst>
                                    </p:anim>
                                    <p:anim calcmode="lin" valueType="num">
                                      <p:cBhvr>
                                        <p:cTn id="762" dur="4000" fill="hold"/>
                                        <p:tgtEl>
                                          <p:spTgt spid="60"/>
                                        </p:tgtEl>
                                        <p:attrNameLst>
                                          <p:attrName>ppt_h</p:attrName>
                                        </p:attrNameLst>
                                      </p:cBhvr>
                                      <p:tavLst>
                                        <p:tav tm="0">
                                          <p:val>
                                            <p:strVal val="#ppt_h"/>
                                          </p:val>
                                        </p:tav>
                                        <p:tav tm="100000">
                                          <p:val>
                                            <p:strVal val="#ppt_h"/>
                                          </p:val>
                                        </p:tav>
                                      </p:tavLst>
                                    </p:anim>
                                  </p:childTnLst>
                                </p:cTn>
                              </p:par>
                              <p:par>
                                <p:cTn id="763" presetID="2" presetClass="exit" presetSubtype="1" fill="hold" grpId="2" nodeType="withEffect">
                                  <p:stCondLst>
                                    <p:cond delay="0"/>
                                  </p:stCondLst>
                                  <p:childTnLst>
                                    <p:anim calcmode="lin" valueType="num">
                                      <p:cBhvr additive="base">
                                        <p:cTn id="764" dur="4500"/>
                                        <p:tgtEl>
                                          <p:spTgt spid="60"/>
                                        </p:tgtEl>
                                        <p:attrNameLst>
                                          <p:attrName>ppt_x</p:attrName>
                                        </p:attrNameLst>
                                      </p:cBhvr>
                                      <p:tavLst>
                                        <p:tav tm="0">
                                          <p:val>
                                            <p:strVal val="ppt_x"/>
                                          </p:val>
                                        </p:tav>
                                        <p:tav tm="100000">
                                          <p:val>
                                            <p:strVal val="ppt_x"/>
                                          </p:val>
                                        </p:tav>
                                      </p:tavLst>
                                    </p:anim>
                                    <p:anim calcmode="lin" valueType="num">
                                      <p:cBhvr additive="base">
                                        <p:cTn id="765" dur="4500"/>
                                        <p:tgtEl>
                                          <p:spTgt spid="60"/>
                                        </p:tgtEl>
                                        <p:attrNameLst>
                                          <p:attrName>ppt_y</p:attrName>
                                        </p:attrNameLst>
                                      </p:cBhvr>
                                      <p:tavLst>
                                        <p:tav tm="0">
                                          <p:val>
                                            <p:strVal val="ppt_y"/>
                                          </p:val>
                                        </p:tav>
                                        <p:tav tm="100000">
                                          <p:val>
                                            <p:strVal val="0-ppt_h/2"/>
                                          </p:val>
                                        </p:tav>
                                      </p:tavLst>
                                    </p:anim>
                                    <p:set>
                                      <p:cBhvr>
                                        <p:cTn id="766" dur="1" fill="hold">
                                          <p:stCondLst>
                                            <p:cond delay="4499"/>
                                          </p:stCondLst>
                                        </p:cTn>
                                        <p:tgtEl>
                                          <p:spTgt spid="6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60"/>
                                        </p:tgtEl>
                                      </p:cBhvr>
                                    </p:animEffect>
                                    <p:set>
                                      <p:cBhvr>
                                        <p:cTn id="769" dur="1" fill="hold">
                                          <p:stCondLst>
                                            <p:cond delay="5999"/>
                                          </p:stCondLst>
                                        </p:cTn>
                                        <p:tgtEl>
                                          <p:spTgt spid="6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59"/>
                                        </p:tgtEl>
                                        <p:attrNameLst>
                                          <p:attrName>style.visibility</p:attrName>
                                        </p:attrNameLst>
                                      </p:cBhvr>
                                      <p:to>
                                        <p:strVal val="visible"/>
                                      </p:to>
                                    </p:set>
                                    <p:anim calcmode="lin" valueType="num">
                                      <p:cBhvr additive="base">
                                        <p:cTn id="772" dur="4000" fill="hold"/>
                                        <p:tgtEl>
                                          <p:spTgt spid="59"/>
                                        </p:tgtEl>
                                        <p:attrNameLst>
                                          <p:attrName>ppt_x</p:attrName>
                                        </p:attrNameLst>
                                      </p:cBhvr>
                                      <p:tavLst>
                                        <p:tav tm="0">
                                          <p:val>
                                            <p:strVal val="#ppt_x"/>
                                          </p:val>
                                        </p:tav>
                                        <p:tav tm="100000">
                                          <p:val>
                                            <p:strVal val="#ppt_x"/>
                                          </p:val>
                                        </p:tav>
                                      </p:tavLst>
                                    </p:anim>
                                    <p:anim calcmode="lin" valueType="num">
                                      <p:cBhvr additive="base">
                                        <p:cTn id="773" dur="4000" fill="hold"/>
                                        <p:tgtEl>
                                          <p:spTgt spid="59"/>
                                        </p:tgtEl>
                                        <p:attrNameLst>
                                          <p:attrName>ppt_y</p:attrName>
                                        </p:attrNameLst>
                                      </p:cBhvr>
                                      <p:tavLst>
                                        <p:tav tm="0">
                                          <p:val>
                                            <p:strVal val="1+#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9"/>
                                        </p:tgtEl>
                                        <p:attrNameLst>
                                          <p:attrName>style.visibility</p:attrName>
                                        </p:attrNameLst>
                                      </p:cBhvr>
                                      <p:to>
                                        <p:strVal val="visible"/>
                                      </p:to>
                                    </p:set>
                                    <p:anim calcmode="lin" valueType="num">
                                      <p:cBhvr>
                                        <p:cTn id="776" dur="4000" fill="hold"/>
                                        <p:tgtEl>
                                          <p:spTgt spid="59"/>
                                        </p:tgtEl>
                                        <p:attrNameLst>
                                          <p:attrName>ppt_w</p:attrName>
                                        </p:attrNameLst>
                                      </p:cBhvr>
                                      <p:tavLst>
                                        <p:tav tm="0" fmla="#ppt_w*sin(2.5*pi*$)">
                                          <p:val>
                                            <p:fltVal val="0"/>
                                          </p:val>
                                        </p:tav>
                                        <p:tav tm="100000">
                                          <p:val>
                                            <p:fltVal val="1"/>
                                          </p:val>
                                        </p:tav>
                                      </p:tavLst>
                                    </p:anim>
                                    <p:anim calcmode="lin" valueType="num">
                                      <p:cBhvr>
                                        <p:cTn id="777" dur="4000" fill="hold"/>
                                        <p:tgtEl>
                                          <p:spTgt spid="59"/>
                                        </p:tgtEl>
                                        <p:attrNameLst>
                                          <p:attrName>ppt_h</p:attrName>
                                        </p:attrNameLst>
                                      </p:cBhvr>
                                      <p:tavLst>
                                        <p:tav tm="0">
                                          <p:val>
                                            <p:strVal val="#ppt_h"/>
                                          </p:val>
                                        </p:tav>
                                        <p:tav tm="100000">
                                          <p:val>
                                            <p:strVal val="#ppt_h"/>
                                          </p:val>
                                        </p:tav>
                                      </p:tavLst>
                                    </p:anim>
                                  </p:childTnLst>
                                </p:cTn>
                              </p:par>
                              <p:par>
                                <p:cTn id="778" presetID="2" presetClass="exit" presetSubtype="1" fill="hold" grpId="2" nodeType="withEffect">
                                  <p:stCondLst>
                                    <p:cond delay="0"/>
                                  </p:stCondLst>
                                  <p:childTnLst>
                                    <p:anim calcmode="lin" valueType="num">
                                      <p:cBhvr additive="base">
                                        <p:cTn id="779" dur="4500"/>
                                        <p:tgtEl>
                                          <p:spTgt spid="59"/>
                                        </p:tgtEl>
                                        <p:attrNameLst>
                                          <p:attrName>ppt_x</p:attrName>
                                        </p:attrNameLst>
                                      </p:cBhvr>
                                      <p:tavLst>
                                        <p:tav tm="0">
                                          <p:val>
                                            <p:strVal val="ppt_x"/>
                                          </p:val>
                                        </p:tav>
                                        <p:tav tm="100000">
                                          <p:val>
                                            <p:strVal val="ppt_x"/>
                                          </p:val>
                                        </p:tav>
                                      </p:tavLst>
                                    </p:anim>
                                    <p:anim calcmode="lin" valueType="num">
                                      <p:cBhvr additive="base">
                                        <p:cTn id="780" dur="4500"/>
                                        <p:tgtEl>
                                          <p:spTgt spid="59"/>
                                        </p:tgtEl>
                                        <p:attrNameLst>
                                          <p:attrName>ppt_y</p:attrName>
                                        </p:attrNameLst>
                                      </p:cBhvr>
                                      <p:tavLst>
                                        <p:tav tm="0">
                                          <p:val>
                                            <p:strVal val="ppt_y"/>
                                          </p:val>
                                        </p:tav>
                                        <p:tav tm="100000">
                                          <p:val>
                                            <p:strVal val="0-ppt_h/2"/>
                                          </p:val>
                                        </p:tav>
                                      </p:tavLst>
                                    </p:anim>
                                    <p:set>
                                      <p:cBhvr>
                                        <p:cTn id="781" dur="1" fill="hold">
                                          <p:stCondLst>
                                            <p:cond delay="4499"/>
                                          </p:stCondLst>
                                        </p:cTn>
                                        <p:tgtEl>
                                          <p:spTgt spid="59"/>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9"/>
                                        </p:tgtEl>
                                      </p:cBhvr>
                                    </p:animEffect>
                                    <p:set>
                                      <p:cBhvr>
                                        <p:cTn id="784" dur="1" fill="hold">
                                          <p:stCondLst>
                                            <p:cond delay="5999"/>
                                          </p:stCondLst>
                                        </p:cTn>
                                        <p:tgtEl>
                                          <p:spTgt spid="59"/>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61"/>
                                        </p:tgtEl>
                                        <p:attrNameLst>
                                          <p:attrName>style.visibility</p:attrName>
                                        </p:attrNameLst>
                                      </p:cBhvr>
                                      <p:to>
                                        <p:strVal val="visible"/>
                                      </p:to>
                                    </p:set>
                                    <p:anim calcmode="lin" valueType="num">
                                      <p:cBhvr additive="base">
                                        <p:cTn id="787" dur="4000" fill="hold"/>
                                        <p:tgtEl>
                                          <p:spTgt spid="61"/>
                                        </p:tgtEl>
                                        <p:attrNameLst>
                                          <p:attrName>ppt_x</p:attrName>
                                        </p:attrNameLst>
                                      </p:cBhvr>
                                      <p:tavLst>
                                        <p:tav tm="0">
                                          <p:val>
                                            <p:strVal val="#ppt_x"/>
                                          </p:val>
                                        </p:tav>
                                        <p:tav tm="100000">
                                          <p:val>
                                            <p:strVal val="#ppt_x"/>
                                          </p:val>
                                        </p:tav>
                                      </p:tavLst>
                                    </p:anim>
                                    <p:anim calcmode="lin" valueType="num">
                                      <p:cBhvr additive="base">
                                        <p:cTn id="788" dur="4000" fill="hold"/>
                                        <p:tgtEl>
                                          <p:spTgt spid="61"/>
                                        </p:tgtEl>
                                        <p:attrNameLst>
                                          <p:attrName>ppt_y</p:attrName>
                                        </p:attrNameLst>
                                      </p:cBhvr>
                                      <p:tavLst>
                                        <p:tav tm="0">
                                          <p:val>
                                            <p:strVal val="1+#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61"/>
                                        </p:tgtEl>
                                        <p:attrNameLst>
                                          <p:attrName>style.visibility</p:attrName>
                                        </p:attrNameLst>
                                      </p:cBhvr>
                                      <p:to>
                                        <p:strVal val="visible"/>
                                      </p:to>
                                    </p:set>
                                    <p:anim calcmode="lin" valueType="num">
                                      <p:cBhvr>
                                        <p:cTn id="791" dur="4000" fill="hold"/>
                                        <p:tgtEl>
                                          <p:spTgt spid="61"/>
                                        </p:tgtEl>
                                        <p:attrNameLst>
                                          <p:attrName>ppt_w</p:attrName>
                                        </p:attrNameLst>
                                      </p:cBhvr>
                                      <p:tavLst>
                                        <p:tav tm="0" fmla="#ppt_w*sin(2.5*pi*$)">
                                          <p:val>
                                            <p:fltVal val="0"/>
                                          </p:val>
                                        </p:tav>
                                        <p:tav tm="100000">
                                          <p:val>
                                            <p:fltVal val="1"/>
                                          </p:val>
                                        </p:tav>
                                      </p:tavLst>
                                    </p:anim>
                                    <p:anim calcmode="lin" valueType="num">
                                      <p:cBhvr>
                                        <p:cTn id="792" dur="4000" fill="hold"/>
                                        <p:tgtEl>
                                          <p:spTgt spid="61"/>
                                        </p:tgtEl>
                                        <p:attrNameLst>
                                          <p:attrName>ppt_h</p:attrName>
                                        </p:attrNameLst>
                                      </p:cBhvr>
                                      <p:tavLst>
                                        <p:tav tm="0">
                                          <p:val>
                                            <p:strVal val="#ppt_h"/>
                                          </p:val>
                                        </p:tav>
                                        <p:tav tm="100000">
                                          <p:val>
                                            <p:strVal val="#ppt_h"/>
                                          </p:val>
                                        </p:tav>
                                      </p:tavLst>
                                    </p:anim>
                                  </p:childTnLst>
                                </p:cTn>
                              </p:par>
                              <p:par>
                                <p:cTn id="793" presetID="2" presetClass="exit" presetSubtype="1" fill="hold" grpId="2" nodeType="withEffect">
                                  <p:stCondLst>
                                    <p:cond delay="0"/>
                                  </p:stCondLst>
                                  <p:childTnLst>
                                    <p:anim calcmode="lin" valueType="num">
                                      <p:cBhvr additive="base">
                                        <p:cTn id="794" dur="4500"/>
                                        <p:tgtEl>
                                          <p:spTgt spid="61"/>
                                        </p:tgtEl>
                                        <p:attrNameLst>
                                          <p:attrName>ppt_x</p:attrName>
                                        </p:attrNameLst>
                                      </p:cBhvr>
                                      <p:tavLst>
                                        <p:tav tm="0">
                                          <p:val>
                                            <p:strVal val="ppt_x"/>
                                          </p:val>
                                        </p:tav>
                                        <p:tav tm="100000">
                                          <p:val>
                                            <p:strVal val="ppt_x"/>
                                          </p:val>
                                        </p:tav>
                                      </p:tavLst>
                                    </p:anim>
                                    <p:anim calcmode="lin" valueType="num">
                                      <p:cBhvr additive="base">
                                        <p:cTn id="795" dur="4500"/>
                                        <p:tgtEl>
                                          <p:spTgt spid="61"/>
                                        </p:tgtEl>
                                        <p:attrNameLst>
                                          <p:attrName>ppt_y</p:attrName>
                                        </p:attrNameLst>
                                      </p:cBhvr>
                                      <p:tavLst>
                                        <p:tav tm="0">
                                          <p:val>
                                            <p:strVal val="ppt_y"/>
                                          </p:val>
                                        </p:tav>
                                        <p:tav tm="100000">
                                          <p:val>
                                            <p:strVal val="0-ppt_h/2"/>
                                          </p:val>
                                        </p:tav>
                                      </p:tavLst>
                                    </p:anim>
                                    <p:set>
                                      <p:cBhvr>
                                        <p:cTn id="796" dur="1" fill="hold">
                                          <p:stCondLst>
                                            <p:cond delay="4499"/>
                                          </p:stCondLst>
                                        </p:cTn>
                                        <p:tgtEl>
                                          <p:spTgt spid="6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61"/>
                                        </p:tgtEl>
                                      </p:cBhvr>
                                    </p:animEffect>
                                    <p:set>
                                      <p:cBhvr>
                                        <p:cTn id="799" dur="1" fill="hold">
                                          <p:stCondLst>
                                            <p:cond delay="5999"/>
                                          </p:stCondLst>
                                        </p:cTn>
                                        <p:tgtEl>
                                          <p:spTgt spid="61"/>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39"/>
                                        </p:tgtEl>
                                        <p:attrNameLst>
                                          <p:attrName>style.visibility</p:attrName>
                                        </p:attrNameLst>
                                      </p:cBhvr>
                                      <p:to>
                                        <p:strVal val="visible"/>
                                      </p:to>
                                    </p:set>
                                    <p:anim calcmode="lin" valueType="num">
                                      <p:cBhvr additive="base">
                                        <p:cTn id="802" dur="4000" fill="hold"/>
                                        <p:tgtEl>
                                          <p:spTgt spid="39"/>
                                        </p:tgtEl>
                                        <p:attrNameLst>
                                          <p:attrName>ppt_x</p:attrName>
                                        </p:attrNameLst>
                                      </p:cBhvr>
                                      <p:tavLst>
                                        <p:tav tm="0">
                                          <p:val>
                                            <p:strVal val="#ppt_x"/>
                                          </p:val>
                                        </p:tav>
                                        <p:tav tm="100000">
                                          <p:val>
                                            <p:strVal val="#ppt_x"/>
                                          </p:val>
                                        </p:tav>
                                      </p:tavLst>
                                    </p:anim>
                                    <p:anim calcmode="lin" valueType="num">
                                      <p:cBhvr additive="base">
                                        <p:cTn id="803" dur="4000" fill="hold"/>
                                        <p:tgtEl>
                                          <p:spTgt spid="39"/>
                                        </p:tgtEl>
                                        <p:attrNameLst>
                                          <p:attrName>ppt_y</p:attrName>
                                        </p:attrNameLst>
                                      </p:cBhvr>
                                      <p:tavLst>
                                        <p:tav tm="0">
                                          <p:val>
                                            <p:strVal val="1+#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39"/>
                                        </p:tgtEl>
                                        <p:attrNameLst>
                                          <p:attrName>style.visibility</p:attrName>
                                        </p:attrNameLst>
                                      </p:cBhvr>
                                      <p:to>
                                        <p:strVal val="visible"/>
                                      </p:to>
                                    </p:set>
                                    <p:anim calcmode="lin" valueType="num">
                                      <p:cBhvr>
                                        <p:cTn id="806" dur="4000" fill="hold"/>
                                        <p:tgtEl>
                                          <p:spTgt spid="39"/>
                                        </p:tgtEl>
                                        <p:attrNameLst>
                                          <p:attrName>ppt_w</p:attrName>
                                        </p:attrNameLst>
                                      </p:cBhvr>
                                      <p:tavLst>
                                        <p:tav tm="0" fmla="#ppt_w*sin(2.5*pi*$)">
                                          <p:val>
                                            <p:fltVal val="0"/>
                                          </p:val>
                                        </p:tav>
                                        <p:tav tm="100000">
                                          <p:val>
                                            <p:fltVal val="1"/>
                                          </p:val>
                                        </p:tav>
                                      </p:tavLst>
                                    </p:anim>
                                    <p:anim calcmode="lin" valueType="num">
                                      <p:cBhvr>
                                        <p:cTn id="807" dur="4000" fill="hold"/>
                                        <p:tgtEl>
                                          <p:spTgt spid="39"/>
                                        </p:tgtEl>
                                        <p:attrNameLst>
                                          <p:attrName>ppt_h</p:attrName>
                                        </p:attrNameLst>
                                      </p:cBhvr>
                                      <p:tavLst>
                                        <p:tav tm="0">
                                          <p:val>
                                            <p:strVal val="#ppt_h"/>
                                          </p:val>
                                        </p:tav>
                                        <p:tav tm="100000">
                                          <p:val>
                                            <p:strVal val="#ppt_h"/>
                                          </p:val>
                                        </p:tav>
                                      </p:tavLst>
                                    </p:anim>
                                  </p:childTnLst>
                                </p:cTn>
                              </p:par>
                              <p:par>
                                <p:cTn id="808" presetID="2" presetClass="exit" presetSubtype="1" fill="hold" grpId="2" nodeType="withEffect">
                                  <p:stCondLst>
                                    <p:cond delay="0"/>
                                  </p:stCondLst>
                                  <p:childTnLst>
                                    <p:anim calcmode="lin" valueType="num">
                                      <p:cBhvr additive="base">
                                        <p:cTn id="809" dur="4500"/>
                                        <p:tgtEl>
                                          <p:spTgt spid="39"/>
                                        </p:tgtEl>
                                        <p:attrNameLst>
                                          <p:attrName>ppt_x</p:attrName>
                                        </p:attrNameLst>
                                      </p:cBhvr>
                                      <p:tavLst>
                                        <p:tav tm="0">
                                          <p:val>
                                            <p:strVal val="ppt_x"/>
                                          </p:val>
                                        </p:tav>
                                        <p:tav tm="100000">
                                          <p:val>
                                            <p:strVal val="ppt_x"/>
                                          </p:val>
                                        </p:tav>
                                      </p:tavLst>
                                    </p:anim>
                                    <p:anim calcmode="lin" valueType="num">
                                      <p:cBhvr additive="base">
                                        <p:cTn id="810" dur="4500"/>
                                        <p:tgtEl>
                                          <p:spTgt spid="39"/>
                                        </p:tgtEl>
                                        <p:attrNameLst>
                                          <p:attrName>ppt_y</p:attrName>
                                        </p:attrNameLst>
                                      </p:cBhvr>
                                      <p:tavLst>
                                        <p:tav tm="0">
                                          <p:val>
                                            <p:strVal val="ppt_y"/>
                                          </p:val>
                                        </p:tav>
                                        <p:tav tm="100000">
                                          <p:val>
                                            <p:strVal val="0-ppt_h/2"/>
                                          </p:val>
                                        </p:tav>
                                      </p:tavLst>
                                    </p:anim>
                                    <p:set>
                                      <p:cBhvr>
                                        <p:cTn id="811" dur="1" fill="hold">
                                          <p:stCondLst>
                                            <p:cond delay="4499"/>
                                          </p:stCondLst>
                                        </p:cTn>
                                        <p:tgtEl>
                                          <p:spTgt spid="39"/>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39"/>
                                        </p:tgtEl>
                                      </p:cBhvr>
                                    </p:animEffect>
                                    <p:set>
                                      <p:cBhvr>
                                        <p:cTn id="814" dur="1" fill="hold">
                                          <p:stCondLst>
                                            <p:cond delay="5999"/>
                                          </p:stCondLst>
                                        </p:cTn>
                                        <p:tgtEl>
                                          <p:spTgt spid="39"/>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38"/>
                                        </p:tgtEl>
                                        <p:attrNameLst>
                                          <p:attrName>style.visibility</p:attrName>
                                        </p:attrNameLst>
                                      </p:cBhvr>
                                      <p:to>
                                        <p:strVal val="visible"/>
                                      </p:to>
                                    </p:set>
                                    <p:anim calcmode="lin" valueType="num">
                                      <p:cBhvr additive="base">
                                        <p:cTn id="817" dur="4000" fill="hold"/>
                                        <p:tgtEl>
                                          <p:spTgt spid="38"/>
                                        </p:tgtEl>
                                        <p:attrNameLst>
                                          <p:attrName>ppt_x</p:attrName>
                                        </p:attrNameLst>
                                      </p:cBhvr>
                                      <p:tavLst>
                                        <p:tav tm="0">
                                          <p:val>
                                            <p:strVal val="#ppt_x"/>
                                          </p:val>
                                        </p:tav>
                                        <p:tav tm="100000">
                                          <p:val>
                                            <p:strVal val="#ppt_x"/>
                                          </p:val>
                                        </p:tav>
                                      </p:tavLst>
                                    </p:anim>
                                    <p:anim calcmode="lin" valueType="num">
                                      <p:cBhvr additive="base">
                                        <p:cTn id="818" dur="4000" fill="hold"/>
                                        <p:tgtEl>
                                          <p:spTgt spid="38"/>
                                        </p:tgtEl>
                                        <p:attrNameLst>
                                          <p:attrName>ppt_y</p:attrName>
                                        </p:attrNameLst>
                                      </p:cBhvr>
                                      <p:tavLst>
                                        <p:tav tm="0">
                                          <p:val>
                                            <p:strVal val="1+#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38"/>
                                        </p:tgtEl>
                                        <p:attrNameLst>
                                          <p:attrName>style.visibility</p:attrName>
                                        </p:attrNameLst>
                                      </p:cBhvr>
                                      <p:to>
                                        <p:strVal val="visible"/>
                                      </p:to>
                                    </p:set>
                                    <p:anim calcmode="lin" valueType="num">
                                      <p:cBhvr>
                                        <p:cTn id="821" dur="4000" fill="hold"/>
                                        <p:tgtEl>
                                          <p:spTgt spid="38"/>
                                        </p:tgtEl>
                                        <p:attrNameLst>
                                          <p:attrName>ppt_w</p:attrName>
                                        </p:attrNameLst>
                                      </p:cBhvr>
                                      <p:tavLst>
                                        <p:tav tm="0" fmla="#ppt_w*sin(2.5*pi*$)">
                                          <p:val>
                                            <p:fltVal val="0"/>
                                          </p:val>
                                        </p:tav>
                                        <p:tav tm="100000">
                                          <p:val>
                                            <p:fltVal val="1"/>
                                          </p:val>
                                        </p:tav>
                                      </p:tavLst>
                                    </p:anim>
                                    <p:anim calcmode="lin" valueType="num">
                                      <p:cBhvr>
                                        <p:cTn id="822" dur="4000" fill="hold"/>
                                        <p:tgtEl>
                                          <p:spTgt spid="38"/>
                                        </p:tgtEl>
                                        <p:attrNameLst>
                                          <p:attrName>ppt_h</p:attrName>
                                        </p:attrNameLst>
                                      </p:cBhvr>
                                      <p:tavLst>
                                        <p:tav tm="0">
                                          <p:val>
                                            <p:strVal val="#ppt_h"/>
                                          </p:val>
                                        </p:tav>
                                        <p:tav tm="100000">
                                          <p:val>
                                            <p:strVal val="#ppt_h"/>
                                          </p:val>
                                        </p:tav>
                                      </p:tavLst>
                                    </p:anim>
                                  </p:childTnLst>
                                </p:cTn>
                              </p:par>
                              <p:par>
                                <p:cTn id="823" presetID="2" presetClass="exit" presetSubtype="1" fill="hold" grpId="2" nodeType="withEffect">
                                  <p:stCondLst>
                                    <p:cond delay="0"/>
                                  </p:stCondLst>
                                  <p:childTnLst>
                                    <p:anim calcmode="lin" valueType="num">
                                      <p:cBhvr additive="base">
                                        <p:cTn id="824" dur="4500"/>
                                        <p:tgtEl>
                                          <p:spTgt spid="38"/>
                                        </p:tgtEl>
                                        <p:attrNameLst>
                                          <p:attrName>ppt_x</p:attrName>
                                        </p:attrNameLst>
                                      </p:cBhvr>
                                      <p:tavLst>
                                        <p:tav tm="0">
                                          <p:val>
                                            <p:strVal val="ppt_x"/>
                                          </p:val>
                                        </p:tav>
                                        <p:tav tm="100000">
                                          <p:val>
                                            <p:strVal val="ppt_x"/>
                                          </p:val>
                                        </p:tav>
                                      </p:tavLst>
                                    </p:anim>
                                    <p:anim calcmode="lin" valueType="num">
                                      <p:cBhvr additive="base">
                                        <p:cTn id="825" dur="4500"/>
                                        <p:tgtEl>
                                          <p:spTgt spid="38"/>
                                        </p:tgtEl>
                                        <p:attrNameLst>
                                          <p:attrName>ppt_y</p:attrName>
                                        </p:attrNameLst>
                                      </p:cBhvr>
                                      <p:tavLst>
                                        <p:tav tm="0">
                                          <p:val>
                                            <p:strVal val="ppt_y"/>
                                          </p:val>
                                        </p:tav>
                                        <p:tav tm="100000">
                                          <p:val>
                                            <p:strVal val="0-ppt_h/2"/>
                                          </p:val>
                                        </p:tav>
                                      </p:tavLst>
                                    </p:anim>
                                    <p:set>
                                      <p:cBhvr>
                                        <p:cTn id="826" dur="1" fill="hold">
                                          <p:stCondLst>
                                            <p:cond delay="4499"/>
                                          </p:stCondLst>
                                        </p:cTn>
                                        <p:tgtEl>
                                          <p:spTgt spid="3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38"/>
                                        </p:tgtEl>
                                      </p:cBhvr>
                                    </p:animEffect>
                                    <p:set>
                                      <p:cBhvr>
                                        <p:cTn id="829" dur="1" fill="hold">
                                          <p:stCondLst>
                                            <p:cond delay="5999"/>
                                          </p:stCondLst>
                                        </p:cTn>
                                        <p:tgtEl>
                                          <p:spTgt spid="3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40"/>
                                        </p:tgtEl>
                                        <p:attrNameLst>
                                          <p:attrName>style.visibility</p:attrName>
                                        </p:attrNameLst>
                                      </p:cBhvr>
                                      <p:to>
                                        <p:strVal val="visible"/>
                                      </p:to>
                                    </p:set>
                                    <p:anim calcmode="lin" valueType="num">
                                      <p:cBhvr additive="base">
                                        <p:cTn id="832" dur="4000" fill="hold"/>
                                        <p:tgtEl>
                                          <p:spTgt spid="40"/>
                                        </p:tgtEl>
                                        <p:attrNameLst>
                                          <p:attrName>ppt_x</p:attrName>
                                        </p:attrNameLst>
                                      </p:cBhvr>
                                      <p:tavLst>
                                        <p:tav tm="0">
                                          <p:val>
                                            <p:strVal val="#ppt_x"/>
                                          </p:val>
                                        </p:tav>
                                        <p:tav tm="100000">
                                          <p:val>
                                            <p:strVal val="#ppt_x"/>
                                          </p:val>
                                        </p:tav>
                                      </p:tavLst>
                                    </p:anim>
                                    <p:anim calcmode="lin" valueType="num">
                                      <p:cBhvr additive="base">
                                        <p:cTn id="833" dur="4000" fill="hold"/>
                                        <p:tgtEl>
                                          <p:spTgt spid="40"/>
                                        </p:tgtEl>
                                        <p:attrNameLst>
                                          <p:attrName>ppt_y</p:attrName>
                                        </p:attrNameLst>
                                      </p:cBhvr>
                                      <p:tavLst>
                                        <p:tav tm="0">
                                          <p:val>
                                            <p:strVal val="1+#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0"/>
                                        </p:tgtEl>
                                        <p:attrNameLst>
                                          <p:attrName>style.visibility</p:attrName>
                                        </p:attrNameLst>
                                      </p:cBhvr>
                                      <p:to>
                                        <p:strVal val="visible"/>
                                      </p:to>
                                    </p:set>
                                    <p:anim calcmode="lin" valueType="num">
                                      <p:cBhvr>
                                        <p:cTn id="836" dur="4000" fill="hold"/>
                                        <p:tgtEl>
                                          <p:spTgt spid="40"/>
                                        </p:tgtEl>
                                        <p:attrNameLst>
                                          <p:attrName>ppt_w</p:attrName>
                                        </p:attrNameLst>
                                      </p:cBhvr>
                                      <p:tavLst>
                                        <p:tav tm="0" fmla="#ppt_w*sin(2.5*pi*$)">
                                          <p:val>
                                            <p:fltVal val="0"/>
                                          </p:val>
                                        </p:tav>
                                        <p:tav tm="100000">
                                          <p:val>
                                            <p:fltVal val="1"/>
                                          </p:val>
                                        </p:tav>
                                      </p:tavLst>
                                    </p:anim>
                                    <p:anim calcmode="lin" valueType="num">
                                      <p:cBhvr>
                                        <p:cTn id="837" dur="4000" fill="hold"/>
                                        <p:tgtEl>
                                          <p:spTgt spid="40"/>
                                        </p:tgtEl>
                                        <p:attrNameLst>
                                          <p:attrName>ppt_h</p:attrName>
                                        </p:attrNameLst>
                                      </p:cBhvr>
                                      <p:tavLst>
                                        <p:tav tm="0">
                                          <p:val>
                                            <p:strVal val="#ppt_h"/>
                                          </p:val>
                                        </p:tav>
                                        <p:tav tm="100000">
                                          <p:val>
                                            <p:strVal val="#ppt_h"/>
                                          </p:val>
                                        </p:tav>
                                      </p:tavLst>
                                    </p:anim>
                                  </p:childTnLst>
                                </p:cTn>
                              </p:par>
                              <p:par>
                                <p:cTn id="838" presetID="2" presetClass="exit" presetSubtype="1" fill="hold" grpId="2" nodeType="withEffect">
                                  <p:stCondLst>
                                    <p:cond delay="0"/>
                                  </p:stCondLst>
                                  <p:childTnLst>
                                    <p:anim calcmode="lin" valueType="num">
                                      <p:cBhvr additive="base">
                                        <p:cTn id="839" dur="4500"/>
                                        <p:tgtEl>
                                          <p:spTgt spid="40"/>
                                        </p:tgtEl>
                                        <p:attrNameLst>
                                          <p:attrName>ppt_x</p:attrName>
                                        </p:attrNameLst>
                                      </p:cBhvr>
                                      <p:tavLst>
                                        <p:tav tm="0">
                                          <p:val>
                                            <p:strVal val="ppt_x"/>
                                          </p:val>
                                        </p:tav>
                                        <p:tav tm="100000">
                                          <p:val>
                                            <p:strVal val="ppt_x"/>
                                          </p:val>
                                        </p:tav>
                                      </p:tavLst>
                                    </p:anim>
                                    <p:anim calcmode="lin" valueType="num">
                                      <p:cBhvr additive="base">
                                        <p:cTn id="840" dur="4500"/>
                                        <p:tgtEl>
                                          <p:spTgt spid="40"/>
                                        </p:tgtEl>
                                        <p:attrNameLst>
                                          <p:attrName>ppt_y</p:attrName>
                                        </p:attrNameLst>
                                      </p:cBhvr>
                                      <p:tavLst>
                                        <p:tav tm="0">
                                          <p:val>
                                            <p:strVal val="ppt_y"/>
                                          </p:val>
                                        </p:tav>
                                        <p:tav tm="100000">
                                          <p:val>
                                            <p:strVal val="0-ppt_h/2"/>
                                          </p:val>
                                        </p:tav>
                                      </p:tavLst>
                                    </p:anim>
                                    <p:set>
                                      <p:cBhvr>
                                        <p:cTn id="841" dur="1" fill="hold">
                                          <p:stCondLst>
                                            <p:cond delay="4499"/>
                                          </p:stCondLst>
                                        </p:cTn>
                                        <p:tgtEl>
                                          <p:spTgt spid="4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0"/>
                                        </p:tgtEl>
                                      </p:cBhvr>
                                    </p:animEffect>
                                    <p:set>
                                      <p:cBhvr>
                                        <p:cTn id="844" dur="1" fill="hold">
                                          <p:stCondLst>
                                            <p:cond delay="5999"/>
                                          </p:stCondLst>
                                        </p:cTn>
                                        <p:tgtEl>
                                          <p:spTgt spid="4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46"/>
                                        </p:tgtEl>
                                        <p:attrNameLst>
                                          <p:attrName>style.visibility</p:attrName>
                                        </p:attrNameLst>
                                      </p:cBhvr>
                                      <p:to>
                                        <p:strVal val="visible"/>
                                      </p:to>
                                    </p:set>
                                    <p:anim calcmode="lin" valueType="num">
                                      <p:cBhvr additive="base">
                                        <p:cTn id="847" dur="4000" fill="hold"/>
                                        <p:tgtEl>
                                          <p:spTgt spid="46"/>
                                        </p:tgtEl>
                                        <p:attrNameLst>
                                          <p:attrName>ppt_x</p:attrName>
                                        </p:attrNameLst>
                                      </p:cBhvr>
                                      <p:tavLst>
                                        <p:tav tm="0">
                                          <p:val>
                                            <p:strVal val="#ppt_x"/>
                                          </p:val>
                                        </p:tav>
                                        <p:tav tm="100000">
                                          <p:val>
                                            <p:strVal val="#ppt_x"/>
                                          </p:val>
                                        </p:tav>
                                      </p:tavLst>
                                    </p:anim>
                                    <p:anim calcmode="lin" valueType="num">
                                      <p:cBhvr additive="base">
                                        <p:cTn id="848" dur="4000" fill="hold"/>
                                        <p:tgtEl>
                                          <p:spTgt spid="46"/>
                                        </p:tgtEl>
                                        <p:attrNameLst>
                                          <p:attrName>ppt_y</p:attrName>
                                        </p:attrNameLst>
                                      </p:cBhvr>
                                      <p:tavLst>
                                        <p:tav tm="0">
                                          <p:val>
                                            <p:strVal val="1+#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6"/>
                                        </p:tgtEl>
                                        <p:attrNameLst>
                                          <p:attrName>style.visibility</p:attrName>
                                        </p:attrNameLst>
                                      </p:cBhvr>
                                      <p:to>
                                        <p:strVal val="visible"/>
                                      </p:to>
                                    </p:set>
                                    <p:anim calcmode="lin" valueType="num">
                                      <p:cBhvr>
                                        <p:cTn id="851" dur="4000" fill="hold"/>
                                        <p:tgtEl>
                                          <p:spTgt spid="46"/>
                                        </p:tgtEl>
                                        <p:attrNameLst>
                                          <p:attrName>ppt_w</p:attrName>
                                        </p:attrNameLst>
                                      </p:cBhvr>
                                      <p:tavLst>
                                        <p:tav tm="0" fmla="#ppt_w*sin(2.5*pi*$)">
                                          <p:val>
                                            <p:fltVal val="0"/>
                                          </p:val>
                                        </p:tav>
                                        <p:tav tm="100000">
                                          <p:val>
                                            <p:fltVal val="1"/>
                                          </p:val>
                                        </p:tav>
                                      </p:tavLst>
                                    </p:anim>
                                    <p:anim calcmode="lin" valueType="num">
                                      <p:cBhvr>
                                        <p:cTn id="852" dur="4000" fill="hold"/>
                                        <p:tgtEl>
                                          <p:spTgt spid="46"/>
                                        </p:tgtEl>
                                        <p:attrNameLst>
                                          <p:attrName>ppt_h</p:attrName>
                                        </p:attrNameLst>
                                      </p:cBhvr>
                                      <p:tavLst>
                                        <p:tav tm="0">
                                          <p:val>
                                            <p:strVal val="#ppt_h"/>
                                          </p:val>
                                        </p:tav>
                                        <p:tav tm="100000">
                                          <p:val>
                                            <p:strVal val="#ppt_h"/>
                                          </p:val>
                                        </p:tav>
                                      </p:tavLst>
                                    </p:anim>
                                  </p:childTnLst>
                                </p:cTn>
                              </p:par>
                              <p:par>
                                <p:cTn id="853" presetID="2" presetClass="exit" presetSubtype="1" fill="hold" grpId="2" nodeType="withEffect">
                                  <p:stCondLst>
                                    <p:cond delay="0"/>
                                  </p:stCondLst>
                                  <p:childTnLst>
                                    <p:anim calcmode="lin" valueType="num">
                                      <p:cBhvr additive="base">
                                        <p:cTn id="854" dur="4500"/>
                                        <p:tgtEl>
                                          <p:spTgt spid="46"/>
                                        </p:tgtEl>
                                        <p:attrNameLst>
                                          <p:attrName>ppt_x</p:attrName>
                                        </p:attrNameLst>
                                      </p:cBhvr>
                                      <p:tavLst>
                                        <p:tav tm="0">
                                          <p:val>
                                            <p:strVal val="ppt_x"/>
                                          </p:val>
                                        </p:tav>
                                        <p:tav tm="100000">
                                          <p:val>
                                            <p:strVal val="ppt_x"/>
                                          </p:val>
                                        </p:tav>
                                      </p:tavLst>
                                    </p:anim>
                                    <p:anim calcmode="lin" valueType="num">
                                      <p:cBhvr additive="base">
                                        <p:cTn id="855" dur="4500"/>
                                        <p:tgtEl>
                                          <p:spTgt spid="46"/>
                                        </p:tgtEl>
                                        <p:attrNameLst>
                                          <p:attrName>ppt_y</p:attrName>
                                        </p:attrNameLst>
                                      </p:cBhvr>
                                      <p:tavLst>
                                        <p:tav tm="0">
                                          <p:val>
                                            <p:strVal val="ppt_y"/>
                                          </p:val>
                                        </p:tav>
                                        <p:tav tm="100000">
                                          <p:val>
                                            <p:strVal val="0-ppt_h/2"/>
                                          </p:val>
                                        </p:tav>
                                      </p:tavLst>
                                    </p:anim>
                                    <p:set>
                                      <p:cBhvr>
                                        <p:cTn id="856" dur="1" fill="hold">
                                          <p:stCondLst>
                                            <p:cond delay="4499"/>
                                          </p:stCondLst>
                                        </p:cTn>
                                        <p:tgtEl>
                                          <p:spTgt spid="46"/>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6"/>
                                        </p:tgtEl>
                                      </p:cBhvr>
                                    </p:animEffect>
                                    <p:set>
                                      <p:cBhvr>
                                        <p:cTn id="859" dur="1" fill="hold">
                                          <p:stCondLst>
                                            <p:cond delay="5999"/>
                                          </p:stCondLst>
                                        </p:cTn>
                                        <p:tgtEl>
                                          <p:spTgt spid="46"/>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45"/>
                                        </p:tgtEl>
                                        <p:attrNameLst>
                                          <p:attrName>style.visibility</p:attrName>
                                        </p:attrNameLst>
                                      </p:cBhvr>
                                      <p:to>
                                        <p:strVal val="visible"/>
                                      </p:to>
                                    </p:set>
                                    <p:anim calcmode="lin" valueType="num">
                                      <p:cBhvr additive="base">
                                        <p:cTn id="862" dur="4000" fill="hold"/>
                                        <p:tgtEl>
                                          <p:spTgt spid="45"/>
                                        </p:tgtEl>
                                        <p:attrNameLst>
                                          <p:attrName>ppt_x</p:attrName>
                                        </p:attrNameLst>
                                      </p:cBhvr>
                                      <p:tavLst>
                                        <p:tav tm="0">
                                          <p:val>
                                            <p:strVal val="#ppt_x"/>
                                          </p:val>
                                        </p:tav>
                                        <p:tav tm="100000">
                                          <p:val>
                                            <p:strVal val="#ppt_x"/>
                                          </p:val>
                                        </p:tav>
                                      </p:tavLst>
                                    </p:anim>
                                    <p:anim calcmode="lin" valueType="num">
                                      <p:cBhvr additive="base">
                                        <p:cTn id="863" dur="4000" fill="hold"/>
                                        <p:tgtEl>
                                          <p:spTgt spid="45"/>
                                        </p:tgtEl>
                                        <p:attrNameLst>
                                          <p:attrName>ppt_y</p:attrName>
                                        </p:attrNameLst>
                                      </p:cBhvr>
                                      <p:tavLst>
                                        <p:tav tm="0">
                                          <p:val>
                                            <p:strVal val="1+#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5"/>
                                        </p:tgtEl>
                                        <p:attrNameLst>
                                          <p:attrName>style.visibility</p:attrName>
                                        </p:attrNameLst>
                                      </p:cBhvr>
                                      <p:to>
                                        <p:strVal val="visible"/>
                                      </p:to>
                                    </p:set>
                                    <p:anim calcmode="lin" valueType="num">
                                      <p:cBhvr>
                                        <p:cTn id="866" dur="4000" fill="hold"/>
                                        <p:tgtEl>
                                          <p:spTgt spid="45"/>
                                        </p:tgtEl>
                                        <p:attrNameLst>
                                          <p:attrName>ppt_w</p:attrName>
                                        </p:attrNameLst>
                                      </p:cBhvr>
                                      <p:tavLst>
                                        <p:tav tm="0" fmla="#ppt_w*sin(2.5*pi*$)">
                                          <p:val>
                                            <p:fltVal val="0"/>
                                          </p:val>
                                        </p:tav>
                                        <p:tav tm="100000">
                                          <p:val>
                                            <p:fltVal val="1"/>
                                          </p:val>
                                        </p:tav>
                                      </p:tavLst>
                                    </p:anim>
                                    <p:anim calcmode="lin" valueType="num">
                                      <p:cBhvr>
                                        <p:cTn id="867" dur="4000" fill="hold"/>
                                        <p:tgtEl>
                                          <p:spTgt spid="45"/>
                                        </p:tgtEl>
                                        <p:attrNameLst>
                                          <p:attrName>ppt_h</p:attrName>
                                        </p:attrNameLst>
                                      </p:cBhvr>
                                      <p:tavLst>
                                        <p:tav tm="0">
                                          <p:val>
                                            <p:strVal val="#ppt_h"/>
                                          </p:val>
                                        </p:tav>
                                        <p:tav tm="100000">
                                          <p:val>
                                            <p:strVal val="#ppt_h"/>
                                          </p:val>
                                        </p:tav>
                                      </p:tavLst>
                                    </p:anim>
                                  </p:childTnLst>
                                </p:cTn>
                              </p:par>
                              <p:par>
                                <p:cTn id="868" presetID="2" presetClass="exit" presetSubtype="1" fill="hold" grpId="2" nodeType="withEffect">
                                  <p:stCondLst>
                                    <p:cond delay="0"/>
                                  </p:stCondLst>
                                  <p:childTnLst>
                                    <p:anim calcmode="lin" valueType="num">
                                      <p:cBhvr additive="base">
                                        <p:cTn id="869" dur="4500"/>
                                        <p:tgtEl>
                                          <p:spTgt spid="45"/>
                                        </p:tgtEl>
                                        <p:attrNameLst>
                                          <p:attrName>ppt_x</p:attrName>
                                        </p:attrNameLst>
                                      </p:cBhvr>
                                      <p:tavLst>
                                        <p:tav tm="0">
                                          <p:val>
                                            <p:strVal val="ppt_x"/>
                                          </p:val>
                                        </p:tav>
                                        <p:tav tm="100000">
                                          <p:val>
                                            <p:strVal val="ppt_x"/>
                                          </p:val>
                                        </p:tav>
                                      </p:tavLst>
                                    </p:anim>
                                    <p:anim calcmode="lin" valueType="num">
                                      <p:cBhvr additive="base">
                                        <p:cTn id="870" dur="4500"/>
                                        <p:tgtEl>
                                          <p:spTgt spid="45"/>
                                        </p:tgtEl>
                                        <p:attrNameLst>
                                          <p:attrName>ppt_y</p:attrName>
                                        </p:attrNameLst>
                                      </p:cBhvr>
                                      <p:tavLst>
                                        <p:tav tm="0">
                                          <p:val>
                                            <p:strVal val="ppt_y"/>
                                          </p:val>
                                        </p:tav>
                                        <p:tav tm="100000">
                                          <p:val>
                                            <p:strVal val="0-ppt_h/2"/>
                                          </p:val>
                                        </p:tav>
                                      </p:tavLst>
                                    </p:anim>
                                    <p:set>
                                      <p:cBhvr>
                                        <p:cTn id="871" dur="1" fill="hold">
                                          <p:stCondLst>
                                            <p:cond delay="4499"/>
                                          </p:stCondLst>
                                        </p:cTn>
                                        <p:tgtEl>
                                          <p:spTgt spid="45"/>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5"/>
                                        </p:tgtEl>
                                      </p:cBhvr>
                                    </p:animEffect>
                                    <p:set>
                                      <p:cBhvr>
                                        <p:cTn id="874" dur="1" fill="hold">
                                          <p:stCondLst>
                                            <p:cond delay="5999"/>
                                          </p:stCondLst>
                                        </p:cTn>
                                        <p:tgtEl>
                                          <p:spTgt spid="45"/>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47"/>
                                        </p:tgtEl>
                                        <p:attrNameLst>
                                          <p:attrName>style.visibility</p:attrName>
                                        </p:attrNameLst>
                                      </p:cBhvr>
                                      <p:to>
                                        <p:strVal val="visible"/>
                                      </p:to>
                                    </p:set>
                                    <p:anim calcmode="lin" valueType="num">
                                      <p:cBhvr additive="base">
                                        <p:cTn id="877" dur="4000" fill="hold"/>
                                        <p:tgtEl>
                                          <p:spTgt spid="47"/>
                                        </p:tgtEl>
                                        <p:attrNameLst>
                                          <p:attrName>ppt_x</p:attrName>
                                        </p:attrNameLst>
                                      </p:cBhvr>
                                      <p:tavLst>
                                        <p:tav tm="0">
                                          <p:val>
                                            <p:strVal val="#ppt_x"/>
                                          </p:val>
                                        </p:tav>
                                        <p:tav tm="100000">
                                          <p:val>
                                            <p:strVal val="#ppt_x"/>
                                          </p:val>
                                        </p:tav>
                                      </p:tavLst>
                                    </p:anim>
                                    <p:anim calcmode="lin" valueType="num">
                                      <p:cBhvr additive="base">
                                        <p:cTn id="878" dur="4000" fill="hold"/>
                                        <p:tgtEl>
                                          <p:spTgt spid="47"/>
                                        </p:tgtEl>
                                        <p:attrNameLst>
                                          <p:attrName>ppt_y</p:attrName>
                                        </p:attrNameLst>
                                      </p:cBhvr>
                                      <p:tavLst>
                                        <p:tav tm="0">
                                          <p:val>
                                            <p:strVal val="1+#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7"/>
                                        </p:tgtEl>
                                        <p:attrNameLst>
                                          <p:attrName>style.visibility</p:attrName>
                                        </p:attrNameLst>
                                      </p:cBhvr>
                                      <p:to>
                                        <p:strVal val="visible"/>
                                      </p:to>
                                    </p:set>
                                    <p:anim calcmode="lin" valueType="num">
                                      <p:cBhvr>
                                        <p:cTn id="881" dur="4000" fill="hold"/>
                                        <p:tgtEl>
                                          <p:spTgt spid="47"/>
                                        </p:tgtEl>
                                        <p:attrNameLst>
                                          <p:attrName>ppt_w</p:attrName>
                                        </p:attrNameLst>
                                      </p:cBhvr>
                                      <p:tavLst>
                                        <p:tav tm="0" fmla="#ppt_w*sin(2.5*pi*$)">
                                          <p:val>
                                            <p:fltVal val="0"/>
                                          </p:val>
                                        </p:tav>
                                        <p:tav tm="100000">
                                          <p:val>
                                            <p:fltVal val="1"/>
                                          </p:val>
                                        </p:tav>
                                      </p:tavLst>
                                    </p:anim>
                                    <p:anim calcmode="lin" valueType="num">
                                      <p:cBhvr>
                                        <p:cTn id="882" dur="4000" fill="hold"/>
                                        <p:tgtEl>
                                          <p:spTgt spid="47"/>
                                        </p:tgtEl>
                                        <p:attrNameLst>
                                          <p:attrName>ppt_h</p:attrName>
                                        </p:attrNameLst>
                                      </p:cBhvr>
                                      <p:tavLst>
                                        <p:tav tm="0">
                                          <p:val>
                                            <p:strVal val="#ppt_h"/>
                                          </p:val>
                                        </p:tav>
                                        <p:tav tm="100000">
                                          <p:val>
                                            <p:strVal val="#ppt_h"/>
                                          </p:val>
                                        </p:tav>
                                      </p:tavLst>
                                    </p:anim>
                                  </p:childTnLst>
                                </p:cTn>
                              </p:par>
                              <p:par>
                                <p:cTn id="883" presetID="2" presetClass="exit" presetSubtype="1" fill="hold" grpId="2" nodeType="withEffect">
                                  <p:stCondLst>
                                    <p:cond delay="0"/>
                                  </p:stCondLst>
                                  <p:childTnLst>
                                    <p:anim calcmode="lin" valueType="num">
                                      <p:cBhvr additive="base">
                                        <p:cTn id="884" dur="4500"/>
                                        <p:tgtEl>
                                          <p:spTgt spid="47"/>
                                        </p:tgtEl>
                                        <p:attrNameLst>
                                          <p:attrName>ppt_x</p:attrName>
                                        </p:attrNameLst>
                                      </p:cBhvr>
                                      <p:tavLst>
                                        <p:tav tm="0">
                                          <p:val>
                                            <p:strVal val="ppt_x"/>
                                          </p:val>
                                        </p:tav>
                                        <p:tav tm="100000">
                                          <p:val>
                                            <p:strVal val="ppt_x"/>
                                          </p:val>
                                        </p:tav>
                                      </p:tavLst>
                                    </p:anim>
                                    <p:anim calcmode="lin" valueType="num">
                                      <p:cBhvr additive="base">
                                        <p:cTn id="885" dur="4500"/>
                                        <p:tgtEl>
                                          <p:spTgt spid="47"/>
                                        </p:tgtEl>
                                        <p:attrNameLst>
                                          <p:attrName>ppt_y</p:attrName>
                                        </p:attrNameLst>
                                      </p:cBhvr>
                                      <p:tavLst>
                                        <p:tav tm="0">
                                          <p:val>
                                            <p:strVal val="ppt_y"/>
                                          </p:val>
                                        </p:tav>
                                        <p:tav tm="100000">
                                          <p:val>
                                            <p:strVal val="0-ppt_h/2"/>
                                          </p:val>
                                        </p:tav>
                                      </p:tavLst>
                                    </p:anim>
                                    <p:set>
                                      <p:cBhvr>
                                        <p:cTn id="886" dur="1" fill="hold">
                                          <p:stCondLst>
                                            <p:cond delay="4499"/>
                                          </p:stCondLst>
                                        </p:cTn>
                                        <p:tgtEl>
                                          <p:spTgt spid="47"/>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7"/>
                                        </p:tgtEl>
                                      </p:cBhvr>
                                    </p:animEffect>
                                    <p:set>
                                      <p:cBhvr>
                                        <p:cTn id="889" dur="1" fill="hold">
                                          <p:stCondLst>
                                            <p:cond delay="5999"/>
                                          </p:stCondLst>
                                        </p:cTn>
                                        <p:tgtEl>
                                          <p:spTgt spid="47"/>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7"/>
                                        </p:tgtEl>
                                        <p:attrNameLst>
                                          <p:attrName>style.visibility</p:attrName>
                                        </p:attrNameLst>
                                      </p:cBhvr>
                                      <p:to>
                                        <p:strVal val="visible"/>
                                      </p:to>
                                    </p:set>
                                    <p:anim calcmode="lin" valueType="num">
                                      <p:cBhvr additive="base">
                                        <p:cTn id="892" dur="4000" fill="hold"/>
                                        <p:tgtEl>
                                          <p:spTgt spid="7"/>
                                        </p:tgtEl>
                                        <p:attrNameLst>
                                          <p:attrName>ppt_x</p:attrName>
                                        </p:attrNameLst>
                                      </p:cBhvr>
                                      <p:tavLst>
                                        <p:tav tm="0">
                                          <p:val>
                                            <p:strVal val="#ppt_x"/>
                                          </p:val>
                                        </p:tav>
                                        <p:tav tm="100000">
                                          <p:val>
                                            <p:strVal val="#ppt_x"/>
                                          </p:val>
                                        </p:tav>
                                      </p:tavLst>
                                    </p:anim>
                                    <p:anim calcmode="lin" valueType="num">
                                      <p:cBhvr additive="base">
                                        <p:cTn id="893" dur="4000" fill="hold"/>
                                        <p:tgtEl>
                                          <p:spTgt spid="7"/>
                                        </p:tgtEl>
                                        <p:attrNameLst>
                                          <p:attrName>ppt_y</p:attrName>
                                        </p:attrNameLst>
                                      </p:cBhvr>
                                      <p:tavLst>
                                        <p:tav tm="0">
                                          <p:val>
                                            <p:strVal val="1+#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
                                        </p:tgtEl>
                                        <p:attrNameLst>
                                          <p:attrName>style.visibility</p:attrName>
                                        </p:attrNameLst>
                                      </p:cBhvr>
                                      <p:to>
                                        <p:strVal val="visible"/>
                                      </p:to>
                                    </p:set>
                                    <p:anim calcmode="lin" valueType="num">
                                      <p:cBhvr>
                                        <p:cTn id="896" dur="4000" fill="hold"/>
                                        <p:tgtEl>
                                          <p:spTgt spid="7"/>
                                        </p:tgtEl>
                                        <p:attrNameLst>
                                          <p:attrName>ppt_w</p:attrName>
                                        </p:attrNameLst>
                                      </p:cBhvr>
                                      <p:tavLst>
                                        <p:tav tm="0" fmla="#ppt_w*sin(2.5*pi*$)">
                                          <p:val>
                                            <p:fltVal val="0"/>
                                          </p:val>
                                        </p:tav>
                                        <p:tav tm="100000">
                                          <p:val>
                                            <p:fltVal val="1"/>
                                          </p:val>
                                        </p:tav>
                                      </p:tavLst>
                                    </p:anim>
                                    <p:anim calcmode="lin" valueType="num">
                                      <p:cBhvr>
                                        <p:cTn id="897" dur="4000" fill="hold"/>
                                        <p:tgtEl>
                                          <p:spTgt spid="7"/>
                                        </p:tgtEl>
                                        <p:attrNameLst>
                                          <p:attrName>ppt_h</p:attrName>
                                        </p:attrNameLst>
                                      </p:cBhvr>
                                      <p:tavLst>
                                        <p:tav tm="0">
                                          <p:val>
                                            <p:strVal val="#ppt_h"/>
                                          </p:val>
                                        </p:tav>
                                        <p:tav tm="100000">
                                          <p:val>
                                            <p:strVal val="#ppt_h"/>
                                          </p:val>
                                        </p:tav>
                                      </p:tavLst>
                                    </p:anim>
                                  </p:childTnLst>
                                </p:cTn>
                              </p:par>
                              <p:par>
                                <p:cTn id="898" presetID="2" presetClass="exit" presetSubtype="1" fill="hold" grpId="2" nodeType="withEffect">
                                  <p:stCondLst>
                                    <p:cond delay="0"/>
                                  </p:stCondLst>
                                  <p:childTnLst>
                                    <p:anim calcmode="lin" valueType="num">
                                      <p:cBhvr additive="base">
                                        <p:cTn id="899" dur="4500"/>
                                        <p:tgtEl>
                                          <p:spTgt spid="7"/>
                                        </p:tgtEl>
                                        <p:attrNameLst>
                                          <p:attrName>ppt_x</p:attrName>
                                        </p:attrNameLst>
                                      </p:cBhvr>
                                      <p:tavLst>
                                        <p:tav tm="0">
                                          <p:val>
                                            <p:strVal val="ppt_x"/>
                                          </p:val>
                                        </p:tav>
                                        <p:tav tm="100000">
                                          <p:val>
                                            <p:strVal val="ppt_x"/>
                                          </p:val>
                                        </p:tav>
                                      </p:tavLst>
                                    </p:anim>
                                    <p:anim calcmode="lin" valueType="num">
                                      <p:cBhvr additive="base">
                                        <p:cTn id="900" dur="4500"/>
                                        <p:tgtEl>
                                          <p:spTgt spid="7"/>
                                        </p:tgtEl>
                                        <p:attrNameLst>
                                          <p:attrName>ppt_y</p:attrName>
                                        </p:attrNameLst>
                                      </p:cBhvr>
                                      <p:tavLst>
                                        <p:tav tm="0">
                                          <p:val>
                                            <p:strVal val="ppt_y"/>
                                          </p:val>
                                        </p:tav>
                                        <p:tav tm="100000">
                                          <p:val>
                                            <p:strVal val="0-ppt_h/2"/>
                                          </p:val>
                                        </p:tav>
                                      </p:tavLst>
                                    </p:anim>
                                    <p:set>
                                      <p:cBhvr>
                                        <p:cTn id="901" dur="1" fill="hold">
                                          <p:stCondLst>
                                            <p:cond delay="4499"/>
                                          </p:stCondLst>
                                        </p:cTn>
                                        <p:tgtEl>
                                          <p:spTgt spid="7"/>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7"/>
                                        </p:tgtEl>
                                      </p:cBhvr>
                                    </p:animEffect>
                                    <p:set>
                                      <p:cBhvr>
                                        <p:cTn id="904" dur="1" fill="hold">
                                          <p:stCondLst>
                                            <p:cond delay="5999"/>
                                          </p:stCondLst>
                                        </p:cTn>
                                        <p:tgtEl>
                                          <p:spTgt spid="7"/>
                                        </p:tgtEl>
                                        <p:attrNameLst>
                                          <p:attrName>style.visibility</p:attrName>
                                        </p:attrNameLst>
                                      </p:cBhvr>
                                      <p:to>
                                        <p:strVal val="hidden"/>
                                      </p:to>
                                    </p:set>
                                  </p:childTnLst>
                                </p:cTn>
                              </p:par>
                              <p:par>
                                <p:cTn id="905" presetID="8" presetClass="emph" presetSubtype="0" fill="hold" grpId="4" nodeType="withEffect">
                                  <p:stCondLst>
                                    <p:cond delay="0"/>
                                  </p:stCondLst>
                                  <p:childTnLst>
                                    <p:animRot by="-21600000">
                                      <p:cBhvr>
                                        <p:cTn id="906" dur="5000" fill="hold"/>
                                        <p:tgtEl>
                                          <p:spTgt spid="81"/>
                                        </p:tgtEl>
                                        <p:attrNameLst>
                                          <p:attrName>r</p:attrName>
                                        </p:attrNameLst>
                                      </p:cBhvr>
                                    </p:animRot>
                                  </p:childTnLst>
                                </p:cTn>
                              </p:par>
                              <p:par>
                                <p:cTn id="907" presetID="8" presetClass="emph" presetSubtype="0" fill="hold" grpId="4" nodeType="withEffect">
                                  <p:stCondLst>
                                    <p:cond delay="0"/>
                                  </p:stCondLst>
                                  <p:childTnLst>
                                    <p:animRot by="-21600000">
                                      <p:cBhvr>
                                        <p:cTn id="908" dur="5000" fill="hold"/>
                                        <p:tgtEl>
                                          <p:spTgt spid="87"/>
                                        </p:tgtEl>
                                        <p:attrNameLst>
                                          <p:attrName>r</p:attrName>
                                        </p:attrNameLst>
                                      </p:cBhvr>
                                    </p:animRot>
                                  </p:childTnLst>
                                </p:cTn>
                              </p:par>
                              <p:par>
                                <p:cTn id="909" presetID="8" presetClass="emph" presetSubtype="0" fill="hold" grpId="4" nodeType="withEffect">
                                  <p:stCondLst>
                                    <p:cond delay="0"/>
                                  </p:stCondLst>
                                  <p:childTnLst>
                                    <p:animRot by="-21600000">
                                      <p:cBhvr>
                                        <p:cTn id="910" dur="5000" fill="hold"/>
                                        <p:tgtEl>
                                          <p:spTgt spid="69"/>
                                        </p:tgtEl>
                                        <p:attrNameLst>
                                          <p:attrName>r</p:attrName>
                                        </p:attrNameLst>
                                      </p:cBhvr>
                                    </p:animRot>
                                  </p:childTnLst>
                                </p:cTn>
                              </p:par>
                              <p:par>
                                <p:cTn id="911" presetID="8" presetClass="emph" presetSubtype="0" fill="hold" grpId="4" nodeType="withEffect">
                                  <p:stCondLst>
                                    <p:cond delay="0"/>
                                  </p:stCondLst>
                                  <p:childTnLst>
                                    <p:animRot by="-21600000">
                                      <p:cBhvr>
                                        <p:cTn id="912" dur="5000" fill="hold"/>
                                        <p:tgtEl>
                                          <p:spTgt spid="75"/>
                                        </p:tgtEl>
                                        <p:attrNameLst>
                                          <p:attrName>r</p:attrName>
                                        </p:attrNameLst>
                                      </p:cBhvr>
                                    </p:animRot>
                                  </p:childTnLst>
                                </p:cTn>
                              </p:par>
                              <p:par>
                                <p:cTn id="913" presetID="8" presetClass="emph" presetSubtype="0" fill="hold" grpId="4" nodeType="withEffect">
                                  <p:stCondLst>
                                    <p:cond delay="0"/>
                                  </p:stCondLst>
                                  <p:childTnLst>
                                    <p:animRot by="-21600000">
                                      <p:cBhvr>
                                        <p:cTn id="914" dur="5000" fill="hold"/>
                                        <p:tgtEl>
                                          <p:spTgt spid="63"/>
                                        </p:tgtEl>
                                        <p:attrNameLst>
                                          <p:attrName>r</p:attrName>
                                        </p:attrNameLst>
                                      </p:cBhvr>
                                    </p:animRot>
                                  </p:childTnLst>
                                </p:cTn>
                              </p:par>
                              <p:par>
                                <p:cTn id="915" presetID="8" presetClass="emph" presetSubtype="0" fill="hold" grpId="4" nodeType="withEffect">
                                  <p:stCondLst>
                                    <p:cond delay="0"/>
                                  </p:stCondLst>
                                  <p:childTnLst>
                                    <p:animRot by="-21600000">
                                      <p:cBhvr>
                                        <p:cTn id="916" dur="5000" fill="hold"/>
                                        <p:tgtEl>
                                          <p:spTgt spid="82"/>
                                        </p:tgtEl>
                                        <p:attrNameLst>
                                          <p:attrName>r</p:attrName>
                                        </p:attrNameLst>
                                      </p:cBhvr>
                                    </p:animRot>
                                  </p:childTnLst>
                                </p:cTn>
                              </p:par>
                              <p:par>
                                <p:cTn id="917" presetID="8" presetClass="emph" presetSubtype="0" fill="hold" grpId="4" nodeType="withEffect">
                                  <p:stCondLst>
                                    <p:cond delay="0"/>
                                  </p:stCondLst>
                                  <p:childTnLst>
                                    <p:animRot by="-21600000">
                                      <p:cBhvr>
                                        <p:cTn id="918" dur="5000" fill="hold"/>
                                        <p:tgtEl>
                                          <p:spTgt spid="83"/>
                                        </p:tgtEl>
                                        <p:attrNameLst>
                                          <p:attrName>r</p:attrName>
                                        </p:attrNameLst>
                                      </p:cBhvr>
                                    </p:animRot>
                                  </p:childTnLst>
                                </p:cTn>
                              </p:par>
                              <p:par>
                                <p:cTn id="919" presetID="8" presetClass="emph" presetSubtype="0" fill="hold" grpId="4" nodeType="withEffect">
                                  <p:stCondLst>
                                    <p:cond delay="0"/>
                                  </p:stCondLst>
                                  <p:childTnLst>
                                    <p:animRot by="-21600000">
                                      <p:cBhvr>
                                        <p:cTn id="920" dur="5000" fill="hold"/>
                                        <p:tgtEl>
                                          <p:spTgt spid="88"/>
                                        </p:tgtEl>
                                        <p:attrNameLst>
                                          <p:attrName>r</p:attrName>
                                        </p:attrNameLst>
                                      </p:cBhvr>
                                    </p:animRot>
                                  </p:childTnLst>
                                </p:cTn>
                              </p:par>
                              <p:par>
                                <p:cTn id="921" presetID="8" presetClass="emph" presetSubtype="0" fill="hold" grpId="4" nodeType="withEffect">
                                  <p:stCondLst>
                                    <p:cond delay="0"/>
                                  </p:stCondLst>
                                  <p:childTnLst>
                                    <p:animRot by="-21600000">
                                      <p:cBhvr>
                                        <p:cTn id="922" dur="5000" fill="hold"/>
                                        <p:tgtEl>
                                          <p:spTgt spid="89"/>
                                        </p:tgtEl>
                                        <p:attrNameLst>
                                          <p:attrName>r</p:attrName>
                                        </p:attrNameLst>
                                      </p:cBhvr>
                                    </p:animRot>
                                  </p:childTnLst>
                                </p:cTn>
                              </p:par>
                              <p:par>
                                <p:cTn id="923" presetID="8" presetClass="emph" presetSubtype="0" fill="hold" grpId="4" nodeType="withEffect">
                                  <p:stCondLst>
                                    <p:cond delay="0"/>
                                  </p:stCondLst>
                                  <p:childTnLst>
                                    <p:animRot by="-21600000">
                                      <p:cBhvr>
                                        <p:cTn id="924" dur="5000" fill="hold"/>
                                        <p:tgtEl>
                                          <p:spTgt spid="70"/>
                                        </p:tgtEl>
                                        <p:attrNameLst>
                                          <p:attrName>r</p:attrName>
                                        </p:attrNameLst>
                                      </p:cBhvr>
                                    </p:animRot>
                                  </p:childTnLst>
                                </p:cTn>
                              </p:par>
                              <p:par>
                                <p:cTn id="925" presetID="8" presetClass="emph" presetSubtype="0" fill="hold" grpId="4" nodeType="withEffect">
                                  <p:stCondLst>
                                    <p:cond delay="0"/>
                                  </p:stCondLst>
                                  <p:childTnLst>
                                    <p:animRot by="-21600000">
                                      <p:cBhvr>
                                        <p:cTn id="926" dur="5000" fill="hold"/>
                                        <p:tgtEl>
                                          <p:spTgt spid="71"/>
                                        </p:tgtEl>
                                        <p:attrNameLst>
                                          <p:attrName>r</p:attrName>
                                        </p:attrNameLst>
                                      </p:cBhvr>
                                    </p:animRot>
                                  </p:childTnLst>
                                </p:cTn>
                              </p:par>
                              <p:par>
                                <p:cTn id="927" presetID="8" presetClass="emph" presetSubtype="0" fill="hold" grpId="4" nodeType="withEffect">
                                  <p:stCondLst>
                                    <p:cond delay="0"/>
                                  </p:stCondLst>
                                  <p:childTnLst>
                                    <p:animRot by="-21600000">
                                      <p:cBhvr>
                                        <p:cTn id="928" dur="5000" fill="hold"/>
                                        <p:tgtEl>
                                          <p:spTgt spid="76"/>
                                        </p:tgtEl>
                                        <p:attrNameLst>
                                          <p:attrName>r</p:attrName>
                                        </p:attrNameLst>
                                      </p:cBhvr>
                                    </p:animRot>
                                  </p:childTnLst>
                                </p:cTn>
                              </p:par>
                              <p:par>
                                <p:cTn id="929" presetID="8" presetClass="emph" presetSubtype="0" fill="hold" grpId="4" nodeType="withEffect">
                                  <p:stCondLst>
                                    <p:cond delay="0"/>
                                  </p:stCondLst>
                                  <p:childTnLst>
                                    <p:animRot by="-21600000">
                                      <p:cBhvr>
                                        <p:cTn id="930" dur="5000" fill="hold"/>
                                        <p:tgtEl>
                                          <p:spTgt spid="77"/>
                                        </p:tgtEl>
                                        <p:attrNameLst>
                                          <p:attrName>r</p:attrName>
                                        </p:attrNameLst>
                                      </p:cBhvr>
                                    </p:animRot>
                                  </p:childTnLst>
                                </p:cTn>
                              </p:par>
                              <p:par>
                                <p:cTn id="931" presetID="8" presetClass="emph" presetSubtype="0" fill="hold" grpId="4" nodeType="withEffect">
                                  <p:stCondLst>
                                    <p:cond delay="0"/>
                                  </p:stCondLst>
                                  <p:childTnLst>
                                    <p:animRot by="-21600000">
                                      <p:cBhvr>
                                        <p:cTn id="932" dur="5000" fill="hold"/>
                                        <p:tgtEl>
                                          <p:spTgt spid="64"/>
                                        </p:tgtEl>
                                        <p:attrNameLst>
                                          <p:attrName>r</p:attrName>
                                        </p:attrNameLst>
                                      </p:cBhvr>
                                    </p:animRot>
                                  </p:childTnLst>
                                </p:cTn>
                              </p:par>
                              <p:par>
                                <p:cTn id="933" presetID="8" presetClass="emph" presetSubtype="0" fill="hold" grpId="4" nodeType="withEffect">
                                  <p:stCondLst>
                                    <p:cond delay="0"/>
                                  </p:stCondLst>
                                  <p:childTnLst>
                                    <p:animRot by="-21600000">
                                      <p:cBhvr>
                                        <p:cTn id="934" dur="5000" fill="hold"/>
                                        <p:tgtEl>
                                          <p:spTgt spid="65"/>
                                        </p:tgtEl>
                                        <p:attrNameLst>
                                          <p:attrName>r</p:attrName>
                                        </p:attrNameLst>
                                      </p:cBhvr>
                                    </p:animRot>
                                  </p:childTnLst>
                                </p:cTn>
                              </p:par>
                              <p:par>
                                <p:cTn id="935" presetID="8" presetClass="emph" presetSubtype="0" fill="hold" grpId="4" nodeType="withEffect">
                                  <p:stCondLst>
                                    <p:cond delay="0"/>
                                  </p:stCondLst>
                                  <p:childTnLst>
                                    <p:animRot by="-21600000">
                                      <p:cBhvr>
                                        <p:cTn id="936" dur="5000" fill="hold"/>
                                        <p:tgtEl>
                                          <p:spTgt spid="85"/>
                                        </p:tgtEl>
                                        <p:attrNameLst>
                                          <p:attrName>r</p:attrName>
                                        </p:attrNameLst>
                                      </p:cBhvr>
                                    </p:animRot>
                                  </p:childTnLst>
                                </p:cTn>
                              </p:par>
                              <p:par>
                                <p:cTn id="937" presetID="8" presetClass="emph" presetSubtype="0" fill="hold" grpId="4" nodeType="withEffect">
                                  <p:stCondLst>
                                    <p:cond delay="0"/>
                                  </p:stCondLst>
                                  <p:childTnLst>
                                    <p:animRot by="-21600000">
                                      <p:cBhvr>
                                        <p:cTn id="938" dur="5000" fill="hold"/>
                                        <p:tgtEl>
                                          <p:spTgt spid="84"/>
                                        </p:tgtEl>
                                        <p:attrNameLst>
                                          <p:attrName>r</p:attrName>
                                        </p:attrNameLst>
                                      </p:cBhvr>
                                    </p:animRot>
                                  </p:childTnLst>
                                </p:cTn>
                              </p:par>
                              <p:par>
                                <p:cTn id="939" presetID="8" presetClass="emph" presetSubtype="0" fill="hold" grpId="4" nodeType="withEffect">
                                  <p:stCondLst>
                                    <p:cond delay="0"/>
                                  </p:stCondLst>
                                  <p:childTnLst>
                                    <p:animRot by="-21600000">
                                      <p:cBhvr>
                                        <p:cTn id="940" dur="5000" fill="hold"/>
                                        <p:tgtEl>
                                          <p:spTgt spid="86"/>
                                        </p:tgtEl>
                                        <p:attrNameLst>
                                          <p:attrName>r</p:attrName>
                                        </p:attrNameLst>
                                      </p:cBhvr>
                                    </p:animRot>
                                  </p:childTnLst>
                                </p:cTn>
                              </p:par>
                              <p:par>
                                <p:cTn id="941" presetID="8" presetClass="emph" presetSubtype="0" fill="hold" grpId="4" nodeType="withEffect">
                                  <p:stCondLst>
                                    <p:cond delay="0"/>
                                  </p:stCondLst>
                                  <p:childTnLst>
                                    <p:animRot by="-21600000">
                                      <p:cBhvr>
                                        <p:cTn id="942" dur="5000" fill="hold"/>
                                        <p:tgtEl>
                                          <p:spTgt spid="91"/>
                                        </p:tgtEl>
                                        <p:attrNameLst>
                                          <p:attrName>r</p:attrName>
                                        </p:attrNameLst>
                                      </p:cBhvr>
                                    </p:animRot>
                                  </p:childTnLst>
                                </p:cTn>
                              </p:par>
                              <p:par>
                                <p:cTn id="943" presetID="8" presetClass="emph" presetSubtype="0" fill="hold" grpId="4" nodeType="withEffect">
                                  <p:stCondLst>
                                    <p:cond delay="0"/>
                                  </p:stCondLst>
                                  <p:childTnLst>
                                    <p:animRot by="-21600000">
                                      <p:cBhvr>
                                        <p:cTn id="944" dur="5000" fill="hold"/>
                                        <p:tgtEl>
                                          <p:spTgt spid="90"/>
                                        </p:tgtEl>
                                        <p:attrNameLst>
                                          <p:attrName>r</p:attrName>
                                        </p:attrNameLst>
                                      </p:cBhvr>
                                    </p:animRot>
                                  </p:childTnLst>
                                </p:cTn>
                              </p:par>
                              <p:par>
                                <p:cTn id="945" presetID="8" presetClass="emph" presetSubtype="0" fill="hold" grpId="4" nodeType="withEffect">
                                  <p:stCondLst>
                                    <p:cond delay="0"/>
                                  </p:stCondLst>
                                  <p:childTnLst>
                                    <p:animRot by="-21600000">
                                      <p:cBhvr>
                                        <p:cTn id="946" dur="5000" fill="hold"/>
                                        <p:tgtEl>
                                          <p:spTgt spid="92"/>
                                        </p:tgtEl>
                                        <p:attrNameLst>
                                          <p:attrName>r</p:attrName>
                                        </p:attrNameLst>
                                      </p:cBhvr>
                                    </p:animRot>
                                  </p:childTnLst>
                                </p:cTn>
                              </p:par>
                              <p:par>
                                <p:cTn id="947" presetID="8" presetClass="emph" presetSubtype="0" fill="hold" grpId="4" nodeType="withEffect">
                                  <p:stCondLst>
                                    <p:cond delay="0"/>
                                  </p:stCondLst>
                                  <p:childTnLst>
                                    <p:animRot by="-21600000">
                                      <p:cBhvr>
                                        <p:cTn id="948" dur="5000" fill="hold"/>
                                        <p:tgtEl>
                                          <p:spTgt spid="73"/>
                                        </p:tgtEl>
                                        <p:attrNameLst>
                                          <p:attrName>r</p:attrName>
                                        </p:attrNameLst>
                                      </p:cBhvr>
                                    </p:animRot>
                                  </p:childTnLst>
                                </p:cTn>
                              </p:par>
                              <p:par>
                                <p:cTn id="949" presetID="8" presetClass="emph" presetSubtype="0" fill="hold" grpId="4" nodeType="withEffect">
                                  <p:stCondLst>
                                    <p:cond delay="0"/>
                                  </p:stCondLst>
                                  <p:childTnLst>
                                    <p:animRot by="-21600000">
                                      <p:cBhvr>
                                        <p:cTn id="950" dur="5000" fill="hold"/>
                                        <p:tgtEl>
                                          <p:spTgt spid="72"/>
                                        </p:tgtEl>
                                        <p:attrNameLst>
                                          <p:attrName>r</p:attrName>
                                        </p:attrNameLst>
                                      </p:cBhvr>
                                    </p:animRot>
                                  </p:childTnLst>
                                </p:cTn>
                              </p:par>
                              <p:par>
                                <p:cTn id="951" presetID="8" presetClass="emph" presetSubtype="0" fill="hold" grpId="4" nodeType="withEffect">
                                  <p:stCondLst>
                                    <p:cond delay="0"/>
                                  </p:stCondLst>
                                  <p:childTnLst>
                                    <p:animRot by="-21600000">
                                      <p:cBhvr>
                                        <p:cTn id="952" dur="5000" fill="hold"/>
                                        <p:tgtEl>
                                          <p:spTgt spid="74"/>
                                        </p:tgtEl>
                                        <p:attrNameLst>
                                          <p:attrName>r</p:attrName>
                                        </p:attrNameLst>
                                      </p:cBhvr>
                                    </p:animRot>
                                  </p:childTnLst>
                                </p:cTn>
                              </p:par>
                              <p:par>
                                <p:cTn id="953" presetID="8" presetClass="emph" presetSubtype="0" fill="hold" grpId="4" nodeType="withEffect">
                                  <p:stCondLst>
                                    <p:cond delay="0"/>
                                  </p:stCondLst>
                                  <p:childTnLst>
                                    <p:animRot by="-21600000">
                                      <p:cBhvr>
                                        <p:cTn id="954" dur="5000" fill="hold"/>
                                        <p:tgtEl>
                                          <p:spTgt spid="79"/>
                                        </p:tgtEl>
                                        <p:attrNameLst>
                                          <p:attrName>r</p:attrName>
                                        </p:attrNameLst>
                                      </p:cBhvr>
                                    </p:animRot>
                                  </p:childTnLst>
                                </p:cTn>
                              </p:par>
                              <p:par>
                                <p:cTn id="955" presetID="8" presetClass="emph" presetSubtype="0" fill="hold" grpId="4" nodeType="withEffect">
                                  <p:stCondLst>
                                    <p:cond delay="0"/>
                                  </p:stCondLst>
                                  <p:childTnLst>
                                    <p:animRot by="-21600000">
                                      <p:cBhvr>
                                        <p:cTn id="956" dur="5000" fill="hold"/>
                                        <p:tgtEl>
                                          <p:spTgt spid="78"/>
                                        </p:tgtEl>
                                        <p:attrNameLst>
                                          <p:attrName>r</p:attrName>
                                        </p:attrNameLst>
                                      </p:cBhvr>
                                    </p:animRot>
                                  </p:childTnLst>
                                </p:cTn>
                              </p:par>
                              <p:par>
                                <p:cTn id="957" presetID="8" presetClass="emph" presetSubtype="0" fill="hold" grpId="4" nodeType="withEffect">
                                  <p:stCondLst>
                                    <p:cond delay="0"/>
                                  </p:stCondLst>
                                  <p:childTnLst>
                                    <p:animRot by="-21600000">
                                      <p:cBhvr>
                                        <p:cTn id="958" dur="5000" fill="hold"/>
                                        <p:tgtEl>
                                          <p:spTgt spid="80"/>
                                        </p:tgtEl>
                                        <p:attrNameLst>
                                          <p:attrName>r</p:attrName>
                                        </p:attrNameLst>
                                      </p:cBhvr>
                                    </p:animRot>
                                  </p:childTnLst>
                                </p:cTn>
                              </p:par>
                              <p:par>
                                <p:cTn id="959" presetID="8" presetClass="emph" presetSubtype="0" fill="hold" grpId="4" nodeType="withEffect">
                                  <p:stCondLst>
                                    <p:cond delay="0"/>
                                  </p:stCondLst>
                                  <p:childTnLst>
                                    <p:animRot by="-21600000">
                                      <p:cBhvr>
                                        <p:cTn id="960" dur="5000" fill="hold"/>
                                        <p:tgtEl>
                                          <p:spTgt spid="67"/>
                                        </p:tgtEl>
                                        <p:attrNameLst>
                                          <p:attrName>r</p:attrName>
                                        </p:attrNameLst>
                                      </p:cBhvr>
                                    </p:animRot>
                                  </p:childTnLst>
                                </p:cTn>
                              </p:par>
                              <p:par>
                                <p:cTn id="961" presetID="8" presetClass="emph" presetSubtype="0" fill="hold" grpId="4" nodeType="withEffect">
                                  <p:stCondLst>
                                    <p:cond delay="0"/>
                                  </p:stCondLst>
                                  <p:childTnLst>
                                    <p:animRot by="-21600000">
                                      <p:cBhvr>
                                        <p:cTn id="962" dur="5000" fill="hold"/>
                                        <p:tgtEl>
                                          <p:spTgt spid="66"/>
                                        </p:tgtEl>
                                        <p:attrNameLst>
                                          <p:attrName>r</p:attrName>
                                        </p:attrNameLst>
                                      </p:cBhvr>
                                    </p:animRot>
                                  </p:childTnLst>
                                </p:cTn>
                              </p:par>
                              <p:par>
                                <p:cTn id="963" presetID="8" presetClass="emph" presetSubtype="0" fill="hold" grpId="4" nodeType="withEffect">
                                  <p:stCondLst>
                                    <p:cond delay="0"/>
                                  </p:stCondLst>
                                  <p:childTnLst>
                                    <p:animRot by="-21600000">
                                      <p:cBhvr>
                                        <p:cTn id="964" dur="5000" fill="hold"/>
                                        <p:tgtEl>
                                          <p:spTgt spid="68"/>
                                        </p:tgtEl>
                                        <p:attrNameLst>
                                          <p:attrName>r</p:attrName>
                                        </p:attrNameLst>
                                      </p:cBhvr>
                                    </p:animRot>
                                  </p:childTnLst>
                                </p:cTn>
                              </p:par>
                              <p:par>
                                <p:cTn id="965" presetID="8" presetClass="emph" presetSubtype="0" fill="hold" grpId="4" nodeType="withEffect">
                                  <p:stCondLst>
                                    <p:cond delay="0"/>
                                  </p:stCondLst>
                                  <p:childTnLst>
                                    <p:animRot by="-21600000">
                                      <p:cBhvr>
                                        <p:cTn id="966" dur="5000" fill="hold"/>
                                        <p:tgtEl>
                                          <p:spTgt spid="8"/>
                                        </p:tgtEl>
                                        <p:attrNameLst>
                                          <p:attrName>r</p:attrName>
                                        </p:attrNameLst>
                                      </p:cBhvr>
                                    </p:animRot>
                                  </p:childTnLst>
                                </p:cTn>
                              </p:par>
                              <p:par>
                                <p:cTn id="967" presetID="8" presetClass="emph" presetSubtype="0" fill="hold" grpId="4" nodeType="withEffect">
                                  <p:stCondLst>
                                    <p:cond delay="0"/>
                                  </p:stCondLst>
                                  <p:childTnLst>
                                    <p:animRot by="-21600000">
                                      <p:cBhvr>
                                        <p:cTn id="968" dur="5000" fill="hold"/>
                                        <p:tgtEl>
                                          <p:spTgt spid="6"/>
                                        </p:tgtEl>
                                        <p:attrNameLst>
                                          <p:attrName>r</p:attrName>
                                        </p:attrNameLst>
                                      </p:cBhvr>
                                    </p:animRot>
                                  </p:childTnLst>
                                </p:cTn>
                              </p:par>
                              <p:par>
                                <p:cTn id="969" presetID="8" presetClass="emph" presetSubtype="0" fill="hold" grpId="4" nodeType="withEffect">
                                  <p:stCondLst>
                                    <p:cond delay="0"/>
                                  </p:stCondLst>
                                  <p:childTnLst>
                                    <p:animRot by="-21600000">
                                      <p:cBhvr>
                                        <p:cTn id="970" dur="5000" fill="hold"/>
                                        <p:tgtEl>
                                          <p:spTgt spid="49"/>
                                        </p:tgtEl>
                                        <p:attrNameLst>
                                          <p:attrName>r</p:attrName>
                                        </p:attrNameLst>
                                      </p:cBhvr>
                                    </p:animRot>
                                  </p:childTnLst>
                                </p:cTn>
                              </p:par>
                              <p:par>
                                <p:cTn id="971" presetID="8" presetClass="emph" presetSubtype="0" fill="hold" grpId="4" nodeType="withEffect">
                                  <p:stCondLst>
                                    <p:cond delay="0"/>
                                  </p:stCondLst>
                                  <p:childTnLst>
                                    <p:animRot by="-21600000">
                                      <p:cBhvr>
                                        <p:cTn id="972" dur="5000" fill="hold"/>
                                        <p:tgtEl>
                                          <p:spTgt spid="56"/>
                                        </p:tgtEl>
                                        <p:attrNameLst>
                                          <p:attrName>r</p:attrName>
                                        </p:attrNameLst>
                                      </p:cBhvr>
                                    </p:animRot>
                                  </p:childTnLst>
                                </p:cTn>
                              </p:par>
                              <p:par>
                                <p:cTn id="973" presetID="8" presetClass="emph" presetSubtype="0" fill="hold" grpId="4" nodeType="withEffect">
                                  <p:stCondLst>
                                    <p:cond delay="0"/>
                                  </p:stCondLst>
                                  <p:childTnLst>
                                    <p:animRot by="-21600000">
                                      <p:cBhvr>
                                        <p:cTn id="974" dur="5000" fill="hold"/>
                                        <p:tgtEl>
                                          <p:spTgt spid="35"/>
                                        </p:tgtEl>
                                        <p:attrNameLst>
                                          <p:attrName>r</p:attrName>
                                        </p:attrNameLst>
                                      </p:cBhvr>
                                    </p:animRot>
                                  </p:childTnLst>
                                </p:cTn>
                              </p:par>
                              <p:par>
                                <p:cTn id="975" presetID="8" presetClass="emph" presetSubtype="0" fill="hold" grpId="4" nodeType="withEffect">
                                  <p:stCondLst>
                                    <p:cond delay="0"/>
                                  </p:stCondLst>
                                  <p:childTnLst>
                                    <p:animRot by="-21600000">
                                      <p:cBhvr>
                                        <p:cTn id="976" dur="5000" fill="hold"/>
                                        <p:tgtEl>
                                          <p:spTgt spid="42"/>
                                        </p:tgtEl>
                                        <p:attrNameLst>
                                          <p:attrName>r</p:attrName>
                                        </p:attrNameLst>
                                      </p:cBhvr>
                                    </p:animRot>
                                  </p:childTnLst>
                                </p:cTn>
                              </p:par>
                              <p:par>
                                <p:cTn id="977" presetID="8" presetClass="emph" presetSubtype="0" fill="hold" grpId="4" nodeType="withEffect">
                                  <p:stCondLst>
                                    <p:cond delay="0"/>
                                  </p:stCondLst>
                                  <p:childTnLst>
                                    <p:animRot by="-21600000">
                                      <p:cBhvr>
                                        <p:cTn id="978" dur="5000" fill="hold"/>
                                        <p:tgtEl>
                                          <p:spTgt spid="3"/>
                                        </p:tgtEl>
                                        <p:attrNameLst>
                                          <p:attrName>r</p:attrName>
                                        </p:attrNameLst>
                                      </p:cBhvr>
                                    </p:animRot>
                                  </p:childTnLst>
                                </p:cTn>
                              </p:par>
                              <p:par>
                                <p:cTn id="979" presetID="8" presetClass="emph" presetSubtype="0" fill="hold" grpId="4" nodeType="withEffect">
                                  <p:stCondLst>
                                    <p:cond delay="0"/>
                                  </p:stCondLst>
                                  <p:childTnLst>
                                    <p:animRot by="-21600000">
                                      <p:cBhvr>
                                        <p:cTn id="980" dur="5000" fill="hold"/>
                                        <p:tgtEl>
                                          <p:spTgt spid="50"/>
                                        </p:tgtEl>
                                        <p:attrNameLst>
                                          <p:attrName>r</p:attrName>
                                        </p:attrNameLst>
                                      </p:cBhvr>
                                    </p:animRot>
                                  </p:childTnLst>
                                </p:cTn>
                              </p:par>
                              <p:par>
                                <p:cTn id="981" presetID="8" presetClass="emph" presetSubtype="0" fill="hold" grpId="4" nodeType="withEffect">
                                  <p:stCondLst>
                                    <p:cond delay="0"/>
                                  </p:stCondLst>
                                  <p:childTnLst>
                                    <p:animRot by="-21600000">
                                      <p:cBhvr>
                                        <p:cTn id="982" dur="5000" fill="hold"/>
                                        <p:tgtEl>
                                          <p:spTgt spid="51"/>
                                        </p:tgtEl>
                                        <p:attrNameLst>
                                          <p:attrName>r</p:attrName>
                                        </p:attrNameLst>
                                      </p:cBhvr>
                                    </p:animRot>
                                  </p:childTnLst>
                                </p:cTn>
                              </p:par>
                              <p:par>
                                <p:cTn id="983" presetID="8" presetClass="emph" presetSubtype="0" fill="hold" grpId="4" nodeType="withEffect">
                                  <p:stCondLst>
                                    <p:cond delay="0"/>
                                  </p:stCondLst>
                                  <p:childTnLst>
                                    <p:animRot by="-21600000">
                                      <p:cBhvr>
                                        <p:cTn id="984" dur="5000" fill="hold"/>
                                        <p:tgtEl>
                                          <p:spTgt spid="57"/>
                                        </p:tgtEl>
                                        <p:attrNameLst>
                                          <p:attrName>r</p:attrName>
                                        </p:attrNameLst>
                                      </p:cBhvr>
                                    </p:animRot>
                                  </p:childTnLst>
                                </p:cTn>
                              </p:par>
                              <p:par>
                                <p:cTn id="985" presetID="8" presetClass="emph" presetSubtype="0" fill="hold" grpId="4" nodeType="withEffect">
                                  <p:stCondLst>
                                    <p:cond delay="0"/>
                                  </p:stCondLst>
                                  <p:childTnLst>
                                    <p:animRot by="-21600000">
                                      <p:cBhvr>
                                        <p:cTn id="986" dur="5000" fill="hold"/>
                                        <p:tgtEl>
                                          <p:spTgt spid="58"/>
                                        </p:tgtEl>
                                        <p:attrNameLst>
                                          <p:attrName>r</p:attrName>
                                        </p:attrNameLst>
                                      </p:cBhvr>
                                    </p:animRot>
                                  </p:childTnLst>
                                </p:cTn>
                              </p:par>
                              <p:par>
                                <p:cTn id="987" presetID="8" presetClass="emph" presetSubtype="0" fill="hold" grpId="4" nodeType="withEffect">
                                  <p:stCondLst>
                                    <p:cond delay="0"/>
                                  </p:stCondLst>
                                  <p:childTnLst>
                                    <p:animRot by="-21600000">
                                      <p:cBhvr>
                                        <p:cTn id="988" dur="5000" fill="hold"/>
                                        <p:tgtEl>
                                          <p:spTgt spid="36"/>
                                        </p:tgtEl>
                                        <p:attrNameLst>
                                          <p:attrName>r</p:attrName>
                                        </p:attrNameLst>
                                      </p:cBhvr>
                                    </p:animRot>
                                  </p:childTnLst>
                                </p:cTn>
                              </p:par>
                              <p:par>
                                <p:cTn id="989" presetID="8" presetClass="emph" presetSubtype="0" fill="hold" grpId="4" nodeType="withEffect">
                                  <p:stCondLst>
                                    <p:cond delay="0"/>
                                  </p:stCondLst>
                                  <p:childTnLst>
                                    <p:animRot by="-21600000">
                                      <p:cBhvr>
                                        <p:cTn id="990" dur="5000" fill="hold"/>
                                        <p:tgtEl>
                                          <p:spTgt spid="37"/>
                                        </p:tgtEl>
                                        <p:attrNameLst>
                                          <p:attrName>r</p:attrName>
                                        </p:attrNameLst>
                                      </p:cBhvr>
                                    </p:animRot>
                                  </p:childTnLst>
                                </p:cTn>
                              </p:par>
                              <p:par>
                                <p:cTn id="991" presetID="8" presetClass="emph" presetSubtype="0" fill="hold" grpId="4" nodeType="withEffect">
                                  <p:stCondLst>
                                    <p:cond delay="0"/>
                                  </p:stCondLst>
                                  <p:childTnLst>
                                    <p:animRot by="-21600000">
                                      <p:cBhvr>
                                        <p:cTn id="992" dur="5000" fill="hold"/>
                                        <p:tgtEl>
                                          <p:spTgt spid="43"/>
                                        </p:tgtEl>
                                        <p:attrNameLst>
                                          <p:attrName>r</p:attrName>
                                        </p:attrNameLst>
                                      </p:cBhvr>
                                    </p:animRot>
                                  </p:childTnLst>
                                </p:cTn>
                              </p:par>
                              <p:par>
                                <p:cTn id="993" presetID="8" presetClass="emph" presetSubtype="0" fill="hold" grpId="4" nodeType="withEffect">
                                  <p:stCondLst>
                                    <p:cond delay="0"/>
                                  </p:stCondLst>
                                  <p:childTnLst>
                                    <p:animRot by="-21600000">
                                      <p:cBhvr>
                                        <p:cTn id="994" dur="5000" fill="hold"/>
                                        <p:tgtEl>
                                          <p:spTgt spid="44"/>
                                        </p:tgtEl>
                                        <p:attrNameLst>
                                          <p:attrName>r</p:attrName>
                                        </p:attrNameLst>
                                      </p:cBhvr>
                                    </p:animRot>
                                  </p:childTnLst>
                                </p:cTn>
                              </p:par>
                              <p:par>
                                <p:cTn id="995" presetID="8" presetClass="emph" presetSubtype="0" fill="hold" grpId="4" nodeType="withEffect">
                                  <p:stCondLst>
                                    <p:cond delay="0"/>
                                  </p:stCondLst>
                                  <p:childTnLst>
                                    <p:animRot by="-21600000">
                                      <p:cBhvr>
                                        <p:cTn id="996" dur="5000" fill="hold"/>
                                        <p:tgtEl>
                                          <p:spTgt spid="4"/>
                                        </p:tgtEl>
                                        <p:attrNameLst>
                                          <p:attrName>r</p:attrName>
                                        </p:attrNameLst>
                                      </p:cBhvr>
                                    </p:animRot>
                                  </p:childTnLst>
                                </p:cTn>
                              </p:par>
                              <p:par>
                                <p:cTn id="997" presetID="8" presetClass="emph" presetSubtype="0" fill="hold" grpId="4" nodeType="withEffect">
                                  <p:stCondLst>
                                    <p:cond delay="0"/>
                                  </p:stCondLst>
                                  <p:childTnLst>
                                    <p:animRot by="-21600000">
                                      <p:cBhvr>
                                        <p:cTn id="998" dur="5000" fill="hold"/>
                                        <p:tgtEl>
                                          <p:spTgt spid="5"/>
                                        </p:tgtEl>
                                        <p:attrNameLst>
                                          <p:attrName>r</p:attrName>
                                        </p:attrNameLst>
                                      </p:cBhvr>
                                    </p:animRot>
                                  </p:childTnLst>
                                </p:cTn>
                              </p:par>
                              <p:par>
                                <p:cTn id="999" presetID="8" presetClass="emph" presetSubtype="0" fill="hold" grpId="4" nodeType="withEffect">
                                  <p:stCondLst>
                                    <p:cond delay="0"/>
                                  </p:stCondLst>
                                  <p:childTnLst>
                                    <p:animRot by="-21600000">
                                      <p:cBhvr>
                                        <p:cTn id="1000" dur="5000" fill="hold"/>
                                        <p:tgtEl>
                                          <p:spTgt spid="53"/>
                                        </p:tgtEl>
                                        <p:attrNameLst>
                                          <p:attrName>r</p:attrName>
                                        </p:attrNameLst>
                                      </p:cBhvr>
                                    </p:animRot>
                                  </p:childTnLst>
                                </p:cTn>
                              </p:par>
                              <p:par>
                                <p:cTn id="1001" presetID="8" presetClass="emph" presetSubtype="0" fill="hold" grpId="4" nodeType="withEffect">
                                  <p:stCondLst>
                                    <p:cond delay="0"/>
                                  </p:stCondLst>
                                  <p:childTnLst>
                                    <p:animRot by="-21600000">
                                      <p:cBhvr>
                                        <p:cTn id="1002" dur="5000" fill="hold"/>
                                        <p:tgtEl>
                                          <p:spTgt spid="52"/>
                                        </p:tgtEl>
                                        <p:attrNameLst>
                                          <p:attrName>r</p:attrName>
                                        </p:attrNameLst>
                                      </p:cBhvr>
                                    </p:animRot>
                                  </p:childTnLst>
                                </p:cTn>
                              </p:par>
                              <p:par>
                                <p:cTn id="1003" presetID="8" presetClass="emph" presetSubtype="0" fill="hold" grpId="4" nodeType="withEffect">
                                  <p:stCondLst>
                                    <p:cond delay="0"/>
                                  </p:stCondLst>
                                  <p:childTnLst>
                                    <p:animRot by="-21600000">
                                      <p:cBhvr>
                                        <p:cTn id="1004" dur="5000" fill="hold"/>
                                        <p:tgtEl>
                                          <p:spTgt spid="54"/>
                                        </p:tgtEl>
                                        <p:attrNameLst>
                                          <p:attrName>r</p:attrName>
                                        </p:attrNameLst>
                                      </p:cBhvr>
                                    </p:animRot>
                                  </p:childTnLst>
                                </p:cTn>
                              </p:par>
                              <p:par>
                                <p:cTn id="1005" presetID="8" presetClass="emph" presetSubtype="0" fill="hold" grpId="4" nodeType="withEffect">
                                  <p:stCondLst>
                                    <p:cond delay="0"/>
                                  </p:stCondLst>
                                  <p:childTnLst>
                                    <p:animRot by="-21600000">
                                      <p:cBhvr>
                                        <p:cTn id="1006" dur="5000" fill="hold"/>
                                        <p:tgtEl>
                                          <p:spTgt spid="60"/>
                                        </p:tgtEl>
                                        <p:attrNameLst>
                                          <p:attrName>r</p:attrName>
                                        </p:attrNameLst>
                                      </p:cBhvr>
                                    </p:animRot>
                                  </p:childTnLst>
                                </p:cTn>
                              </p:par>
                              <p:par>
                                <p:cTn id="1007" presetID="8" presetClass="emph" presetSubtype="0" fill="hold" grpId="4" nodeType="withEffect">
                                  <p:stCondLst>
                                    <p:cond delay="0"/>
                                  </p:stCondLst>
                                  <p:childTnLst>
                                    <p:animRot by="-21600000">
                                      <p:cBhvr>
                                        <p:cTn id="1008" dur="5000" fill="hold"/>
                                        <p:tgtEl>
                                          <p:spTgt spid="59"/>
                                        </p:tgtEl>
                                        <p:attrNameLst>
                                          <p:attrName>r</p:attrName>
                                        </p:attrNameLst>
                                      </p:cBhvr>
                                    </p:animRot>
                                  </p:childTnLst>
                                </p:cTn>
                              </p:par>
                              <p:par>
                                <p:cTn id="1009" presetID="8" presetClass="emph" presetSubtype="0" fill="hold" grpId="4" nodeType="withEffect">
                                  <p:stCondLst>
                                    <p:cond delay="0"/>
                                  </p:stCondLst>
                                  <p:childTnLst>
                                    <p:animRot by="-21600000">
                                      <p:cBhvr>
                                        <p:cTn id="1010" dur="5000" fill="hold"/>
                                        <p:tgtEl>
                                          <p:spTgt spid="61"/>
                                        </p:tgtEl>
                                        <p:attrNameLst>
                                          <p:attrName>r</p:attrName>
                                        </p:attrNameLst>
                                      </p:cBhvr>
                                    </p:animRot>
                                  </p:childTnLst>
                                </p:cTn>
                              </p:par>
                              <p:par>
                                <p:cTn id="1011" presetID="8" presetClass="emph" presetSubtype="0" fill="hold" grpId="4" nodeType="withEffect">
                                  <p:stCondLst>
                                    <p:cond delay="0"/>
                                  </p:stCondLst>
                                  <p:childTnLst>
                                    <p:animRot by="-21600000">
                                      <p:cBhvr>
                                        <p:cTn id="1012" dur="5000" fill="hold"/>
                                        <p:tgtEl>
                                          <p:spTgt spid="39"/>
                                        </p:tgtEl>
                                        <p:attrNameLst>
                                          <p:attrName>r</p:attrName>
                                        </p:attrNameLst>
                                      </p:cBhvr>
                                    </p:animRot>
                                  </p:childTnLst>
                                </p:cTn>
                              </p:par>
                              <p:par>
                                <p:cTn id="1013" presetID="8" presetClass="emph" presetSubtype="0" fill="hold" grpId="4" nodeType="withEffect">
                                  <p:stCondLst>
                                    <p:cond delay="0"/>
                                  </p:stCondLst>
                                  <p:childTnLst>
                                    <p:animRot by="-21600000">
                                      <p:cBhvr>
                                        <p:cTn id="1014" dur="5000" fill="hold"/>
                                        <p:tgtEl>
                                          <p:spTgt spid="38"/>
                                        </p:tgtEl>
                                        <p:attrNameLst>
                                          <p:attrName>r</p:attrName>
                                        </p:attrNameLst>
                                      </p:cBhvr>
                                    </p:animRot>
                                  </p:childTnLst>
                                </p:cTn>
                              </p:par>
                              <p:par>
                                <p:cTn id="1015" presetID="8" presetClass="emph" presetSubtype="0" fill="hold" grpId="4" nodeType="withEffect">
                                  <p:stCondLst>
                                    <p:cond delay="0"/>
                                  </p:stCondLst>
                                  <p:childTnLst>
                                    <p:animRot by="-21600000">
                                      <p:cBhvr>
                                        <p:cTn id="1016" dur="5000" fill="hold"/>
                                        <p:tgtEl>
                                          <p:spTgt spid="40"/>
                                        </p:tgtEl>
                                        <p:attrNameLst>
                                          <p:attrName>r</p:attrName>
                                        </p:attrNameLst>
                                      </p:cBhvr>
                                    </p:animRot>
                                  </p:childTnLst>
                                </p:cTn>
                              </p:par>
                              <p:par>
                                <p:cTn id="1017" presetID="8" presetClass="emph" presetSubtype="0" fill="hold" grpId="4" nodeType="withEffect">
                                  <p:stCondLst>
                                    <p:cond delay="0"/>
                                  </p:stCondLst>
                                  <p:childTnLst>
                                    <p:animRot by="-21600000">
                                      <p:cBhvr>
                                        <p:cTn id="1018" dur="5000" fill="hold"/>
                                        <p:tgtEl>
                                          <p:spTgt spid="46"/>
                                        </p:tgtEl>
                                        <p:attrNameLst>
                                          <p:attrName>r</p:attrName>
                                        </p:attrNameLst>
                                      </p:cBhvr>
                                    </p:animRot>
                                  </p:childTnLst>
                                </p:cTn>
                              </p:par>
                              <p:par>
                                <p:cTn id="1019" presetID="8" presetClass="emph" presetSubtype="0" fill="hold" grpId="4" nodeType="withEffect">
                                  <p:stCondLst>
                                    <p:cond delay="0"/>
                                  </p:stCondLst>
                                  <p:childTnLst>
                                    <p:animRot by="-21600000">
                                      <p:cBhvr>
                                        <p:cTn id="1020" dur="5000" fill="hold"/>
                                        <p:tgtEl>
                                          <p:spTgt spid="45"/>
                                        </p:tgtEl>
                                        <p:attrNameLst>
                                          <p:attrName>r</p:attrName>
                                        </p:attrNameLst>
                                      </p:cBhvr>
                                    </p:animRot>
                                  </p:childTnLst>
                                </p:cTn>
                              </p:par>
                              <p:par>
                                <p:cTn id="1021" presetID="8" presetClass="emph" presetSubtype="0" fill="hold" grpId="4" nodeType="withEffect">
                                  <p:stCondLst>
                                    <p:cond delay="0"/>
                                  </p:stCondLst>
                                  <p:childTnLst>
                                    <p:animRot by="-21600000">
                                      <p:cBhvr>
                                        <p:cTn id="1022" dur="5000" fill="hold"/>
                                        <p:tgtEl>
                                          <p:spTgt spid="47"/>
                                        </p:tgtEl>
                                        <p:attrNameLst>
                                          <p:attrName>r</p:attrName>
                                        </p:attrNameLst>
                                      </p:cBhvr>
                                    </p:animRot>
                                  </p:childTnLst>
                                </p:cTn>
                              </p:par>
                              <p:par>
                                <p:cTn id="1023" presetID="8" presetClass="emph" presetSubtype="0" fill="hold" grpId="4" nodeType="withEffect">
                                  <p:stCondLst>
                                    <p:cond delay="0"/>
                                  </p:stCondLst>
                                  <p:childTnLst>
                                    <p:animRot by="-21600000">
                                      <p:cBhvr>
                                        <p:cTn id="1024" dur="5000" fill="hold"/>
                                        <p:tgtEl>
                                          <p:spTgt spid="7"/>
                                        </p:tgtEl>
                                        <p:attrNameLst>
                                          <p:attrName>r</p:attrName>
                                        </p:attrNameLst>
                                      </p:cBhvr>
                                    </p:animRot>
                                  </p:childTnLst>
                                </p:cTn>
                              </p:par>
                              <p:par>
                                <p:cTn id="1025" presetID="9" presetClass="emph" presetSubtype="0" grpId="0" nodeType="withEffect">
                                  <p:stCondLst>
                                    <p:cond delay="0"/>
                                  </p:stCondLst>
                                  <p:childTnLst>
                                    <p:set>
                                      <p:cBhvr rctx="PPT">
                                        <p:cTn id="1026" dur="indefinite"/>
                                        <p:tgtEl>
                                          <p:spTgt spid="93"/>
                                        </p:tgtEl>
                                        <p:attrNameLst>
                                          <p:attrName>style.opacity</p:attrName>
                                        </p:attrNameLst>
                                      </p:cBhvr>
                                      <p:to>
                                        <p:strVal val="0"/>
                                      </p:to>
                                    </p:set>
                                    <p:animEffect filter="image" prLst="opacity: 0">
                                      <p:cBhvr rctx="IE">
                                        <p:cTn id="1027" dur="indefinite"/>
                                        <p:tgtEl>
                                          <p:spTgt spid="93"/>
                                        </p:tgtEl>
                                      </p:cBhvr>
                                    </p:animEffect>
                                  </p:childTnLst>
                                </p:cTn>
                              </p:par>
                              <p:par>
                                <p:cTn id="1028" presetID="45" presetClass="exit" presetSubtype="0" fill="hold" grpId="5" nodeType="withEffect">
                                  <p:stCondLst>
                                    <p:cond delay="0"/>
                                  </p:stCondLst>
                                  <p:childTnLst>
                                    <p:animEffect transition="out" filter="fade">
                                      <p:cBhvr>
                                        <p:cTn id="1029" dur="5000"/>
                                        <p:tgtEl>
                                          <p:spTgt spid="81"/>
                                        </p:tgtEl>
                                      </p:cBhvr>
                                    </p:animEffect>
                                    <p:anim calcmode="lin" valueType="num">
                                      <p:cBhvr>
                                        <p:cTn id="1030"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1" dur="5000"/>
                                        <p:tgtEl>
                                          <p:spTgt spid="81"/>
                                        </p:tgtEl>
                                        <p:attrNameLst>
                                          <p:attrName>ppt_h</p:attrName>
                                        </p:attrNameLst>
                                      </p:cBhvr>
                                      <p:tavLst>
                                        <p:tav tm="0">
                                          <p:val>
                                            <p:strVal val="ppt_h"/>
                                          </p:val>
                                        </p:tav>
                                        <p:tav tm="100000">
                                          <p:val>
                                            <p:strVal val="ppt_h"/>
                                          </p:val>
                                        </p:tav>
                                      </p:tavLst>
                                    </p:anim>
                                    <p:set>
                                      <p:cBhvr>
                                        <p:cTn id="1032" dur="1" fill="hold">
                                          <p:stCondLst>
                                            <p:cond delay="4999"/>
                                          </p:stCondLst>
                                        </p:cTn>
                                        <p:tgtEl>
                                          <p:spTgt spid="81"/>
                                        </p:tgtEl>
                                        <p:attrNameLst>
                                          <p:attrName>style.visibility</p:attrName>
                                        </p:attrNameLst>
                                      </p:cBhvr>
                                      <p:to>
                                        <p:strVal val="hidden"/>
                                      </p:to>
                                    </p:set>
                                  </p:childTnLst>
                                </p:cTn>
                              </p:par>
                              <p:par>
                                <p:cTn id="1033" presetID="45" presetClass="exit" presetSubtype="0" fill="hold" grpId="5" nodeType="withEffect">
                                  <p:stCondLst>
                                    <p:cond delay="0"/>
                                  </p:stCondLst>
                                  <p:childTnLst>
                                    <p:animEffect transition="out" filter="fade">
                                      <p:cBhvr>
                                        <p:cTn id="1034" dur="5000"/>
                                        <p:tgtEl>
                                          <p:spTgt spid="87"/>
                                        </p:tgtEl>
                                      </p:cBhvr>
                                    </p:animEffect>
                                    <p:anim calcmode="lin" valueType="num">
                                      <p:cBhvr>
                                        <p:cTn id="1035" dur="5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6" dur="5000"/>
                                        <p:tgtEl>
                                          <p:spTgt spid="87"/>
                                        </p:tgtEl>
                                        <p:attrNameLst>
                                          <p:attrName>ppt_h</p:attrName>
                                        </p:attrNameLst>
                                      </p:cBhvr>
                                      <p:tavLst>
                                        <p:tav tm="0">
                                          <p:val>
                                            <p:strVal val="ppt_h"/>
                                          </p:val>
                                        </p:tav>
                                        <p:tav tm="100000">
                                          <p:val>
                                            <p:strVal val="ppt_h"/>
                                          </p:val>
                                        </p:tav>
                                      </p:tavLst>
                                    </p:anim>
                                    <p:set>
                                      <p:cBhvr>
                                        <p:cTn id="1037" dur="1" fill="hold">
                                          <p:stCondLst>
                                            <p:cond delay="4999"/>
                                          </p:stCondLst>
                                        </p:cTn>
                                        <p:tgtEl>
                                          <p:spTgt spid="87"/>
                                        </p:tgtEl>
                                        <p:attrNameLst>
                                          <p:attrName>style.visibility</p:attrName>
                                        </p:attrNameLst>
                                      </p:cBhvr>
                                      <p:to>
                                        <p:strVal val="hidden"/>
                                      </p:to>
                                    </p:set>
                                  </p:childTnLst>
                                </p:cTn>
                              </p:par>
                              <p:par>
                                <p:cTn id="1038" presetID="45" presetClass="exit" presetSubtype="0" fill="hold" grpId="5" nodeType="withEffect">
                                  <p:stCondLst>
                                    <p:cond delay="0"/>
                                  </p:stCondLst>
                                  <p:childTnLst>
                                    <p:animEffect transition="out" filter="fade">
                                      <p:cBhvr>
                                        <p:cTn id="1039" dur="5000"/>
                                        <p:tgtEl>
                                          <p:spTgt spid="69"/>
                                        </p:tgtEl>
                                      </p:cBhvr>
                                    </p:animEffect>
                                    <p:anim calcmode="lin" valueType="num">
                                      <p:cBhvr>
                                        <p:cTn id="1040" dur="5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1" dur="5000"/>
                                        <p:tgtEl>
                                          <p:spTgt spid="69"/>
                                        </p:tgtEl>
                                        <p:attrNameLst>
                                          <p:attrName>ppt_h</p:attrName>
                                        </p:attrNameLst>
                                      </p:cBhvr>
                                      <p:tavLst>
                                        <p:tav tm="0">
                                          <p:val>
                                            <p:strVal val="ppt_h"/>
                                          </p:val>
                                        </p:tav>
                                        <p:tav tm="100000">
                                          <p:val>
                                            <p:strVal val="ppt_h"/>
                                          </p:val>
                                        </p:tav>
                                      </p:tavLst>
                                    </p:anim>
                                    <p:set>
                                      <p:cBhvr>
                                        <p:cTn id="1042" dur="1" fill="hold">
                                          <p:stCondLst>
                                            <p:cond delay="4999"/>
                                          </p:stCondLst>
                                        </p:cTn>
                                        <p:tgtEl>
                                          <p:spTgt spid="69"/>
                                        </p:tgtEl>
                                        <p:attrNameLst>
                                          <p:attrName>style.visibility</p:attrName>
                                        </p:attrNameLst>
                                      </p:cBhvr>
                                      <p:to>
                                        <p:strVal val="hidden"/>
                                      </p:to>
                                    </p:set>
                                  </p:childTnLst>
                                </p:cTn>
                              </p:par>
                              <p:par>
                                <p:cTn id="1043" presetID="45" presetClass="exit" presetSubtype="0" fill="hold" grpId="5" nodeType="withEffect">
                                  <p:stCondLst>
                                    <p:cond delay="0"/>
                                  </p:stCondLst>
                                  <p:childTnLst>
                                    <p:animEffect transition="out" filter="fade">
                                      <p:cBhvr>
                                        <p:cTn id="1044" dur="5000"/>
                                        <p:tgtEl>
                                          <p:spTgt spid="75"/>
                                        </p:tgtEl>
                                      </p:cBhvr>
                                    </p:animEffect>
                                    <p:anim calcmode="lin" valueType="num">
                                      <p:cBhvr>
                                        <p:cTn id="1045"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6" dur="5000"/>
                                        <p:tgtEl>
                                          <p:spTgt spid="75"/>
                                        </p:tgtEl>
                                        <p:attrNameLst>
                                          <p:attrName>ppt_h</p:attrName>
                                        </p:attrNameLst>
                                      </p:cBhvr>
                                      <p:tavLst>
                                        <p:tav tm="0">
                                          <p:val>
                                            <p:strVal val="ppt_h"/>
                                          </p:val>
                                        </p:tav>
                                        <p:tav tm="100000">
                                          <p:val>
                                            <p:strVal val="ppt_h"/>
                                          </p:val>
                                        </p:tav>
                                      </p:tavLst>
                                    </p:anim>
                                    <p:set>
                                      <p:cBhvr>
                                        <p:cTn id="1047" dur="1" fill="hold">
                                          <p:stCondLst>
                                            <p:cond delay="4999"/>
                                          </p:stCondLst>
                                        </p:cTn>
                                        <p:tgtEl>
                                          <p:spTgt spid="75"/>
                                        </p:tgtEl>
                                        <p:attrNameLst>
                                          <p:attrName>style.visibility</p:attrName>
                                        </p:attrNameLst>
                                      </p:cBhvr>
                                      <p:to>
                                        <p:strVal val="hidden"/>
                                      </p:to>
                                    </p:set>
                                  </p:childTnLst>
                                </p:cTn>
                              </p:par>
                              <p:par>
                                <p:cTn id="1048" presetID="45" presetClass="exit" presetSubtype="0" fill="hold" grpId="5" nodeType="withEffect">
                                  <p:stCondLst>
                                    <p:cond delay="0"/>
                                  </p:stCondLst>
                                  <p:childTnLst>
                                    <p:animEffect transition="out" filter="fade">
                                      <p:cBhvr>
                                        <p:cTn id="1049" dur="5000"/>
                                        <p:tgtEl>
                                          <p:spTgt spid="63"/>
                                        </p:tgtEl>
                                      </p:cBhvr>
                                    </p:animEffect>
                                    <p:anim calcmode="lin" valueType="num">
                                      <p:cBhvr>
                                        <p:cTn id="1050"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1" dur="5000"/>
                                        <p:tgtEl>
                                          <p:spTgt spid="63"/>
                                        </p:tgtEl>
                                        <p:attrNameLst>
                                          <p:attrName>ppt_h</p:attrName>
                                        </p:attrNameLst>
                                      </p:cBhvr>
                                      <p:tavLst>
                                        <p:tav tm="0">
                                          <p:val>
                                            <p:strVal val="ppt_h"/>
                                          </p:val>
                                        </p:tav>
                                        <p:tav tm="100000">
                                          <p:val>
                                            <p:strVal val="ppt_h"/>
                                          </p:val>
                                        </p:tav>
                                      </p:tavLst>
                                    </p:anim>
                                    <p:set>
                                      <p:cBhvr>
                                        <p:cTn id="1052" dur="1" fill="hold">
                                          <p:stCondLst>
                                            <p:cond delay="4999"/>
                                          </p:stCondLst>
                                        </p:cTn>
                                        <p:tgtEl>
                                          <p:spTgt spid="63"/>
                                        </p:tgtEl>
                                        <p:attrNameLst>
                                          <p:attrName>style.visibility</p:attrName>
                                        </p:attrNameLst>
                                      </p:cBhvr>
                                      <p:to>
                                        <p:strVal val="hidden"/>
                                      </p:to>
                                    </p:set>
                                  </p:childTnLst>
                                </p:cTn>
                              </p:par>
                              <p:par>
                                <p:cTn id="1053" presetID="45" presetClass="exit" presetSubtype="0" fill="hold" grpId="5" nodeType="withEffect">
                                  <p:stCondLst>
                                    <p:cond delay="0"/>
                                  </p:stCondLst>
                                  <p:childTnLst>
                                    <p:animEffect transition="out" filter="fade">
                                      <p:cBhvr>
                                        <p:cTn id="1054" dur="5000"/>
                                        <p:tgtEl>
                                          <p:spTgt spid="82"/>
                                        </p:tgtEl>
                                      </p:cBhvr>
                                    </p:animEffect>
                                    <p:anim calcmode="lin" valueType="num">
                                      <p:cBhvr>
                                        <p:cTn id="1055"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6" dur="5000"/>
                                        <p:tgtEl>
                                          <p:spTgt spid="82"/>
                                        </p:tgtEl>
                                        <p:attrNameLst>
                                          <p:attrName>ppt_h</p:attrName>
                                        </p:attrNameLst>
                                      </p:cBhvr>
                                      <p:tavLst>
                                        <p:tav tm="0">
                                          <p:val>
                                            <p:strVal val="ppt_h"/>
                                          </p:val>
                                        </p:tav>
                                        <p:tav tm="100000">
                                          <p:val>
                                            <p:strVal val="ppt_h"/>
                                          </p:val>
                                        </p:tav>
                                      </p:tavLst>
                                    </p:anim>
                                    <p:set>
                                      <p:cBhvr>
                                        <p:cTn id="1057" dur="1" fill="hold">
                                          <p:stCondLst>
                                            <p:cond delay="4999"/>
                                          </p:stCondLst>
                                        </p:cTn>
                                        <p:tgtEl>
                                          <p:spTgt spid="82"/>
                                        </p:tgtEl>
                                        <p:attrNameLst>
                                          <p:attrName>style.visibility</p:attrName>
                                        </p:attrNameLst>
                                      </p:cBhvr>
                                      <p:to>
                                        <p:strVal val="hidden"/>
                                      </p:to>
                                    </p:set>
                                  </p:childTnLst>
                                </p:cTn>
                              </p:par>
                              <p:par>
                                <p:cTn id="1058" presetID="45" presetClass="exit" presetSubtype="0" fill="hold" grpId="5" nodeType="withEffect">
                                  <p:stCondLst>
                                    <p:cond delay="0"/>
                                  </p:stCondLst>
                                  <p:childTnLst>
                                    <p:animEffect transition="out" filter="fade">
                                      <p:cBhvr>
                                        <p:cTn id="1059" dur="5000"/>
                                        <p:tgtEl>
                                          <p:spTgt spid="83"/>
                                        </p:tgtEl>
                                      </p:cBhvr>
                                    </p:animEffect>
                                    <p:anim calcmode="lin" valueType="num">
                                      <p:cBhvr>
                                        <p:cTn id="1060"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1" dur="5000"/>
                                        <p:tgtEl>
                                          <p:spTgt spid="83"/>
                                        </p:tgtEl>
                                        <p:attrNameLst>
                                          <p:attrName>ppt_h</p:attrName>
                                        </p:attrNameLst>
                                      </p:cBhvr>
                                      <p:tavLst>
                                        <p:tav tm="0">
                                          <p:val>
                                            <p:strVal val="ppt_h"/>
                                          </p:val>
                                        </p:tav>
                                        <p:tav tm="100000">
                                          <p:val>
                                            <p:strVal val="ppt_h"/>
                                          </p:val>
                                        </p:tav>
                                      </p:tavLst>
                                    </p:anim>
                                    <p:set>
                                      <p:cBhvr>
                                        <p:cTn id="1062" dur="1" fill="hold">
                                          <p:stCondLst>
                                            <p:cond delay="4999"/>
                                          </p:stCondLst>
                                        </p:cTn>
                                        <p:tgtEl>
                                          <p:spTgt spid="83"/>
                                        </p:tgtEl>
                                        <p:attrNameLst>
                                          <p:attrName>style.visibility</p:attrName>
                                        </p:attrNameLst>
                                      </p:cBhvr>
                                      <p:to>
                                        <p:strVal val="hidden"/>
                                      </p:to>
                                    </p:set>
                                  </p:childTnLst>
                                </p:cTn>
                              </p:par>
                              <p:par>
                                <p:cTn id="1063" presetID="45" presetClass="exit" presetSubtype="0" fill="hold" grpId="5" nodeType="withEffect">
                                  <p:stCondLst>
                                    <p:cond delay="0"/>
                                  </p:stCondLst>
                                  <p:childTnLst>
                                    <p:animEffect transition="out" filter="fade">
                                      <p:cBhvr>
                                        <p:cTn id="1064" dur="5000"/>
                                        <p:tgtEl>
                                          <p:spTgt spid="88"/>
                                        </p:tgtEl>
                                      </p:cBhvr>
                                    </p:animEffect>
                                    <p:anim calcmode="lin" valueType="num">
                                      <p:cBhvr>
                                        <p:cTn id="1065" dur="5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6" dur="5000"/>
                                        <p:tgtEl>
                                          <p:spTgt spid="88"/>
                                        </p:tgtEl>
                                        <p:attrNameLst>
                                          <p:attrName>ppt_h</p:attrName>
                                        </p:attrNameLst>
                                      </p:cBhvr>
                                      <p:tavLst>
                                        <p:tav tm="0">
                                          <p:val>
                                            <p:strVal val="ppt_h"/>
                                          </p:val>
                                        </p:tav>
                                        <p:tav tm="100000">
                                          <p:val>
                                            <p:strVal val="ppt_h"/>
                                          </p:val>
                                        </p:tav>
                                      </p:tavLst>
                                    </p:anim>
                                    <p:set>
                                      <p:cBhvr>
                                        <p:cTn id="1067" dur="1" fill="hold">
                                          <p:stCondLst>
                                            <p:cond delay="4999"/>
                                          </p:stCondLst>
                                        </p:cTn>
                                        <p:tgtEl>
                                          <p:spTgt spid="88"/>
                                        </p:tgtEl>
                                        <p:attrNameLst>
                                          <p:attrName>style.visibility</p:attrName>
                                        </p:attrNameLst>
                                      </p:cBhvr>
                                      <p:to>
                                        <p:strVal val="hidden"/>
                                      </p:to>
                                    </p:set>
                                  </p:childTnLst>
                                </p:cTn>
                              </p:par>
                              <p:par>
                                <p:cTn id="1068" presetID="45" presetClass="exit" presetSubtype="0" fill="hold" grpId="5" nodeType="withEffect">
                                  <p:stCondLst>
                                    <p:cond delay="0"/>
                                  </p:stCondLst>
                                  <p:childTnLst>
                                    <p:animEffect transition="out" filter="fade">
                                      <p:cBhvr>
                                        <p:cTn id="1069" dur="5000"/>
                                        <p:tgtEl>
                                          <p:spTgt spid="89"/>
                                        </p:tgtEl>
                                      </p:cBhvr>
                                    </p:animEffect>
                                    <p:anim calcmode="lin" valueType="num">
                                      <p:cBhvr>
                                        <p:cTn id="1070" dur="5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1" dur="5000"/>
                                        <p:tgtEl>
                                          <p:spTgt spid="89"/>
                                        </p:tgtEl>
                                        <p:attrNameLst>
                                          <p:attrName>ppt_h</p:attrName>
                                        </p:attrNameLst>
                                      </p:cBhvr>
                                      <p:tavLst>
                                        <p:tav tm="0">
                                          <p:val>
                                            <p:strVal val="ppt_h"/>
                                          </p:val>
                                        </p:tav>
                                        <p:tav tm="100000">
                                          <p:val>
                                            <p:strVal val="ppt_h"/>
                                          </p:val>
                                        </p:tav>
                                      </p:tavLst>
                                    </p:anim>
                                    <p:set>
                                      <p:cBhvr>
                                        <p:cTn id="1072" dur="1" fill="hold">
                                          <p:stCondLst>
                                            <p:cond delay="4999"/>
                                          </p:stCondLst>
                                        </p:cTn>
                                        <p:tgtEl>
                                          <p:spTgt spid="89"/>
                                        </p:tgtEl>
                                        <p:attrNameLst>
                                          <p:attrName>style.visibility</p:attrName>
                                        </p:attrNameLst>
                                      </p:cBhvr>
                                      <p:to>
                                        <p:strVal val="hidden"/>
                                      </p:to>
                                    </p:set>
                                  </p:childTnLst>
                                </p:cTn>
                              </p:par>
                              <p:par>
                                <p:cTn id="1073" presetID="45" presetClass="exit" presetSubtype="0" fill="hold" grpId="5" nodeType="withEffect">
                                  <p:stCondLst>
                                    <p:cond delay="0"/>
                                  </p:stCondLst>
                                  <p:childTnLst>
                                    <p:animEffect transition="out" filter="fade">
                                      <p:cBhvr>
                                        <p:cTn id="1074" dur="5000"/>
                                        <p:tgtEl>
                                          <p:spTgt spid="70"/>
                                        </p:tgtEl>
                                      </p:cBhvr>
                                    </p:animEffect>
                                    <p:anim calcmode="lin" valueType="num">
                                      <p:cBhvr>
                                        <p:cTn id="1075"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6" dur="5000"/>
                                        <p:tgtEl>
                                          <p:spTgt spid="70"/>
                                        </p:tgtEl>
                                        <p:attrNameLst>
                                          <p:attrName>ppt_h</p:attrName>
                                        </p:attrNameLst>
                                      </p:cBhvr>
                                      <p:tavLst>
                                        <p:tav tm="0">
                                          <p:val>
                                            <p:strVal val="ppt_h"/>
                                          </p:val>
                                        </p:tav>
                                        <p:tav tm="100000">
                                          <p:val>
                                            <p:strVal val="ppt_h"/>
                                          </p:val>
                                        </p:tav>
                                      </p:tavLst>
                                    </p:anim>
                                    <p:set>
                                      <p:cBhvr>
                                        <p:cTn id="1077" dur="1" fill="hold">
                                          <p:stCondLst>
                                            <p:cond delay="4999"/>
                                          </p:stCondLst>
                                        </p:cTn>
                                        <p:tgtEl>
                                          <p:spTgt spid="70"/>
                                        </p:tgtEl>
                                        <p:attrNameLst>
                                          <p:attrName>style.visibility</p:attrName>
                                        </p:attrNameLst>
                                      </p:cBhvr>
                                      <p:to>
                                        <p:strVal val="hidden"/>
                                      </p:to>
                                    </p:set>
                                  </p:childTnLst>
                                </p:cTn>
                              </p:par>
                              <p:par>
                                <p:cTn id="1078" presetID="45" presetClass="exit" presetSubtype="0" fill="hold" grpId="5" nodeType="withEffect">
                                  <p:stCondLst>
                                    <p:cond delay="0"/>
                                  </p:stCondLst>
                                  <p:childTnLst>
                                    <p:animEffect transition="out" filter="fade">
                                      <p:cBhvr>
                                        <p:cTn id="1079" dur="5000"/>
                                        <p:tgtEl>
                                          <p:spTgt spid="71"/>
                                        </p:tgtEl>
                                      </p:cBhvr>
                                    </p:animEffect>
                                    <p:anim calcmode="lin" valueType="num">
                                      <p:cBhvr>
                                        <p:cTn id="1080"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1" dur="5000"/>
                                        <p:tgtEl>
                                          <p:spTgt spid="71"/>
                                        </p:tgtEl>
                                        <p:attrNameLst>
                                          <p:attrName>ppt_h</p:attrName>
                                        </p:attrNameLst>
                                      </p:cBhvr>
                                      <p:tavLst>
                                        <p:tav tm="0">
                                          <p:val>
                                            <p:strVal val="ppt_h"/>
                                          </p:val>
                                        </p:tav>
                                        <p:tav tm="100000">
                                          <p:val>
                                            <p:strVal val="ppt_h"/>
                                          </p:val>
                                        </p:tav>
                                      </p:tavLst>
                                    </p:anim>
                                    <p:set>
                                      <p:cBhvr>
                                        <p:cTn id="1082" dur="1" fill="hold">
                                          <p:stCondLst>
                                            <p:cond delay="4999"/>
                                          </p:stCondLst>
                                        </p:cTn>
                                        <p:tgtEl>
                                          <p:spTgt spid="71"/>
                                        </p:tgtEl>
                                        <p:attrNameLst>
                                          <p:attrName>style.visibility</p:attrName>
                                        </p:attrNameLst>
                                      </p:cBhvr>
                                      <p:to>
                                        <p:strVal val="hidden"/>
                                      </p:to>
                                    </p:set>
                                  </p:childTnLst>
                                </p:cTn>
                              </p:par>
                              <p:par>
                                <p:cTn id="1083" presetID="45" presetClass="exit" presetSubtype="0" fill="hold" grpId="5" nodeType="withEffect">
                                  <p:stCondLst>
                                    <p:cond delay="0"/>
                                  </p:stCondLst>
                                  <p:childTnLst>
                                    <p:animEffect transition="out" filter="fade">
                                      <p:cBhvr>
                                        <p:cTn id="1084" dur="5000"/>
                                        <p:tgtEl>
                                          <p:spTgt spid="76"/>
                                        </p:tgtEl>
                                      </p:cBhvr>
                                    </p:animEffect>
                                    <p:anim calcmode="lin" valueType="num">
                                      <p:cBhvr>
                                        <p:cTn id="1085"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6" dur="5000"/>
                                        <p:tgtEl>
                                          <p:spTgt spid="76"/>
                                        </p:tgtEl>
                                        <p:attrNameLst>
                                          <p:attrName>ppt_h</p:attrName>
                                        </p:attrNameLst>
                                      </p:cBhvr>
                                      <p:tavLst>
                                        <p:tav tm="0">
                                          <p:val>
                                            <p:strVal val="ppt_h"/>
                                          </p:val>
                                        </p:tav>
                                        <p:tav tm="100000">
                                          <p:val>
                                            <p:strVal val="ppt_h"/>
                                          </p:val>
                                        </p:tav>
                                      </p:tavLst>
                                    </p:anim>
                                    <p:set>
                                      <p:cBhvr>
                                        <p:cTn id="1087" dur="1" fill="hold">
                                          <p:stCondLst>
                                            <p:cond delay="4999"/>
                                          </p:stCondLst>
                                        </p:cTn>
                                        <p:tgtEl>
                                          <p:spTgt spid="76"/>
                                        </p:tgtEl>
                                        <p:attrNameLst>
                                          <p:attrName>style.visibility</p:attrName>
                                        </p:attrNameLst>
                                      </p:cBhvr>
                                      <p:to>
                                        <p:strVal val="hidden"/>
                                      </p:to>
                                    </p:set>
                                  </p:childTnLst>
                                </p:cTn>
                              </p:par>
                              <p:par>
                                <p:cTn id="1088" presetID="45" presetClass="exit" presetSubtype="0" fill="hold" grpId="5" nodeType="withEffect">
                                  <p:stCondLst>
                                    <p:cond delay="0"/>
                                  </p:stCondLst>
                                  <p:childTnLst>
                                    <p:animEffect transition="out" filter="fade">
                                      <p:cBhvr>
                                        <p:cTn id="1089" dur="5000"/>
                                        <p:tgtEl>
                                          <p:spTgt spid="77"/>
                                        </p:tgtEl>
                                      </p:cBhvr>
                                    </p:animEffect>
                                    <p:anim calcmode="lin" valueType="num">
                                      <p:cBhvr>
                                        <p:cTn id="1090" dur="5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1" dur="5000"/>
                                        <p:tgtEl>
                                          <p:spTgt spid="77"/>
                                        </p:tgtEl>
                                        <p:attrNameLst>
                                          <p:attrName>ppt_h</p:attrName>
                                        </p:attrNameLst>
                                      </p:cBhvr>
                                      <p:tavLst>
                                        <p:tav tm="0">
                                          <p:val>
                                            <p:strVal val="ppt_h"/>
                                          </p:val>
                                        </p:tav>
                                        <p:tav tm="100000">
                                          <p:val>
                                            <p:strVal val="ppt_h"/>
                                          </p:val>
                                        </p:tav>
                                      </p:tavLst>
                                    </p:anim>
                                    <p:set>
                                      <p:cBhvr>
                                        <p:cTn id="1092" dur="1" fill="hold">
                                          <p:stCondLst>
                                            <p:cond delay="4999"/>
                                          </p:stCondLst>
                                        </p:cTn>
                                        <p:tgtEl>
                                          <p:spTgt spid="77"/>
                                        </p:tgtEl>
                                        <p:attrNameLst>
                                          <p:attrName>style.visibility</p:attrName>
                                        </p:attrNameLst>
                                      </p:cBhvr>
                                      <p:to>
                                        <p:strVal val="hidden"/>
                                      </p:to>
                                    </p:set>
                                  </p:childTnLst>
                                </p:cTn>
                              </p:par>
                              <p:par>
                                <p:cTn id="1093" presetID="45" presetClass="exit" presetSubtype="0" fill="hold" grpId="5" nodeType="withEffect">
                                  <p:stCondLst>
                                    <p:cond delay="0"/>
                                  </p:stCondLst>
                                  <p:childTnLst>
                                    <p:animEffect transition="out" filter="fade">
                                      <p:cBhvr>
                                        <p:cTn id="1094" dur="5000"/>
                                        <p:tgtEl>
                                          <p:spTgt spid="64"/>
                                        </p:tgtEl>
                                      </p:cBhvr>
                                    </p:animEffect>
                                    <p:anim calcmode="lin" valueType="num">
                                      <p:cBhvr>
                                        <p:cTn id="1095"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6" dur="5000"/>
                                        <p:tgtEl>
                                          <p:spTgt spid="64"/>
                                        </p:tgtEl>
                                        <p:attrNameLst>
                                          <p:attrName>ppt_h</p:attrName>
                                        </p:attrNameLst>
                                      </p:cBhvr>
                                      <p:tavLst>
                                        <p:tav tm="0">
                                          <p:val>
                                            <p:strVal val="ppt_h"/>
                                          </p:val>
                                        </p:tav>
                                        <p:tav tm="100000">
                                          <p:val>
                                            <p:strVal val="ppt_h"/>
                                          </p:val>
                                        </p:tav>
                                      </p:tavLst>
                                    </p:anim>
                                    <p:set>
                                      <p:cBhvr>
                                        <p:cTn id="1097" dur="1" fill="hold">
                                          <p:stCondLst>
                                            <p:cond delay="4999"/>
                                          </p:stCondLst>
                                        </p:cTn>
                                        <p:tgtEl>
                                          <p:spTgt spid="64"/>
                                        </p:tgtEl>
                                        <p:attrNameLst>
                                          <p:attrName>style.visibility</p:attrName>
                                        </p:attrNameLst>
                                      </p:cBhvr>
                                      <p:to>
                                        <p:strVal val="hidden"/>
                                      </p:to>
                                    </p:set>
                                  </p:childTnLst>
                                </p:cTn>
                              </p:par>
                              <p:par>
                                <p:cTn id="1098" presetID="45" presetClass="exit" presetSubtype="0" fill="hold" grpId="5" nodeType="withEffect">
                                  <p:stCondLst>
                                    <p:cond delay="0"/>
                                  </p:stCondLst>
                                  <p:childTnLst>
                                    <p:animEffect transition="out" filter="fade">
                                      <p:cBhvr>
                                        <p:cTn id="1099" dur="5000"/>
                                        <p:tgtEl>
                                          <p:spTgt spid="65"/>
                                        </p:tgtEl>
                                      </p:cBhvr>
                                    </p:animEffect>
                                    <p:anim calcmode="lin" valueType="num">
                                      <p:cBhvr>
                                        <p:cTn id="1100" dur="5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1" dur="5000"/>
                                        <p:tgtEl>
                                          <p:spTgt spid="65"/>
                                        </p:tgtEl>
                                        <p:attrNameLst>
                                          <p:attrName>ppt_h</p:attrName>
                                        </p:attrNameLst>
                                      </p:cBhvr>
                                      <p:tavLst>
                                        <p:tav tm="0">
                                          <p:val>
                                            <p:strVal val="ppt_h"/>
                                          </p:val>
                                        </p:tav>
                                        <p:tav tm="100000">
                                          <p:val>
                                            <p:strVal val="ppt_h"/>
                                          </p:val>
                                        </p:tav>
                                      </p:tavLst>
                                    </p:anim>
                                    <p:set>
                                      <p:cBhvr>
                                        <p:cTn id="1102" dur="1" fill="hold">
                                          <p:stCondLst>
                                            <p:cond delay="4999"/>
                                          </p:stCondLst>
                                        </p:cTn>
                                        <p:tgtEl>
                                          <p:spTgt spid="65"/>
                                        </p:tgtEl>
                                        <p:attrNameLst>
                                          <p:attrName>style.visibility</p:attrName>
                                        </p:attrNameLst>
                                      </p:cBhvr>
                                      <p:to>
                                        <p:strVal val="hidden"/>
                                      </p:to>
                                    </p:set>
                                  </p:childTnLst>
                                </p:cTn>
                              </p:par>
                              <p:par>
                                <p:cTn id="1103" presetID="45" presetClass="exit" presetSubtype="0" fill="hold" grpId="5" nodeType="withEffect">
                                  <p:stCondLst>
                                    <p:cond delay="0"/>
                                  </p:stCondLst>
                                  <p:childTnLst>
                                    <p:animEffect transition="out" filter="fade">
                                      <p:cBhvr>
                                        <p:cTn id="1104" dur="5000"/>
                                        <p:tgtEl>
                                          <p:spTgt spid="85"/>
                                        </p:tgtEl>
                                      </p:cBhvr>
                                    </p:animEffect>
                                    <p:anim calcmode="lin" valueType="num">
                                      <p:cBhvr>
                                        <p:cTn id="1105"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6" dur="5000"/>
                                        <p:tgtEl>
                                          <p:spTgt spid="85"/>
                                        </p:tgtEl>
                                        <p:attrNameLst>
                                          <p:attrName>ppt_h</p:attrName>
                                        </p:attrNameLst>
                                      </p:cBhvr>
                                      <p:tavLst>
                                        <p:tav tm="0">
                                          <p:val>
                                            <p:strVal val="ppt_h"/>
                                          </p:val>
                                        </p:tav>
                                        <p:tav tm="100000">
                                          <p:val>
                                            <p:strVal val="ppt_h"/>
                                          </p:val>
                                        </p:tav>
                                      </p:tavLst>
                                    </p:anim>
                                    <p:set>
                                      <p:cBhvr>
                                        <p:cTn id="1107" dur="1" fill="hold">
                                          <p:stCondLst>
                                            <p:cond delay="4999"/>
                                          </p:stCondLst>
                                        </p:cTn>
                                        <p:tgtEl>
                                          <p:spTgt spid="85"/>
                                        </p:tgtEl>
                                        <p:attrNameLst>
                                          <p:attrName>style.visibility</p:attrName>
                                        </p:attrNameLst>
                                      </p:cBhvr>
                                      <p:to>
                                        <p:strVal val="hidden"/>
                                      </p:to>
                                    </p:set>
                                  </p:childTnLst>
                                </p:cTn>
                              </p:par>
                              <p:par>
                                <p:cTn id="1108" presetID="45" presetClass="exit" presetSubtype="0" fill="hold" grpId="5" nodeType="withEffect">
                                  <p:stCondLst>
                                    <p:cond delay="0"/>
                                  </p:stCondLst>
                                  <p:childTnLst>
                                    <p:animEffect transition="out" filter="fade">
                                      <p:cBhvr>
                                        <p:cTn id="1109" dur="5000"/>
                                        <p:tgtEl>
                                          <p:spTgt spid="84"/>
                                        </p:tgtEl>
                                      </p:cBhvr>
                                    </p:animEffect>
                                    <p:anim calcmode="lin" valueType="num">
                                      <p:cBhvr>
                                        <p:cTn id="1110"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1" dur="5000"/>
                                        <p:tgtEl>
                                          <p:spTgt spid="84"/>
                                        </p:tgtEl>
                                        <p:attrNameLst>
                                          <p:attrName>ppt_h</p:attrName>
                                        </p:attrNameLst>
                                      </p:cBhvr>
                                      <p:tavLst>
                                        <p:tav tm="0">
                                          <p:val>
                                            <p:strVal val="ppt_h"/>
                                          </p:val>
                                        </p:tav>
                                        <p:tav tm="100000">
                                          <p:val>
                                            <p:strVal val="ppt_h"/>
                                          </p:val>
                                        </p:tav>
                                      </p:tavLst>
                                    </p:anim>
                                    <p:set>
                                      <p:cBhvr>
                                        <p:cTn id="1112" dur="1" fill="hold">
                                          <p:stCondLst>
                                            <p:cond delay="4999"/>
                                          </p:stCondLst>
                                        </p:cTn>
                                        <p:tgtEl>
                                          <p:spTgt spid="84"/>
                                        </p:tgtEl>
                                        <p:attrNameLst>
                                          <p:attrName>style.visibility</p:attrName>
                                        </p:attrNameLst>
                                      </p:cBhvr>
                                      <p:to>
                                        <p:strVal val="hidden"/>
                                      </p:to>
                                    </p:set>
                                  </p:childTnLst>
                                </p:cTn>
                              </p:par>
                              <p:par>
                                <p:cTn id="1113" presetID="45" presetClass="exit" presetSubtype="0" fill="hold" grpId="5" nodeType="withEffect">
                                  <p:stCondLst>
                                    <p:cond delay="0"/>
                                  </p:stCondLst>
                                  <p:childTnLst>
                                    <p:animEffect transition="out" filter="fade">
                                      <p:cBhvr>
                                        <p:cTn id="1114" dur="5000"/>
                                        <p:tgtEl>
                                          <p:spTgt spid="86"/>
                                        </p:tgtEl>
                                      </p:cBhvr>
                                    </p:animEffect>
                                    <p:anim calcmode="lin" valueType="num">
                                      <p:cBhvr>
                                        <p:cTn id="1115" dur="5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6" dur="5000"/>
                                        <p:tgtEl>
                                          <p:spTgt spid="86"/>
                                        </p:tgtEl>
                                        <p:attrNameLst>
                                          <p:attrName>ppt_h</p:attrName>
                                        </p:attrNameLst>
                                      </p:cBhvr>
                                      <p:tavLst>
                                        <p:tav tm="0">
                                          <p:val>
                                            <p:strVal val="ppt_h"/>
                                          </p:val>
                                        </p:tav>
                                        <p:tav tm="100000">
                                          <p:val>
                                            <p:strVal val="ppt_h"/>
                                          </p:val>
                                        </p:tav>
                                      </p:tavLst>
                                    </p:anim>
                                    <p:set>
                                      <p:cBhvr>
                                        <p:cTn id="1117" dur="1" fill="hold">
                                          <p:stCondLst>
                                            <p:cond delay="4999"/>
                                          </p:stCondLst>
                                        </p:cTn>
                                        <p:tgtEl>
                                          <p:spTgt spid="86"/>
                                        </p:tgtEl>
                                        <p:attrNameLst>
                                          <p:attrName>style.visibility</p:attrName>
                                        </p:attrNameLst>
                                      </p:cBhvr>
                                      <p:to>
                                        <p:strVal val="hidden"/>
                                      </p:to>
                                    </p:set>
                                  </p:childTnLst>
                                </p:cTn>
                              </p:par>
                              <p:par>
                                <p:cTn id="1118" presetID="45" presetClass="exit" presetSubtype="0" fill="hold" grpId="5" nodeType="withEffect">
                                  <p:stCondLst>
                                    <p:cond delay="0"/>
                                  </p:stCondLst>
                                  <p:childTnLst>
                                    <p:animEffect transition="out" filter="fade">
                                      <p:cBhvr>
                                        <p:cTn id="1119" dur="5000"/>
                                        <p:tgtEl>
                                          <p:spTgt spid="91"/>
                                        </p:tgtEl>
                                      </p:cBhvr>
                                    </p:animEffect>
                                    <p:anim calcmode="lin" valueType="num">
                                      <p:cBhvr>
                                        <p:cTn id="1120" dur="5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1" dur="5000"/>
                                        <p:tgtEl>
                                          <p:spTgt spid="91"/>
                                        </p:tgtEl>
                                        <p:attrNameLst>
                                          <p:attrName>ppt_h</p:attrName>
                                        </p:attrNameLst>
                                      </p:cBhvr>
                                      <p:tavLst>
                                        <p:tav tm="0">
                                          <p:val>
                                            <p:strVal val="ppt_h"/>
                                          </p:val>
                                        </p:tav>
                                        <p:tav tm="100000">
                                          <p:val>
                                            <p:strVal val="ppt_h"/>
                                          </p:val>
                                        </p:tav>
                                      </p:tavLst>
                                    </p:anim>
                                    <p:set>
                                      <p:cBhvr>
                                        <p:cTn id="1122" dur="1" fill="hold">
                                          <p:stCondLst>
                                            <p:cond delay="4999"/>
                                          </p:stCondLst>
                                        </p:cTn>
                                        <p:tgtEl>
                                          <p:spTgt spid="91"/>
                                        </p:tgtEl>
                                        <p:attrNameLst>
                                          <p:attrName>style.visibility</p:attrName>
                                        </p:attrNameLst>
                                      </p:cBhvr>
                                      <p:to>
                                        <p:strVal val="hidden"/>
                                      </p:to>
                                    </p:set>
                                  </p:childTnLst>
                                </p:cTn>
                              </p:par>
                              <p:par>
                                <p:cTn id="1123" presetID="45" presetClass="exit" presetSubtype="0" fill="hold" grpId="5" nodeType="withEffect">
                                  <p:stCondLst>
                                    <p:cond delay="0"/>
                                  </p:stCondLst>
                                  <p:childTnLst>
                                    <p:animEffect transition="out" filter="fade">
                                      <p:cBhvr>
                                        <p:cTn id="1124" dur="5000"/>
                                        <p:tgtEl>
                                          <p:spTgt spid="90"/>
                                        </p:tgtEl>
                                      </p:cBhvr>
                                    </p:animEffect>
                                    <p:anim calcmode="lin" valueType="num">
                                      <p:cBhvr>
                                        <p:cTn id="1125" dur="5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6" dur="5000"/>
                                        <p:tgtEl>
                                          <p:spTgt spid="90"/>
                                        </p:tgtEl>
                                        <p:attrNameLst>
                                          <p:attrName>ppt_h</p:attrName>
                                        </p:attrNameLst>
                                      </p:cBhvr>
                                      <p:tavLst>
                                        <p:tav tm="0">
                                          <p:val>
                                            <p:strVal val="ppt_h"/>
                                          </p:val>
                                        </p:tav>
                                        <p:tav tm="100000">
                                          <p:val>
                                            <p:strVal val="ppt_h"/>
                                          </p:val>
                                        </p:tav>
                                      </p:tavLst>
                                    </p:anim>
                                    <p:set>
                                      <p:cBhvr>
                                        <p:cTn id="1127" dur="1" fill="hold">
                                          <p:stCondLst>
                                            <p:cond delay="4999"/>
                                          </p:stCondLst>
                                        </p:cTn>
                                        <p:tgtEl>
                                          <p:spTgt spid="90"/>
                                        </p:tgtEl>
                                        <p:attrNameLst>
                                          <p:attrName>style.visibility</p:attrName>
                                        </p:attrNameLst>
                                      </p:cBhvr>
                                      <p:to>
                                        <p:strVal val="hidden"/>
                                      </p:to>
                                    </p:set>
                                  </p:childTnLst>
                                </p:cTn>
                              </p:par>
                              <p:par>
                                <p:cTn id="1128" presetID="45" presetClass="exit" presetSubtype="0" fill="hold" grpId="5" nodeType="withEffect">
                                  <p:stCondLst>
                                    <p:cond delay="0"/>
                                  </p:stCondLst>
                                  <p:childTnLst>
                                    <p:animEffect transition="out" filter="fade">
                                      <p:cBhvr>
                                        <p:cTn id="1129" dur="5000"/>
                                        <p:tgtEl>
                                          <p:spTgt spid="92"/>
                                        </p:tgtEl>
                                      </p:cBhvr>
                                    </p:animEffect>
                                    <p:anim calcmode="lin" valueType="num">
                                      <p:cBhvr>
                                        <p:cTn id="1130" dur="5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1" dur="5000"/>
                                        <p:tgtEl>
                                          <p:spTgt spid="92"/>
                                        </p:tgtEl>
                                        <p:attrNameLst>
                                          <p:attrName>ppt_h</p:attrName>
                                        </p:attrNameLst>
                                      </p:cBhvr>
                                      <p:tavLst>
                                        <p:tav tm="0">
                                          <p:val>
                                            <p:strVal val="ppt_h"/>
                                          </p:val>
                                        </p:tav>
                                        <p:tav tm="100000">
                                          <p:val>
                                            <p:strVal val="ppt_h"/>
                                          </p:val>
                                        </p:tav>
                                      </p:tavLst>
                                    </p:anim>
                                    <p:set>
                                      <p:cBhvr>
                                        <p:cTn id="1132" dur="1" fill="hold">
                                          <p:stCondLst>
                                            <p:cond delay="4999"/>
                                          </p:stCondLst>
                                        </p:cTn>
                                        <p:tgtEl>
                                          <p:spTgt spid="92"/>
                                        </p:tgtEl>
                                        <p:attrNameLst>
                                          <p:attrName>style.visibility</p:attrName>
                                        </p:attrNameLst>
                                      </p:cBhvr>
                                      <p:to>
                                        <p:strVal val="hidden"/>
                                      </p:to>
                                    </p:set>
                                  </p:childTnLst>
                                </p:cTn>
                              </p:par>
                              <p:par>
                                <p:cTn id="1133" presetID="45" presetClass="exit" presetSubtype="0" fill="hold" grpId="5" nodeType="withEffect">
                                  <p:stCondLst>
                                    <p:cond delay="0"/>
                                  </p:stCondLst>
                                  <p:childTnLst>
                                    <p:animEffect transition="out" filter="fade">
                                      <p:cBhvr>
                                        <p:cTn id="1134" dur="5000"/>
                                        <p:tgtEl>
                                          <p:spTgt spid="73"/>
                                        </p:tgtEl>
                                      </p:cBhvr>
                                    </p:animEffect>
                                    <p:anim calcmode="lin" valueType="num">
                                      <p:cBhvr>
                                        <p:cTn id="1135"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6" dur="5000"/>
                                        <p:tgtEl>
                                          <p:spTgt spid="73"/>
                                        </p:tgtEl>
                                        <p:attrNameLst>
                                          <p:attrName>ppt_h</p:attrName>
                                        </p:attrNameLst>
                                      </p:cBhvr>
                                      <p:tavLst>
                                        <p:tav tm="0">
                                          <p:val>
                                            <p:strVal val="ppt_h"/>
                                          </p:val>
                                        </p:tav>
                                        <p:tav tm="100000">
                                          <p:val>
                                            <p:strVal val="ppt_h"/>
                                          </p:val>
                                        </p:tav>
                                      </p:tavLst>
                                    </p:anim>
                                    <p:set>
                                      <p:cBhvr>
                                        <p:cTn id="1137" dur="1" fill="hold">
                                          <p:stCondLst>
                                            <p:cond delay="4999"/>
                                          </p:stCondLst>
                                        </p:cTn>
                                        <p:tgtEl>
                                          <p:spTgt spid="73"/>
                                        </p:tgtEl>
                                        <p:attrNameLst>
                                          <p:attrName>style.visibility</p:attrName>
                                        </p:attrNameLst>
                                      </p:cBhvr>
                                      <p:to>
                                        <p:strVal val="hidden"/>
                                      </p:to>
                                    </p:set>
                                  </p:childTnLst>
                                </p:cTn>
                              </p:par>
                              <p:par>
                                <p:cTn id="1138" presetID="45" presetClass="exit" presetSubtype="0" fill="hold" grpId="5" nodeType="withEffect">
                                  <p:stCondLst>
                                    <p:cond delay="0"/>
                                  </p:stCondLst>
                                  <p:childTnLst>
                                    <p:animEffect transition="out" filter="fade">
                                      <p:cBhvr>
                                        <p:cTn id="1139" dur="5000"/>
                                        <p:tgtEl>
                                          <p:spTgt spid="72"/>
                                        </p:tgtEl>
                                      </p:cBhvr>
                                    </p:animEffect>
                                    <p:anim calcmode="lin" valueType="num">
                                      <p:cBhvr>
                                        <p:cTn id="1140"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1" dur="5000"/>
                                        <p:tgtEl>
                                          <p:spTgt spid="72"/>
                                        </p:tgtEl>
                                        <p:attrNameLst>
                                          <p:attrName>ppt_h</p:attrName>
                                        </p:attrNameLst>
                                      </p:cBhvr>
                                      <p:tavLst>
                                        <p:tav tm="0">
                                          <p:val>
                                            <p:strVal val="ppt_h"/>
                                          </p:val>
                                        </p:tav>
                                        <p:tav tm="100000">
                                          <p:val>
                                            <p:strVal val="ppt_h"/>
                                          </p:val>
                                        </p:tav>
                                      </p:tavLst>
                                    </p:anim>
                                    <p:set>
                                      <p:cBhvr>
                                        <p:cTn id="1142" dur="1" fill="hold">
                                          <p:stCondLst>
                                            <p:cond delay="4999"/>
                                          </p:stCondLst>
                                        </p:cTn>
                                        <p:tgtEl>
                                          <p:spTgt spid="72"/>
                                        </p:tgtEl>
                                        <p:attrNameLst>
                                          <p:attrName>style.visibility</p:attrName>
                                        </p:attrNameLst>
                                      </p:cBhvr>
                                      <p:to>
                                        <p:strVal val="hidden"/>
                                      </p:to>
                                    </p:set>
                                  </p:childTnLst>
                                </p:cTn>
                              </p:par>
                              <p:par>
                                <p:cTn id="1143" presetID="45" presetClass="exit" presetSubtype="0" fill="hold" grpId="5" nodeType="withEffect">
                                  <p:stCondLst>
                                    <p:cond delay="0"/>
                                  </p:stCondLst>
                                  <p:childTnLst>
                                    <p:animEffect transition="out" filter="fade">
                                      <p:cBhvr>
                                        <p:cTn id="1144" dur="5000"/>
                                        <p:tgtEl>
                                          <p:spTgt spid="74"/>
                                        </p:tgtEl>
                                      </p:cBhvr>
                                    </p:animEffect>
                                    <p:anim calcmode="lin" valueType="num">
                                      <p:cBhvr>
                                        <p:cTn id="1145"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6" dur="5000"/>
                                        <p:tgtEl>
                                          <p:spTgt spid="74"/>
                                        </p:tgtEl>
                                        <p:attrNameLst>
                                          <p:attrName>ppt_h</p:attrName>
                                        </p:attrNameLst>
                                      </p:cBhvr>
                                      <p:tavLst>
                                        <p:tav tm="0">
                                          <p:val>
                                            <p:strVal val="ppt_h"/>
                                          </p:val>
                                        </p:tav>
                                        <p:tav tm="100000">
                                          <p:val>
                                            <p:strVal val="ppt_h"/>
                                          </p:val>
                                        </p:tav>
                                      </p:tavLst>
                                    </p:anim>
                                    <p:set>
                                      <p:cBhvr>
                                        <p:cTn id="1147" dur="1" fill="hold">
                                          <p:stCondLst>
                                            <p:cond delay="4999"/>
                                          </p:stCondLst>
                                        </p:cTn>
                                        <p:tgtEl>
                                          <p:spTgt spid="74"/>
                                        </p:tgtEl>
                                        <p:attrNameLst>
                                          <p:attrName>style.visibility</p:attrName>
                                        </p:attrNameLst>
                                      </p:cBhvr>
                                      <p:to>
                                        <p:strVal val="hidden"/>
                                      </p:to>
                                    </p:set>
                                  </p:childTnLst>
                                </p:cTn>
                              </p:par>
                              <p:par>
                                <p:cTn id="1148" presetID="45" presetClass="exit" presetSubtype="0" fill="hold" grpId="5" nodeType="withEffect">
                                  <p:stCondLst>
                                    <p:cond delay="0"/>
                                  </p:stCondLst>
                                  <p:childTnLst>
                                    <p:animEffect transition="out" filter="fade">
                                      <p:cBhvr>
                                        <p:cTn id="1149" dur="5000"/>
                                        <p:tgtEl>
                                          <p:spTgt spid="79"/>
                                        </p:tgtEl>
                                      </p:cBhvr>
                                    </p:animEffect>
                                    <p:anim calcmode="lin" valueType="num">
                                      <p:cBhvr>
                                        <p:cTn id="1150"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1" dur="5000"/>
                                        <p:tgtEl>
                                          <p:spTgt spid="79"/>
                                        </p:tgtEl>
                                        <p:attrNameLst>
                                          <p:attrName>ppt_h</p:attrName>
                                        </p:attrNameLst>
                                      </p:cBhvr>
                                      <p:tavLst>
                                        <p:tav tm="0">
                                          <p:val>
                                            <p:strVal val="ppt_h"/>
                                          </p:val>
                                        </p:tav>
                                        <p:tav tm="100000">
                                          <p:val>
                                            <p:strVal val="ppt_h"/>
                                          </p:val>
                                        </p:tav>
                                      </p:tavLst>
                                    </p:anim>
                                    <p:set>
                                      <p:cBhvr>
                                        <p:cTn id="1152" dur="1" fill="hold">
                                          <p:stCondLst>
                                            <p:cond delay="4999"/>
                                          </p:stCondLst>
                                        </p:cTn>
                                        <p:tgtEl>
                                          <p:spTgt spid="79"/>
                                        </p:tgtEl>
                                        <p:attrNameLst>
                                          <p:attrName>style.visibility</p:attrName>
                                        </p:attrNameLst>
                                      </p:cBhvr>
                                      <p:to>
                                        <p:strVal val="hidden"/>
                                      </p:to>
                                    </p:set>
                                  </p:childTnLst>
                                </p:cTn>
                              </p:par>
                              <p:par>
                                <p:cTn id="1153" presetID="45" presetClass="exit" presetSubtype="0" fill="hold" grpId="5" nodeType="withEffect">
                                  <p:stCondLst>
                                    <p:cond delay="0"/>
                                  </p:stCondLst>
                                  <p:childTnLst>
                                    <p:animEffect transition="out" filter="fade">
                                      <p:cBhvr>
                                        <p:cTn id="1154" dur="5000"/>
                                        <p:tgtEl>
                                          <p:spTgt spid="78"/>
                                        </p:tgtEl>
                                      </p:cBhvr>
                                    </p:animEffect>
                                    <p:anim calcmode="lin" valueType="num">
                                      <p:cBhvr>
                                        <p:cTn id="1155" dur="5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6" dur="5000"/>
                                        <p:tgtEl>
                                          <p:spTgt spid="78"/>
                                        </p:tgtEl>
                                        <p:attrNameLst>
                                          <p:attrName>ppt_h</p:attrName>
                                        </p:attrNameLst>
                                      </p:cBhvr>
                                      <p:tavLst>
                                        <p:tav tm="0">
                                          <p:val>
                                            <p:strVal val="ppt_h"/>
                                          </p:val>
                                        </p:tav>
                                        <p:tav tm="100000">
                                          <p:val>
                                            <p:strVal val="ppt_h"/>
                                          </p:val>
                                        </p:tav>
                                      </p:tavLst>
                                    </p:anim>
                                    <p:set>
                                      <p:cBhvr>
                                        <p:cTn id="1157" dur="1" fill="hold">
                                          <p:stCondLst>
                                            <p:cond delay="4999"/>
                                          </p:stCondLst>
                                        </p:cTn>
                                        <p:tgtEl>
                                          <p:spTgt spid="78"/>
                                        </p:tgtEl>
                                        <p:attrNameLst>
                                          <p:attrName>style.visibility</p:attrName>
                                        </p:attrNameLst>
                                      </p:cBhvr>
                                      <p:to>
                                        <p:strVal val="hidden"/>
                                      </p:to>
                                    </p:set>
                                  </p:childTnLst>
                                </p:cTn>
                              </p:par>
                              <p:par>
                                <p:cTn id="1158" presetID="45" presetClass="exit" presetSubtype="0" fill="hold" grpId="5" nodeType="withEffect">
                                  <p:stCondLst>
                                    <p:cond delay="0"/>
                                  </p:stCondLst>
                                  <p:childTnLst>
                                    <p:animEffect transition="out" filter="fade">
                                      <p:cBhvr>
                                        <p:cTn id="1159" dur="5000"/>
                                        <p:tgtEl>
                                          <p:spTgt spid="80"/>
                                        </p:tgtEl>
                                      </p:cBhvr>
                                    </p:animEffect>
                                    <p:anim calcmode="lin" valueType="num">
                                      <p:cBhvr>
                                        <p:cTn id="1160"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1" dur="5000"/>
                                        <p:tgtEl>
                                          <p:spTgt spid="80"/>
                                        </p:tgtEl>
                                        <p:attrNameLst>
                                          <p:attrName>ppt_h</p:attrName>
                                        </p:attrNameLst>
                                      </p:cBhvr>
                                      <p:tavLst>
                                        <p:tav tm="0">
                                          <p:val>
                                            <p:strVal val="ppt_h"/>
                                          </p:val>
                                        </p:tav>
                                        <p:tav tm="100000">
                                          <p:val>
                                            <p:strVal val="ppt_h"/>
                                          </p:val>
                                        </p:tav>
                                      </p:tavLst>
                                    </p:anim>
                                    <p:set>
                                      <p:cBhvr>
                                        <p:cTn id="1162" dur="1" fill="hold">
                                          <p:stCondLst>
                                            <p:cond delay="4999"/>
                                          </p:stCondLst>
                                        </p:cTn>
                                        <p:tgtEl>
                                          <p:spTgt spid="80"/>
                                        </p:tgtEl>
                                        <p:attrNameLst>
                                          <p:attrName>style.visibility</p:attrName>
                                        </p:attrNameLst>
                                      </p:cBhvr>
                                      <p:to>
                                        <p:strVal val="hidden"/>
                                      </p:to>
                                    </p:set>
                                  </p:childTnLst>
                                </p:cTn>
                              </p:par>
                              <p:par>
                                <p:cTn id="1163" presetID="45" presetClass="exit" presetSubtype="0" fill="hold" grpId="5" nodeType="withEffect">
                                  <p:stCondLst>
                                    <p:cond delay="0"/>
                                  </p:stCondLst>
                                  <p:childTnLst>
                                    <p:animEffect transition="out" filter="fade">
                                      <p:cBhvr>
                                        <p:cTn id="1164" dur="5000"/>
                                        <p:tgtEl>
                                          <p:spTgt spid="67"/>
                                        </p:tgtEl>
                                      </p:cBhvr>
                                    </p:animEffect>
                                    <p:anim calcmode="lin" valueType="num">
                                      <p:cBhvr>
                                        <p:cTn id="1165" dur="5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6" dur="5000"/>
                                        <p:tgtEl>
                                          <p:spTgt spid="67"/>
                                        </p:tgtEl>
                                        <p:attrNameLst>
                                          <p:attrName>ppt_h</p:attrName>
                                        </p:attrNameLst>
                                      </p:cBhvr>
                                      <p:tavLst>
                                        <p:tav tm="0">
                                          <p:val>
                                            <p:strVal val="ppt_h"/>
                                          </p:val>
                                        </p:tav>
                                        <p:tav tm="100000">
                                          <p:val>
                                            <p:strVal val="ppt_h"/>
                                          </p:val>
                                        </p:tav>
                                      </p:tavLst>
                                    </p:anim>
                                    <p:set>
                                      <p:cBhvr>
                                        <p:cTn id="1167" dur="1" fill="hold">
                                          <p:stCondLst>
                                            <p:cond delay="4999"/>
                                          </p:stCondLst>
                                        </p:cTn>
                                        <p:tgtEl>
                                          <p:spTgt spid="67"/>
                                        </p:tgtEl>
                                        <p:attrNameLst>
                                          <p:attrName>style.visibility</p:attrName>
                                        </p:attrNameLst>
                                      </p:cBhvr>
                                      <p:to>
                                        <p:strVal val="hidden"/>
                                      </p:to>
                                    </p:set>
                                  </p:childTnLst>
                                </p:cTn>
                              </p:par>
                              <p:par>
                                <p:cTn id="1168" presetID="45" presetClass="exit" presetSubtype="0" fill="hold" grpId="5" nodeType="withEffect">
                                  <p:stCondLst>
                                    <p:cond delay="0"/>
                                  </p:stCondLst>
                                  <p:childTnLst>
                                    <p:animEffect transition="out" filter="fade">
                                      <p:cBhvr>
                                        <p:cTn id="1169" dur="5000"/>
                                        <p:tgtEl>
                                          <p:spTgt spid="66"/>
                                        </p:tgtEl>
                                      </p:cBhvr>
                                    </p:animEffect>
                                    <p:anim calcmode="lin" valueType="num">
                                      <p:cBhvr>
                                        <p:cTn id="1170" dur="5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1" dur="5000"/>
                                        <p:tgtEl>
                                          <p:spTgt spid="66"/>
                                        </p:tgtEl>
                                        <p:attrNameLst>
                                          <p:attrName>ppt_h</p:attrName>
                                        </p:attrNameLst>
                                      </p:cBhvr>
                                      <p:tavLst>
                                        <p:tav tm="0">
                                          <p:val>
                                            <p:strVal val="ppt_h"/>
                                          </p:val>
                                        </p:tav>
                                        <p:tav tm="100000">
                                          <p:val>
                                            <p:strVal val="ppt_h"/>
                                          </p:val>
                                        </p:tav>
                                      </p:tavLst>
                                    </p:anim>
                                    <p:set>
                                      <p:cBhvr>
                                        <p:cTn id="1172" dur="1" fill="hold">
                                          <p:stCondLst>
                                            <p:cond delay="4999"/>
                                          </p:stCondLst>
                                        </p:cTn>
                                        <p:tgtEl>
                                          <p:spTgt spid="66"/>
                                        </p:tgtEl>
                                        <p:attrNameLst>
                                          <p:attrName>style.visibility</p:attrName>
                                        </p:attrNameLst>
                                      </p:cBhvr>
                                      <p:to>
                                        <p:strVal val="hidden"/>
                                      </p:to>
                                    </p:set>
                                  </p:childTnLst>
                                </p:cTn>
                              </p:par>
                              <p:par>
                                <p:cTn id="1173" presetID="45" presetClass="exit" presetSubtype="0" fill="hold" grpId="5" nodeType="withEffect">
                                  <p:stCondLst>
                                    <p:cond delay="0"/>
                                  </p:stCondLst>
                                  <p:childTnLst>
                                    <p:animEffect transition="out" filter="fade">
                                      <p:cBhvr>
                                        <p:cTn id="1174" dur="5000"/>
                                        <p:tgtEl>
                                          <p:spTgt spid="68"/>
                                        </p:tgtEl>
                                      </p:cBhvr>
                                    </p:animEffect>
                                    <p:anim calcmode="lin" valueType="num">
                                      <p:cBhvr>
                                        <p:cTn id="1175" dur="5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6" dur="5000"/>
                                        <p:tgtEl>
                                          <p:spTgt spid="68"/>
                                        </p:tgtEl>
                                        <p:attrNameLst>
                                          <p:attrName>ppt_h</p:attrName>
                                        </p:attrNameLst>
                                      </p:cBhvr>
                                      <p:tavLst>
                                        <p:tav tm="0">
                                          <p:val>
                                            <p:strVal val="ppt_h"/>
                                          </p:val>
                                        </p:tav>
                                        <p:tav tm="100000">
                                          <p:val>
                                            <p:strVal val="ppt_h"/>
                                          </p:val>
                                        </p:tav>
                                      </p:tavLst>
                                    </p:anim>
                                    <p:set>
                                      <p:cBhvr>
                                        <p:cTn id="1177" dur="1" fill="hold">
                                          <p:stCondLst>
                                            <p:cond delay="4999"/>
                                          </p:stCondLst>
                                        </p:cTn>
                                        <p:tgtEl>
                                          <p:spTgt spid="68"/>
                                        </p:tgtEl>
                                        <p:attrNameLst>
                                          <p:attrName>style.visibility</p:attrName>
                                        </p:attrNameLst>
                                      </p:cBhvr>
                                      <p:to>
                                        <p:strVal val="hidden"/>
                                      </p:to>
                                    </p:set>
                                  </p:childTnLst>
                                </p:cTn>
                              </p:par>
                              <p:par>
                                <p:cTn id="1178" presetID="45" presetClass="exit" presetSubtype="0" fill="hold" grpId="5" nodeType="withEffect">
                                  <p:stCondLst>
                                    <p:cond delay="0"/>
                                  </p:stCondLst>
                                  <p:childTnLst>
                                    <p:animEffect transition="out" filter="fade">
                                      <p:cBhvr>
                                        <p:cTn id="1179" dur="5000"/>
                                        <p:tgtEl>
                                          <p:spTgt spid="8"/>
                                        </p:tgtEl>
                                      </p:cBhvr>
                                    </p:animEffect>
                                    <p:anim calcmode="lin" valueType="num">
                                      <p:cBhvr>
                                        <p:cTn id="1180"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1" dur="5000"/>
                                        <p:tgtEl>
                                          <p:spTgt spid="8"/>
                                        </p:tgtEl>
                                        <p:attrNameLst>
                                          <p:attrName>ppt_h</p:attrName>
                                        </p:attrNameLst>
                                      </p:cBhvr>
                                      <p:tavLst>
                                        <p:tav tm="0">
                                          <p:val>
                                            <p:strVal val="ppt_h"/>
                                          </p:val>
                                        </p:tav>
                                        <p:tav tm="100000">
                                          <p:val>
                                            <p:strVal val="ppt_h"/>
                                          </p:val>
                                        </p:tav>
                                      </p:tavLst>
                                    </p:anim>
                                    <p:set>
                                      <p:cBhvr>
                                        <p:cTn id="1182" dur="1" fill="hold">
                                          <p:stCondLst>
                                            <p:cond delay="4999"/>
                                          </p:stCondLst>
                                        </p:cTn>
                                        <p:tgtEl>
                                          <p:spTgt spid="8"/>
                                        </p:tgtEl>
                                        <p:attrNameLst>
                                          <p:attrName>style.visibility</p:attrName>
                                        </p:attrNameLst>
                                      </p:cBhvr>
                                      <p:to>
                                        <p:strVal val="hidden"/>
                                      </p:to>
                                    </p:set>
                                  </p:childTnLst>
                                </p:cTn>
                              </p:par>
                              <p:par>
                                <p:cTn id="1183" presetID="45" presetClass="exit" presetSubtype="0" fill="hold" grpId="5" nodeType="withEffect">
                                  <p:stCondLst>
                                    <p:cond delay="0"/>
                                  </p:stCondLst>
                                  <p:childTnLst>
                                    <p:animEffect transition="out" filter="fade">
                                      <p:cBhvr>
                                        <p:cTn id="1184" dur="5000"/>
                                        <p:tgtEl>
                                          <p:spTgt spid="6"/>
                                        </p:tgtEl>
                                      </p:cBhvr>
                                    </p:animEffect>
                                    <p:anim calcmode="lin" valueType="num">
                                      <p:cBhvr>
                                        <p:cTn id="118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6" dur="5000"/>
                                        <p:tgtEl>
                                          <p:spTgt spid="6"/>
                                        </p:tgtEl>
                                        <p:attrNameLst>
                                          <p:attrName>ppt_h</p:attrName>
                                        </p:attrNameLst>
                                      </p:cBhvr>
                                      <p:tavLst>
                                        <p:tav tm="0">
                                          <p:val>
                                            <p:strVal val="ppt_h"/>
                                          </p:val>
                                        </p:tav>
                                        <p:tav tm="100000">
                                          <p:val>
                                            <p:strVal val="ppt_h"/>
                                          </p:val>
                                        </p:tav>
                                      </p:tavLst>
                                    </p:anim>
                                    <p:set>
                                      <p:cBhvr>
                                        <p:cTn id="1187" dur="1" fill="hold">
                                          <p:stCondLst>
                                            <p:cond delay="4999"/>
                                          </p:stCondLst>
                                        </p:cTn>
                                        <p:tgtEl>
                                          <p:spTgt spid="6"/>
                                        </p:tgtEl>
                                        <p:attrNameLst>
                                          <p:attrName>style.visibility</p:attrName>
                                        </p:attrNameLst>
                                      </p:cBhvr>
                                      <p:to>
                                        <p:strVal val="hidden"/>
                                      </p:to>
                                    </p:set>
                                  </p:childTnLst>
                                </p:cTn>
                              </p:par>
                              <p:par>
                                <p:cTn id="1188" presetID="45" presetClass="exit" presetSubtype="0" fill="hold" grpId="5" nodeType="withEffect">
                                  <p:stCondLst>
                                    <p:cond delay="0"/>
                                  </p:stCondLst>
                                  <p:childTnLst>
                                    <p:animEffect transition="out" filter="fade">
                                      <p:cBhvr>
                                        <p:cTn id="1189" dur="5000"/>
                                        <p:tgtEl>
                                          <p:spTgt spid="49"/>
                                        </p:tgtEl>
                                      </p:cBhvr>
                                    </p:animEffect>
                                    <p:anim calcmode="lin" valueType="num">
                                      <p:cBhvr>
                                        <p:cTn id="1190"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1" dur="5000"/>
                                        <p:tgtEl>
                                          <p:spTgt spid="49"/>
                                        </p:tgtEl>
                                        <p:attrNameLst>
                                          <p:attrName>ppt_h</p:attrName>
                                        </p:attrNameLst>
                                      </p:cBhvr>
                                      <p:tavLst>
                                        <p:tav tm="0">
                                          <p:val>
                                            <p:strVal val="ppt_h"/>
                                          </p:val>
                                        </p:tav>
                                        <p:tav tm="100000">
                                          <p:val>
                                            <p:strVal val="ppt_h"/>
                                          </p:val>
                                        </p:tav>
                                      </p:tavLst>
                                    </p:anim>
                                    <p:set>
                                      <p:cBhvr>
                                        <p:cTn id="1192" dur="1" fill="hold">
                                          <p:stCondLst>
                                            <p:cond delay="4999"/>
                                          </p:stCondLst>
                                        </p:cTn>
                                        <p:tgtEl>
                                          <p:spTgt spid="49"/>
                                        </p:tgtEl>
                                        <p:attrNameLst>
                                          <p:attrName>style.visibility</p:attrName>
                                        </p:attrNameLst>
                                      </p:cBhvr>
                                      <p:to>
                                        <p:strVal val="hidden"/>
                                      </p:to>
                                    </p:set>
                                  </p:childTnLst>
                                </p:cTn>
                              </p:par>
                              <p:par>
                                <p:cTn id="1193" presetID="45" presetClass="exit" presetSubtype="0" fill="hold" grpId="5" nodeType="withEffect">
                                  <p:stCondLst>
                                    <p:cond delay="0"/>
                                  </p:stCondLst>
                                  <p:childTnLst>
                                    <p:animEffect transition="out" filter="fade">
                                      <p:cBhvr>
                                        <p:cTn id="1194" dur="5000"/>
                                        <p:tgtEl>
                                          <p:spTgt spid="56"/>
                                        </p:tgtEl>
                                      </p:cBhvr>
                                    </p:animEffect>
                                    <p:anim calcmode="lin" valueType="num">
                                      <p:cBhvr>
                                        <p:cTn id="1195" dur="5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6" dur="5000"/>
                                        <p:tgtEl>
                                          <p:spTgt spid="56"/>
                                        </p:tgtEl>
                                        <p:attrNameLst>
                                          <p:attrName>ppt_h</p:attrName>
                                        </p:attrNameLst>
                                      </p:cBhvr>
                                      <p:tavLst>
                                        <p:tav tm="0">
                                          <p:val>
                                            <p:strVal val="ppt_h"/>
                                          </p:val>
                                        </p:tav>
                                        <p:tav tm="100000">
                                          <p:val>
                                            <p:strVal val="ppt_h"/>
                                          </p:val>
                                        </p:tav>
                                      </p:tavLst>
                                    </p:anim>
                                    <p:set>
                                      <p:cBhvr>
                                        <p:cTn id="1197" dur="1" fill="hold">
                                          <p:stCondLst>
                                            <p:cond delay="4999"/>
                                          </p:stCondLst>
                                        </p:cTn>
                                        <p:tgtEl>
                                          <p:spTgt spid="56"/>
                                        </p:tgtEl>
                                        <p:attrNameLst>
                                          <p:attrName>style.visibility</p:attrName>
                                        </p:attrNameLst>
                                      </p:cBhvr>
                                      <p:to>
                                        <p:strVal val="hidden"/>
                                      </p:to>
                                    </p:set>
                                  </p:childTnLst>
                                </p:cTn>
                              </p:par>
                              <p:par>
                                <p:cTn id="1198" presetID="45" presetClass="exit" presetSubtype="0" fill="hold" grpId="5" nodeType="withEffect">
                                  <p:stCondLst>
                                    <p:cond delay="0"/>
                                  </p:stCondLst>
                                  <p:childTnLst>
                                    <p:animEffect transition="out" filter="fade">
                                      <p:cBhvr>
                                        <p:cTn id="1199" dur="5000"/>
                                        <p:tgtEl>
                                          <p:spTgt spid="35"/>
                                        </p:tgtEl>
                                      </p:cBhvr>
                                    </p:animEffect>
                                    <p:anim calcmode="lin" valueType="num">
                                      <p:cBhvr>
                                        <p:cTn id="1200"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1" dur="5000"/>
                                        <p:tgtEl>
                                          <p:spTgt spid="35"/>
                                        </p:tgtEl>
                                        <p:attrNameLst>
                                          <p:attrName>ppt_h</p:attrName>
                                        </p:attrNameLst>
                                      </p:cBhvr>
                                      <p:tavLst>
                                        <p:tav tm="0">
                                          <p:val>
                                            <p:strVal val="ppt_h"/>
                                          </p:val>
                                        </p:tav>
                                        <p:tav tm="100000">
                                          <p:val>
                                            <p:strVal val="ppt_h"/>
                                          </p:val>
                                        </p:tav>
                                      </p:tavLst>
                                    </p:anim>
                                    <p:set>
                                      <p:cBhvr>
                                        <p:cTn id="1202" dur="1" fill="hold">
                                          <p:stCondLst>
                                            <p:cond delay="4999"/>
                                          </p:stCondLst>
                                        </p:cTn>
                                        <p:tgtEl>
                                          <p:spTgt spid="35"/>
                                        </p:tgtEl>
                                        <p:attrNameLst>
                                          <p:attrName>style.visibility</p:attrName>
                                        </p:attrNameLst>
                                      </p:cBhvr>
                                      <p:to>
                                        <p:strVal val="hidden"/>
                                      </p:to>
                                    </p:set>
                                  </p:childTnLst>
                                </p:cTn>
                              </p:par>
                              <p:par>
                                <p:cTn id="1203" presetID="45" presetClass="exit" presetSubtype="0" fill="hold" grpId="5" nodeType="withEffect">
                                  <p:stCondLst>
                                    <p:cond delay="0"/>
                                  </p:stCondLst>
                                  <p:childTnLst>
                                    <p:animEffect transition="out" filter="fade">
                                      <p:cBhvr>
                                        <p:cTn id="1204" dur="5000"/>
                                        <p:tgtEl>
                                          <p:spTgt spid="42"/>
                                        </p:tgtEl>
                                      </p:cBhvr>
                                    </p:animEffect>
                                    <p:anim calcmode="lin" valueType="num">
                                      <p:cBhvr>
                                        <p:cTn id="1205"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6" dur="5000"/>
                                        <p:tgtEl>
                                          <p:spTgt spid="42"/>
                                        </p:tgtEl>
                                        <p:attrNameLst>
                                          <p:attrName>ppt_h</p:attrName>
                                        </p:attrNameLst>
                                      </p:cBhvr>
                                      <p:tavLst>
                                        <p:tav tm="0">
                                          <p:val>
                                            <p:strVal val="ppt_h"/>
                                          </p:val>
                                        </p:tav>
                                        <p:tav tm="100000">
                                          <p:val>
                                            <p:strVal val="ppt_h"/>
                                          </p:val>
                                        </p:tav>
                                      </p:tavLst>
                                    </p:anim>
                                    <p:set>
                                      <p:cBhvr>
                                        <p:cTn id="1207" dur="1" fill="hold">
                                          <p:stCondLst>
                                            <p:cond delay="4999"/>
                                          </p:stCondLst>
                                        </p:cTn>
                                        <p:tgtEl>
                                          <p:spTgt spid="42"/>
                                        </p:tgtEl>
                                        <p:attrNameLst>
                                          <p:attrName>style.visibility</p:attrName>
                                        </p:attrNameLst>
                                      </p:cBhvr>
                                      <p:to>
                                        <p:strVal val="hidden"/>
                                      </p:to>
                                    </p:set>
                                  </p:childTnLst>
                                </p:cTn>
                              </p:par>
                              <p:par>
                                <p:cTn id="1208" presetID="45" presetClass="exit" presetSubtype="0" fill="hold" grpId="5" nodeType="withEffect">
                                  <p:stCondLst>
                                    <p:cond delay="0"/>
                                  </p:stCondLst>
                                  <p:childTnLst>
                                    <p:animEffect transition="out" filter="fade">
                                      <p:cBhvr>
                                        <p:cTn id="1209" dur="5000"/>
                                        <p:tgtEl>
                                          <p:spTgt spid="3"/>
                                        </p:tgtEl>
                                      </p:cBhvr>
                                    </p:animEffect>
                                    <p:anim calcmode="lin" valueType="num">
                                      <p:cBhvr>
                                        <p:cTn id="1210"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1" dur="5000"/>
                                        <p:tgtEl>
                                          <p:spTgt spid="3"/>
                                        </p:tgtEl>
                                        <p:attrNameLst>
                                          <p:attrName>ppt_h</p:attrName>
                                        </p:attrNameLst>
                                      </p:cBhvr>
                                      <p:tavLst>
                                        <p:tav tm="0">
                                          <p:val>
                                            <p:strVal val="ppt_h"/>
                                          </p:val>
                                        </p:tav>
                                        <p:tav tm="100000">
                                          <p:val>
                                            <p:strVal val="ppt_h"/>
                                          </p:val>
                                        </p:tav>
                                      </p:tavLst>
                                    </p:anim>
                                    <p:set>
                                      <p:cBhvr>
                                        <p:cTn id="1212" dur="1" fill="hold">
                                          <p:stCondLst>
                                            <p:cond delay="4999"/>
                                          </p:stCondLst>
                                        </p:cTn>
                                        <p:tgtEl>
                                          <p:spTgt spid="3"/>
                                        </p:tgtEl>
                                        <p:attrNameLst>
                                          <p:attrName>style.visibility</p:attrName>
                                        </p:attrNameLst>
                                      </p:cBhvr>
                                      <p:to>
                                        <p:strVal val="hidden"/>
                                      </p:to>
                                    </p:set>
                                  </p:childTnLst>
                                </p:cTn>
                              </p:par>
                              <p:par>
                                <p:cTn id="1213" presetID="45" presetClass="exit" presetSubtype="0" fill="hold" grpId="5" nodeType="withEffect">
                                  <p:stCondLst>
                                    <p:cond delay="0"/>
                                  </p:stCondLst>
                                  <p:childTnLst>
                                    <p:animEffect transition="out" filter="fade">
                                      <p:cBhvr>
                                        <p:cTn id="1214" dur="5000"/>
                                        <p:tgtEl>
                                          <p:spTgt spid="50"/>
                                        </p:tgtEl>
                                      </p:cBhvr>
                                    </p:animEffect>
                                    <p:anim calcmode="lin" valueType="num">
                                      <p:cBhvr>
                                        <p:cTn id="1215"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6" dur="5000"/>
                                        <p:tgtEl>
                                          <p:spTgt spid="50"/>
                                        </p:tgtEl>
                                        <p:attrNameLst>
                                          <p:attrName>ppt_h</p:attrName>
                                        </p:attrNameLst>
                                      </p:cBhvr>
                                      <p:tavLst>
                                        <p:tav tm="0">
                                          <p:val>
                                            <p:strVal val="ppt_h"/>
                                          </p:val>
                                        </p:tav>
                                        <p:tav tm="100000">
                                          <p:val>
                                            <p:strVal val="ppt_h"/>
                                          </p:val>
                                        </p:tav>
                                      </p:tavLst>
                                    </p:anim>
                                    <p:set>
                                      <p:cBhvr>
                                        <p:cTn id="1217" dur="1" fill="hold">
                                          <p:stCondLst>
                                            <p:cond delay="4999"/>
                                          </p:stCondLst>
                                        </p:cTn>
                                        <p:tgtEl>
                                          <p:spTgt spid="50"/>
                                        </p:tgtEl>
                                        <p:attrNameLst>
                                          <p:attrName>style.visibility</p:attrName>
                                        </p:attrNameLst>
                                      </p:cBhvr>
                                      <p:to>
                                        <p:strVal val="hidden"/>
                                      </p:to>
                                    </p:set>
                                  </p:childTnLst>
                                </p:cTn>
                              </p:par>
                              <p:par>
                                <p:cTn id="1218" presetID="45" presetClass="exit" presetSubtype="0" fill="hold" grpId="5" nodeType="withEffect">
                                  <p:stCondLst>
                                    <p:cond delay="0"/>
                                  </p:stCondLst>
                                  <p:childTnLst>
                                    <p:animEffect transition="out" filter="fade">
                                      <p:cBhvr>
                                        <p:cTn id="1219" dur="5000"/>
                                        <p:tgtEl>
                                          <p:spTgt spid="51"/>
                                        </p:tgtEl>
                                      </p:cBhvr>
                                    </p:animEffect>
                                    <p:anim calcmode="lin" valueType="num">
                                      <p:cBhvr>
                                        <p:cTn id="1220"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1" dur="5000"/>
                                        <p:tgtEl>
                                          <p:spTgt spid="51"/>
                                        </p:tgtEl>
                                        <p:attrNameLst>
                                          <p:attrName>ppt_h</p:attrName>
                                        </p:attrNameLst>
                                      </p:cBhvr>
                                      <p:tavLst>
                                        <p:tav tm="0">
                                          <p:val>
                                            <p:strVal val="ppt_h"/>
                                          </p:val>
                                        </p:tav>
                                        <p:tav tm="100000">
                                          <p:val>
                                            <p:strVal val="ppt_h"/>
                                          </p:val>
                                        </p:tav>
                                      </p:tavLst>
                                    </p:anim>
                                    <p:set>
                                      <p:cBhvr>
                                        <p:cTn id="1222" dur="1" fill="hold">
                                          <p:stCondLst>
                                            <p:cond delay="4999"/>
                                          </p:stCondLst>
                                        </p:cTn>
                                        <p:tgtEl>
                                          <p:spTgt spid="51"/>
                                        </p:tgtEl>
                                        <p:attrNameLst>
                                          <p:attrName>style.visibility</p:attrName>
                                        </p:attrNameLst>
                                      </p:cBhvr>
                                      <p:to>
                                        <p:strVal val="hidden"/>
                                      </p:to>
                                    </p:set>
                                  </p:childTnLst>
                                </p:cTn>
                              </p:par>
                              <p:par>
                                <p:cTn id="1223" presetID="45" presetClass="exit" presetSubtype="0" fill="hold" grpId="5" nodeType="withEffect">
                                  <p:stCondLst>
                                    <p:cond delay="0"/>
                                  </p:stCondLst>
                                  <p:childTnLst>
                                    <p:animEffect transition="out" filter="fade">
                                      <p:cBhvr>
                                        <p:cTn id="1224" dur="5000"/>
                                        <p:tgtEl>
                                          <p:spTgt spid="57"/>
                                        </p:tgtEl>
                                      </p:cBhvr>
                                    </p:animEffect>
                                    <p:anim calcmode="lin" valueType="num">
                                      <p:cBhvr>
                                        <p:cTn id="1225" dur="5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6" dur="5000"/>
                                        <p:tgtEl>
                                          <p:spTgt spid="57"/>
                                        </p:tgtEl>
                                        <p:attrNameLst>
                                          <p:attrName>ppt_h</p:attrName>
                                        </p:attrNameLst>
                                      </p:cBhvr>
                                      <p:tavLst>
                                        <p:tav tm="0">
                                          <p:val>
                                            <p:strVal val="ppt_h"/>
                                          </p:val>
                                        </p:tav>
                                        <p:tav tm="100000">
                                          <p:val>
                                            <p:strVal val="ppt_h"/>
                                          </p:val>
                                        </p:tav>
                                      </p:tavLst>
                                    </p:anim>
                                    <p:set>
                                      <p:cBhvr>
                                        <p:cTn id="1227" dur="1" fill="hold">
                                          <p:stCondLst>
                                            <p:cond delay="4999"/>
                                          </p:stCondLst>
                                        </p:cTn>
                                        <p:tgtEl>
                                          <p:spTgt spid="57"/>
                                        </p:tgtEl>
                                        <p:attrNameLst>
                                          <p:attrName>style.visibility</p:attrName>
                                        </p:attrNameLst>
                                      </p:cBhvr>
                                      <p:to>
                                        <p:strVal val="hidden"/>
                                      </p:to>
                                    </p:set>
                                  </p:childTnLst>
                                </p:cTn>
                              </p:par>
                              <p:par>
                                <p:cTn id="1228" presetID="45" presetClass="exit" presetSubtype="0" fill="hold" grpId="5" nodeType="withEffect">
                                  <p:stCondLst>
                                    <p:cond delay="0"/>
                                  </p:stCondLst>
                                  <p:childTnLst>
                                    <p:animEffect transition="out" filter="fade">
                                      <p:cBhvr>
                                        <p:cTn id="1229" dur="5000"/>
                                        <p:tgtEl>
                                          <p:spTgt spid="58"/>
                                        </p:tgtEl>
                                      </p:cBhvr>
                                    </p:animEffect>
                                    <p:anim calcmode="lin" valueType="num">
                                      <p:cBhvr>
                                        <p:cTn id="1230"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1" dur="5000"/>
                                        <p:tgtEl>
                                          <p:spTgt spid="58"/>
                                        </p:tgtEl>
                                        <p:attrNameLst>
                                          <p:attrName>ppt_h</p:attrName>
                                        </p:attrNameLst>
                                      </p:cBhvr>
                                      <p:tavLst>
                                        <p:tav tm="0">
                                          <p:val>
                                            <p:strVal val="ppt_h"/>
                                          </p:val>
                                        </p:tav>
                                        <p:tav tm="100000">
                                          <p:val>
                                            <p:strVal val="ppt_h"/>
                                          </p:val>
                                        </p:tav>
                                      </p:tavLst>
                                    </p:anim>
                                    <p:set>
                                      <p:cBhvr>
                                        <p:cTn id="1232" dur="1" fill="hold">
                                          <p:stCondLst>
                                            <p:cond delay="4999"/>
                                          </p:stCondLst>
                                        </p:cTn>
                                        <p:tgtEl>
                                          <p:spTgt spid="58"/>
                                        </p:tgtEl>
                                        <p:attrNameLst>
                                          <p:attrName>style.visibility</p:attrName>
                                        </p:attrNameLst>
                                      </p:cBhvr>
                                      <p:to>
                                        <p:strVal val="hidden"/>
                                      </p:to>
                                    </p:set>
                                  </p:childTnLst>
                                </p:cTn>
                              </p:par>
                              <p:par>
                                <p:cTn id="1233" presetID="45" presetClass="exit" presetSubtype="0" fill="hold" grpId="5" nodeType="withEffect">
                                  <p:stCondLst>
                                    <p:cond delay="0"/>
                                  </p:stCondLst>
                                  <p:childTnLst>
                                    <p:animEffect transition="out" filter="fade">
                                      <p:cBhvr>
                                        <p:cTn id="1234" dur="5000"/>
                                        <p:tgtEl>
                                          <p:spTgt spid="36"/>
                                        </p:tgtEl>
                                      </p:cBhvr>
                                    </p:animEffect>
                                    <p:anim calcmode="lin" valueType="num">
                                      <p:cBhvr>
                                        <p:cTn id="1235"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6" dur="5000"/>
                                        <p:tgtEl>
                                          <p:spTgt spid="36"/>
                                        </p:tgtEl>
                                        <p:attrNameLst>
                                          <p:attrName>ppt_h</p:attrName>
                                        </p:attrNameLst>
                                      </p:cBhvr>
                                      <p:tavLst>
                                        <p:tav tm="0">
                                          <p:val>
                                            <p:strVal val="ppt_h"/>
                                          </p:val>
                                        </p:tav>
                                        <p:tav tm="100000">
                                          <p:val>
                                            <p:strVal val="ppt_h"/>
                                          </p:val>
                                        </p:tav>
                                      </p:tavLst>
                                    </p:anim>
                                    <p:set>
                                      <p:cBhvr>
                                        <p:cTn id="1237" dur="1" fill="hold">
                                          <p:stCondLst>
                                            <p:cond delay="4999"/>
                                          </p:stCondLst>
                                        </p:cTn>
                                        <p:tgtEl>
                                          <p:spTgt spid="36"/>
                                        </p:tgtEl>
                                        <p:attrNameLst>
                                          <p:attrName>style.visibility</p:attrName>
                                        </p:attrNameLst>
                                      </p:cBhvr>
                                      <p:to>
                                        <p:strVal val="hidden"/>
                                      </p:to>
                                    </p:set>
                                  </p:childTnLst>
                                </p:cTn>
                              </p:par>
                              <p:par>
                                <p:cTn id="1238" presetID="45" presetClass="exit" presetSubtype="0" fill="hold" grpId="5" nodeType="withEffect">
                                  <p:stCondLst>
                                    <p:cond delay="0"/>
                                  </p:stCondLst>
                                  <p:childTnLst>
                                    <p:animEffect transition="out" filter="fade">
                                      <p:cBhvr>
                                        <p:cTn id="1239" dur="5000"/>
                                        <p:tgtEl>
                                          <p:spTgt spid="37"/>
                                        </p:tgtEl>
                                      </p:cBhvr>
                                    </p:animEffect>
                                    <p:anim calcmode="lin" valueType="num">
                                      <p:cBhvr>
                                        <p:cTn id="1240"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1" dur="5000"/>
                                        <p:tgtEl>
                                          <p:spTgt spid="37"/>
                                        </p:tgtEl>
                                        <p:attrNameLst>
                                          <p:attrName>ppt_h</p:attrName>
                                        </p:attrNameLst>
                                      </p:cBhvr>
                                      <p:tavLst>
                                        <p:tav tm="0">
                                          <p:val>
                                            <p:strVal val="ppt_h"/>
                                          </p:val>
                                        </p:tav>
                                        <p:tav tm="100000">
                                          <p:val>
                                            <p:strVal val="ppt_h"/>
                                          </p:val>
                                        </p:tav>
                                      </p:tavLst>
                                    </p:anim>
                                    <p:set>
                                      <p:cBhvr>
                                        <p:cTn id="1242" dur="1" fill="hold">
                                          <p:stCondLst>
                                            <p:cond delay="4999"/>
                                          </p:stCondLst>
                                        </p:cTn>
                                        <p:tgtEl>
                                          <p:spTgt spid="37"/>
                                        </p:tgtEl>
                                        <p:attrNameLst>
                                          <p:attrName>style.visibility</p:attrName>
                                        </p:attrNameLst>
                                      </p:cBhvr>
                                      <p:to>
                                        <p:strVal val="hidden"/>
                                      </p:to>
                                    </p:set>
                                  </p:childTnLst>
                                </p:cTn>
                              </p:par>
                              <p:par>
                                <p:cTn id="1243" presetID="45" presetClass="exit" presetSubtype="0" fill="hold" grpId="5" nodeType="withEffect">
                                  <p:stCondLst>
                                    <p:cond delay="0"/>
                                  </p:stCondLst>
                                  <p:childTnLst>
                                    <p:animEffect transition="out" filter="fade">
                                      <p:cBhvr>
                                        <p:cTn id="1244" dur="5000"/>
                                        <p:tgtEl>
                                          <p:spTgt spid="43"/>
                                        </p:tgtEl>
                                      </p:cBhvr>
                                    </p:animEffect>
                                    <p:anim calcmode="lin" valueType="num">
                                      <p:cBhvr>
                                        <p:cTn id="1245"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6" dur="5000"/>
                                        <p:tgtEl>
                                          <p:spTgt spid="43"/>
                                        </p:tgtEl>
                                        <p:attrNameLst>
                                          <p:attrName>ppt_h</p:attrName>
                                        </p:attrNameLst>
                                      </p:cBhvr>
                                      <p:tavLst>
                                        <p:tav tm="0">
                                          <p:val>
                                            <p:strVal val="ppt_h"/>
                                          </p:val>
                                        </p:tav>
                                        <p:tav tm="100000">
                                          <p:val>
                                            <p:strVal val="ppt_h"/>
                                          </p:val>
                                        </p:tav>
                                      </p:tavLst>
                                    </p:anim>
                                    <p:set>
                                      <p:cBhvr>
                                        <p:cTn id="1247" dur="1" fill="hold">
                                          <p:stCondLst>
                                            <p:cond delay="4999"/>
                                          </p:stCondLst>
                                        </p:cTn>
                                        <p:tgtEl>
                                          <p:spTgt spid="43"/>
                                        </p:tgtEl>
                                        <p:attrNameLst>
                                          <p:attrName>style.visibility</p:attrName>
                                        </p:attrNameLst>
                                      </p:cBhvr>
                                      <p:to>
                                        <p:strVal val="hidden"/>
                                      </p:to>
                                    </p:set>
                                  </p:childTnLst>
                                </p:cTn>
                              </p:par>
                              <p:par>
                                <p:cTn id="1248" presetID="45" presetClass="exit" presetSubtype="0" fill="hold" grpId="5" nodeType="withEffect">
                                  <p:stCondLst>
                                    <p:cond delay="0"/>
                                  </p:stCondLst>
                                  <p:childTnLst>
                                    <p:animEffect transition="out" filter="fade">
                                      <p:cBhvr>
                                        <p:cTn id="1249" dur="5000"/>
                                        <p:tgtEl>
                                          <p:spTgt spid="44"/>
                                        </p:tgtEl>
                                      </p:cBhvr>
                                    </p:animEffect>
                                    <p:anim calcmode="lin" valueType="num">
                                      <p:cBhvr>
                                        <p:cTn id="1250"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1" dur="5000"/>
                                        <p:tgtEl>
                                          <p:spTgt spid="44"/>
                                        </p:tgtEl>
                                        <p:attrNameLst>
                                          <p:attrName>ppt_h</p:attrName>
                                        </p:attrNameLst>
                                      </p:cBhvr>
                                      <p:tavLst>
                                        <p:tav tm="0">
                                          <p:val>
                                            <p:strVal val="ppt_h"/>
                                          </p:val>
                                        </p:tav>
                                        <p:tav tm="100000">
                                          <p:val>
                                            <p:strVal val="ppt_h"/>
                                          </p:val>
                                        </p:tav>
                                      </p:tavLst>
                                    </p:anim>
                                    <p:set>
                                      <p:cBhvr>
                                        <p:cTn id="1252" dur="1" fill="hold">
                                          <p:stCondLst>
                                            <p:cond delay="4999"/>
                                          </p:stCondLst>
                                        </p:cTn>
                                        <p:tgtEl>
                                          <p:spTgt spid="44"/>
                                        </p:tgtEl>
                                        <p:attrNameLst>
                                          <p:attrName>style.visibility</p:attrName>
                                        </p:attrNameLst>
                                      </p:cBhvr>
                                      <p:to>
                                        <p:strVal val="hidden"/>
                                      </p:to>
                                    </p:set>
                                  </p:childTnLst>
                                </p:cTn>
                              </p:par>
                              <p:par>
                                <p:cTn id="1253" presetID="45" presetClass="exit" presetSubtype="0" fill="hold" grpId="5" nodeType="withEffect">
                                  <p:stCondLst>
                                    <p:cond delay="0"/>
                                  </p:stCondLst>
                                  <p:childTnLst>
                                    <p:animEffect transition="out" filter="fade">
                                      <p:cBhvr>
                                        <p:cTn id="1254" dur="5000"/>
                                        <p:tgtEl>
                                          <p:spTgt spid="4"/>
                                        </p:tgtEl>
                                      </p:cBhvr>
                                    </p:animEffect>
                                    <p:anim calcmode="lin" valueType="num">
                                      <p:cBhvr>
                                        <p:cTn id="1255"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6" dur="5000"/>
                                        <p:tgtEl>
                                          <p:spTgt spid="4"/>
                                        </p:tgtEl>
                                        <p:attrNameLst>
                                          <p:attrName>ppt_h</p:attrName>
                                        </p:attrNameLst>
                                      </p:cBhvr>
                                      <p:tavLst>
                                        <p:tav tm="0">
                                          <p:val>
                                            <p:strVal val="ppt_h"/>
                                          </p:val>
                                        </p:tav>
                                        <p:tav tm="100000">
                                          <p:val>
                                            <p:strVal val="ppt_h"/>
                                          </p:val>
                                        </p:tav>
                                      </p:tavLst>
                                    </p:anim>
                                    <p:set>
                                      <p:cBhvr>
                                        <p:cTn id="1257" dur="1" fill="hold">
                                          <p:stCondLst>
                                            <p:cond delay="4999"/>
                                          </p:stCondLst>
                                        </p:cTn>
                                        <p:tgtEl>
                                          <p:spTgt spid="4"/>
                                        </p:tgtEl>
                                        <p:attrNameLst>
                                          <p:attrName>style.visibility</p:attrName>
                                        </p:attrNameLst>
                                      </p:cBhvr>
                                      <p:to>
                                        <p:strVal val="hidden"/>
                                      </p:to>
                                    </p:set>
                                  </p:childTnLst>
                                </p:cTn>
                              </p:par>
                              <p:par>
                                <p:cTn id="1258" presetID="45" presetClass="exit" presetSubtype="0" fill="hold" grpId="5" nodeType="withEffect">
                                  <p:stCondLst>
                                    <p:cond delay="0"/>
                                  </p:stCondLst>
                                  <p:childTnLst>
                                    <p:animEffect transition="out" filter="fade">
                                      <p:cBhvr>
                                        <p:cTn id="1259" dur="5000"/>
                                        <p:tgtEl>
                                          <p:spTgt spid="5"/>
                                        </p:tgtEl>
                                      </p:cBhvr>
                                    </p:animEffect>
                                    <p:anim calcmode="lin" valueType="num">
                                      <p:cBhvr>
                                        <p:cTn id="126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1" dur="5000"/>
                                        <p:tgtEl>
                                          <p:spTgt spid="5"/>
                                        </p:tgtEl>
                                        <p:attrNameLst>
                                          <p:attrName>ppt_h</p:attrName>
                                        </p:attrNameLst>
                                      </p:cBhvr>
                                      <p:tavLst>
                                        <p:tav tm="0">
                                          <p:val>
                                            <p:strVal val="ppt_h"/>
                                          </p:val>
                                        </p:tav>
                                        <p:tav tm="100000">
                                          <p:val>
                                            <p:strVal val="ppt_h"/>
                                          </p:val>
                                        </p:tav>
                                      </p:tavLst>
                                    </p:anim>
                                    <p:set>
                                      <p:cBhvr>
                                        <p:cTn id="1262" dur="1" fill="hold">
                                          <p:stCondLst>
                                            <p:cond delay="4999"/>
                                          </p:stCondLst>
                                        </p:cTn>
                                        <p:tgtEl>
                                          <p:spTgt spid="5"/>
                                        </p:tgtEl>
                                        <p:attrNameLst>
                                          <p:attrName>style.visibility</p:attrName>
                                        </p:attrNameLst>
                                      </p:cBhvr>
                                      <p:to>
                                        <p:strVal val="hidden"/>
                                      </p:to>
                                    </p:set>
                                  </p:childTnLst>
                                </p:cTn>
                              </p:par>
                              <p:par>
                                <p:cTn id="1263" presetID="45" presetClass="exit" presetSubtype="0" fill="hold" grpId="5" nodeType="withEffect">
                                  <p:stCondLst>
                                    <p:cond delay="0"/>
                                  </p:stCondLst>
                                  <p:childTnLst>
                                    <p:animEffect transition="out" filter="fade">
                                      <p:cBhvr>
                                        <p:cTn id="1264" dur="5000"/>
                                        <p:tgtEl>
                                          <p:spTgt spid="53"/>
                                        </p:tgtEl>
                                      </p:cBhvr>
                                    </p:animEffect>
                                    <p:anim calcmode="lin" valueType="num">
                                      <p:cBhvr>
                                        <p:cTn id="1265"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6" dur="5000"/>
                                        <p:tgtEl>
                                          <p:spTgt spid="53"/>
                                        </p:tgtEl>
                                        <p:attrNameLst>
                                          <p:attrName>ppt_h</p:attrName>
                                        </p:attrNameLst>
                                      </p:cBhvr>
                                      <p:tavLst>
                                        <p:tav tm="0">
                                          <p:val>
                                            <p:strVal val="ppt_h"/>
                                          </p:val>
                                        </p:tav>
                                        <p:tav tm="100000">
                                          <p:val>
                                            <p:strVal val="ppt_h"/>
                                          </p:val>
                                        </p:tav>
                                      </p:tavLst>
                                    </p:anim>
                                    <p:set>
                                      <p:cBhvr>
                                        <p:cTn id="1267" dur="1" fill="hold">
                                          <p:stCondLst>
                                            <p:cond delay="4999"/>
                                          </p:stCondLst>
                                        </p:cTn>
                                        <p:tgtEl>
                                          <p:spTgt spid="53"/>
                                        </p:tgtEl>
                                        <p:attrNameLst>
                                          <p:attrName>style.visibility</p:attrName>
                                        </p:attrNameLst>
                                      </p:cBhvr>
                                      <p:to>
                                        <p:strVal val="hidden"/>
                                      </p:to>
                                    </p:set>
                                  </p:childTnLst>
                                </p:cTn>
                              </p:par>
                              <p:par>
                                <p:cTn id="1268" presetID="45" presetClass="exit" presetSubtype="0" fill="hold" grpId="5" nodeType="withEffect">
                                  <p:stCondLst>
                                    <p:cond delay="0"/>
                                  </p:stCondLst>
                                  <p:childTnLst>
                                    <p:animEffect transition="out" filter="fade">
                                      <p:cBhvr>
                                        <p:cTn id="1269" dur="5000"/>
                                        <p:tgtEl>
                                          <p:spTgt spid="52"/>
                                        </p:tgtEl>
                                      </p:cBhvr>
                                    </p:animEffect>
                                    <p:anim calcmode="lin" valueType="num">
                                      <p:cBhvr>
                                        <p:cTn id="1270"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1" dur="5000"/>
                                        <p:tgtEl>
                                          <p:spTgt spid="52"/>
                                        </p:tgtEl>
                                        <p:attrNameLst>
                                          <p:attrName>ppt_h</p:attrName>
                                        </p:attrNameLst>
                                      </p:cBhvr>
                                      <p:tavLst>
                                        <p:tav tm="0">
                                          <p:val>
                                            <p:strVal val="ppt_h"/>
                                          </p:val>
                                        </p:tav>
                                        <p:tav tm="100000">
                                          <p:val>
                                            <p:strVal val="ppt_h"/>
                                          </p:val>
                                        </p:tav>
                                      </p:tavLst>
                                    </p:anim>
                                    <p:set>
                                      <p:cBhvr>
                                        <p:cTn id="1272" dur="1" fill="hold">
                                          <p:stCondLst>
                                            <p:cond delay="4999"/>
                                          </p:stCondLst>
                                        </p:cTn>
                                        <p:tgtEl>
                                          <p:spTgt spid="52"/>
                                        </p:tgtEl>
                                        <p:attrNameLst>
                                          <p:attrName>style.visibility</p:attrName>
                                        </p:attrNameLst>
                                      </p:cBhvr>
                                      <p:to>
                                        <p:strVal val="hidden"/>
                                      </p:to>
                                    </p:set>
                                  </p:childTnLst>
                                </p:cTn>
                              </p:par>
                              <p:par>
                                <p:cTn id="1273" presetID="45" presetClass="exit" presetSubtype="0" fill="hold" grpId="5" nodeType="withEffect">
                                  <p:stCondLst>
                                    <p:cond delay="0"/>
                                  </p:stCondLst>
                                  <p:childTnLst>
                                    <p:animEffect transition="out" filter="fade">
                                      <p:cBhvr>
                                        <p:cTn id="1274" dur="5000"/>
                                        <p:tgtEl>
                                          <p:spTgt spid="54"/>
                                        </p:tgtEl>
                                      </p:cBhvr>
                                    </p:animEffect>
                                    <p:anim calcmode="lin" valueType="num">
                                      <p:cBhvr>
                                        <p:cTn id="1275"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6" dur="5000"/>
                                        <p:tgtEl>
                                          <p:spTgt spid="54"/>
                                        </p:tgtEl>
                                        <p:attrNameLst>
                                          <p:attrName>ppt_h</p:attrName>
                                        </p:attrNameLst>
                                      </p:cBhvr>
                                      <p:tavLst>
                                        <p:tav tm="0">
                                          <p:val>
                                            <p:strVal val="ppt_h"/>
                                          </p:val>
                                        </p:tav>
                                        <p:tav tm="100000">
                                          <p:val>
                                            <p:strVal val="ppt_h"/>
                                          </p:val>
                                        </p:tav>
                                      </p:tavLst>
                                    </p:anim>
                                    <p:set>
                                      <p:cBhvr>
                                        <p:cTn id="1277" dur="1" fill="hold">
                                          <p:stCondLst>
                                            <p:cond delay="4999"/>
                                          </p:stCondLst>
                                        </p:cTn>
                                        <p:tgtEl>
                                          <p:spTgt spid="54"/>
                                        </p:tgtEl>
                                        <p:attrNameLst>
                                          <p:attrName>style.visibility</p:attrName>
                                        </p:attrNameLst>
                                      </p:cBhvr>
                                      <p:to>
                                        <p:strVal val="hidden"/>
                                      </p:to>
                                    </p:set>
                                  </p:childTnLst>
                                </p:cTn>
                              </p:par>
                              <p:par>
                                <p:cTn id="1278" presetID="45" presetClass="exit" presetSubtype="0" fill="hold" grpId="5" nodeType="withEffect">
                                  <p:stCondLst>
                                    <p:cond delay="0"/>
                                  </p:stCondLst>
                                  <p:childTnLst>
                                    <p:animEffect transition="out" filter="fade">
                                      <p:cBhvr>
                                        <p:cTn id="1279" dur="5000"/>
                                        <p:tgtEl>
                                          <p:spTgt spid="60"/>
                                        </p:tgtEl>
                                      </p:cBhvr>
                                    </p:animEffect>
                                    <p:anim calcmode="lin" valueType="num">
                                      <p:cBhvr>
                                        <p:cTn id="1280"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1" dur="5000"/>
                                        <p:tgtEl>
                                          <p:spTgt spid="60"/>
                                        </p:tgtEl>
                                        <p:attrNameLst>
                                          <p:attrName>ppt_h</p:attrName>
                                        </p:attrNameLst>
                                      </p:cBhvr>
                                      <p:tavLst>
                                        <p:tav tm="0">
                                          <p:val>
                                            <p:strVal val="ppt_h"/>
                                          </p:val>
                                        </p:tav>
                                        <p:tav tm="100000">
                                          <p:val>
                                            <p:strVal val="ppt_h"/>
                                          </p:val>
                                        </p:tav>
                                      </p:tavLst>
                                    </p:anim>
                                    <p:set>
                                      <p:cBhvr>
                                        <p:cTn id="1282" dur="1" fill="hold">
                                          <p:stCondLst>
                                            <p:cond delay="4999"/>
                                          </p:stCondLst>
                                        </p:cTn>
                                        <p:tgtEl>
                                          <p:spTgt spid="60"/>
                                        </p:tgtEl>
                                        <p:attrNameLst>
                                          <p:attrName>style.visibility</p:attrName>
                                        </p:attrNameLst>
                                      </p:cBhvr>
                                      <p:to>
                                        <p:strVal val="hidden"/>
                                      </p:to>
                                    </p:set>
                                  </p:childTnLst>
                                </p:cTn>
                              </p:par>
                              <p:par>
                                <p:cTn id="1283" presetID="45" presetClass="exit" presetSubtype="0" fill="hold" grpId="5" nodeType="withEffect">
                                  <p:stCondLst>
                                    <p:cond delay="0"/>
                                  </p:stCondLst>
                                  <p:childTnLst>
                                    <p:animEffect transition="out" filter="fade">
                                      <p:cBhvr>
                                        <p:cTn id="1284" dur="5000"/>
                                        <p:tgtEl>
                                          <p:spTgt spid="59"/>
                                        </p:tgtEl>
                                      </p:cBhvr>
                                    </p:animEffect>
                                    <p:anim calcmode="lin" valueType="num">
                                      <p:cBhvr>
                                        <p:cTn id="1285"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6" dur="5000"/>
                                        <p:tgtEl>
                                          <p:spTgt spid="59"/>
                                        </p:tgtEl>
                                        <p:attrNameLst>
                                          <p:attrName>ppt_h</p:attrName>
                                        </p:attrNameLst>
                                      </p:cBhvr>
                                      <p:tavLst>
                                        <p:tav tm="0">
                                          <p:val>
                                            <p:strVal val="ppt_h"/>
                                          </p:val>
                                        </p:tav>
                                        <p:tav tm="100000">
                                          <p:val>
                                            <p:strVal val="ppt_h"/>
                                          </p:val>
                                        </p:tav>
                                      </p:tavLst>
                                    </p:anim>
                                    <p:set>
                                      <p:cBhvr>
                                        <p:cTn id="1287" dur="1" fill="hold">
                                          <p:stCondLst>
                                            <p:cond delay="4999"/>
                                          </p:stCondLst>
                                        </p:cTn>
                                        <p:tgtEl>
                                          <p:spTgt spid="59"/>
                                        </p:tgtEl>
                                        <p:attrNameLst>
                                          <p:attrName>style.visibility</p:attrName>
                                        </p:attrNameLst>
                                      </p:cBhvr>
                                      <p:to>
                                        <p:strVal val="hidden"/>
                                      </p:to>
                                    </p:set>
                                  </p:childTnLst>
                                </p:cTn>
                              </p:par>
                              <p:par>
                                <p:cTn id="1288" presetID="45" presetClass="exit" presetSubtype="0" fill="hold" grpId="5" nodeType="withEffect">
                                  <p:stCondLst>
                                    <p:cond delay="0"/>
                                  </p:stCondLst>
                                  <p:childTnLst>
                                    <p:animEffect transition="out" filter="fade">
                                      <p:cBhvr>
                                        <p:cTn id="1289" dur="5000"/>
                                        <p:tgtEl>
                                          <p:spTgt spid="61"/>
                                        </p:tgtEl>
                                      </p:cBhvr>
                                    </p:animEffect>
                                    <p:anim calcmode="lin" valueType="num">
                                      <p:cBhvr>
                                        <p:cTn id="1290"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1" dur="5000"/>
                                        <p:tgtEl>
                                          <p:spTgt spid="61"/>
                                        </p:tgtEl>
                                        <p:attrNameLst>
                                          <p:attrName>ppt_h</p:attrName>
                                        </p:attrNameLst>
                                      </p:cBhvr>
                                      <p:tavLst>
                                        <p:tav tm="0">
                                          <p:val>
                                            <p:strVal val="ppt_h"/>
                                          </p:val>
                                        </p:tav>
                                        <p:tav tm="100000">
                                          <p:val>
                                            <p:strVal val="ppt_h"/>
                                          </p:val>
                                        </p:tav>
                                      </p:tavLst>
                                    </p:anim>
                                    <p:set>
                                      <p:cBhvr>
                                        <p:cTn id="1292" dur="1" fill="hold">
                                          <p:stCondLst>
                                            <p:cond delay="4999"/>
                                          </p:stCondLst>
                                        </p:cTn>
                                        <p:tgtEl>
                                          <p:spTgt spid="61"/>
                                        </p:tgtEl>
                                        <p:attrNameLst>
                                          <p:attrName>style.visibility</p:attrName>
                                        </p:attrNameLst>
                                      </p:cBhvr>
                                      <p:to>
                                        <p:strVal val="hidden"/>
                                      </p:to>
                                    </p:set>
                                  </p:childTnLst>
                                </p:cTn>
                              </p:par>
                              <p:par>
                                <p:cTn id="1293" presetID="45" presetClass="exit" presetSubtype="0" fill="hold" grpId="5" nodeType="withEffect">
                                  <p:stCondLst>
                                    <p:cond delay="0"/>
                                  </p:stCondLst>
                                  <p:childTnLst>
                                    <p:animEffect transition="out" filter="fade">
                                      <p:cBhvr>
                                        <p:cTn id="1294" dur="5000"/>
                                        <p:tgtEl>
                                          <p:spTgt spid="39"/>
                                        </p:tgtEl>
                                      </p:cBhvr>
                                    </p:animEffect>
                                    <p:anim calcmode="lin" valueType="num">
                                      <p:cBhvr>
                                        <p:cTn id="1295"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6" dur="5000"/>
                                        <p:tgtEl>
                                          <p:spTgt spid="39"/>
                                        </p:tgtEl>
                                        <p:attrNameLst>
                                          <p:attrName>ppt_h</p:attrName>
                                        </p:attrNameLst>
                                      </p:cBhvr>
                                      <p:tavLst>
                                        <p:tav tm="0">
                                          <p:val>
                                            <p:strVal val="ppt_h"/>
                                          </p:val>
                                        </p:tav>
                                        <p:tav tm="100000">
                                          <p:val>
                                            <p:strVal val="ppt_h"/>
                                          </p:val>
                                        </p:tav>
                                      </p:tavLst>
                                    </p:anim>
                                    <p:set>
                                      <p:cBhvr>
                                        <p:cTn id="1297" dur="1" fill="hold">
                                          <p:stCondLst>
                                            <p:cond delay="4999"/>
                                          </p:stCondLst>
                                        </p:cTn>
                                        <p:tgtEl>
                                          <p:spTgt spid="39"/>
                                        </p:tgtEl>
                                        <p:attrNameLst>
                                          <p:attrName>style.visibility</p:attrName>
                                        </p:attrNameLst>
                                      </p:cBhvr>
                                      <p:to>
                                        <p:strVal val="hidden"/>
                                      </p:to>
                                    </p:set>
                                  </p:childTnLst>
                                </p:cTn>
                              </p:par>
                              <p:par>
                                <p:cTn id="1298" presetID="45" presetClass="exit" presetSubtype="0" fill="hold" grpId="5" nodeType="withEffect">
                                  <p:stCondLst>
                                    <p:cond delay="0"/>
                                  </p:stCondLst>
                                  <p:childTnLst>
                                    <p:animEffect transition="out" filter="fade">
                                      <p:cBhvr>
                                        <p:cTn id="1299" dur="5000"/>
                                        <p:tgtEl>
                                          <p:spTgt spid="38"/>
                                        </p:tgtEl>
                                      </p:cBhvr>
                                    </p:animEffect>
                                    <p:anim calcmode="lin" valueType="num">
                                      <p:cBhvr>
                                        <p:cTn id="1300"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1" dur="5000"/>
                                        <p:tgtEl>
                                          <p:spTgt spid="38"/>
                                        </p:tgtEl>
                                        <p:attrNameLst>
                                          <p:attrName>ppt_h</p:attrName>
                                        </p:attrNameLst>
                                      </p:cBhvr>
                                      <p:tavLst>
                                        <p:tav tm="0">
                                          <p:val>
                                            <p:strVal val="ppt_h"/>
                                          </p:val>
                                        </p:tav>
                                        <p:tav tm="100000">
                                          <p:val>
                                            <p:strVal val="ppt_h"/>
                                          </p:val>
                                        </p:tav>
                                      </p:tavLst>
                                    </p:anim>
                                    <p:set>
                                      <p:cBhvr>
                                        <p:cTn id="1302" dur="1" fill="hold">
                                          <p:stCondLst>
                                            <p:cond delay="4999"/>
                                          </p:stCondLst>
                                        </p:cTn>
                                        <p:tgtEl>
                                          <p:spTgt spid="38"/>
                                        </p:tgtEl>
                                        <p:attrNameLst>
                                          <p:attrName>style.visibility</p:attrName>
                                        </p:attrNameLst>
                                      </p:cBhvr>
                                      <p:to>
                                        <p:strVal val="hidden"/>
                                      </p:to>
                                    </p:set>
                                  </p:childTnLst>
                                </p:cTn>
                              </p:par>
                              <p:par>
                                <p:cTn id="1303" presetID="45" presetClass="exit" presetSubtype="0" fill="hold" grpId="5" nodeType="withEffect">
                                  <p:stCondLst>
                                    <p:cond delay="0"/>
                                  </p:stCondLst>
                                  <p:childTnLst>
                                    <p:animEffect transition="out" filter="fade">
                                      <p:cBhvr>
                                        <p:cTn id="1304" dur="5000"/>
                                        <p:tgtEl>
                                          <p:spTgt spid="40"/>
                                        </p:tgtEl>
                                      </p:cBhvr>
                                    </p:animEffect>
                                    <p:anim calcmode="lin" valueType="num">
                                      <p:cBhvr>
                                        <p:cTn id="1305"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6" dur="5000"/>
                                        <p:tgtEl>
                                          <p:spTgt spid="40"/>
                                        </p:tgtEl>
                                        <p:attrNameLst>
                                          <p:attrName>ppt_h</p:attrName>
                                        </p:attrNameLst>
                                      </p:cBhvr>
                                      <p:tavLst>
                                        <p:tav tm="0">
                                          <p:val>
                                            <p:strVal val="ppt_h"/>
                                          </p:val>
                                        </p:tav>
                                        <p:tav tm="100000">
                                          <p:val>
                                            <p:strVal val="ppt_h"/>
                                          </p:val>
                                        </p:tav>
                                      </p:tavLst>
                                    </p:anim>
                                    <p:set>
                                      <p:cBhvr>
                                        <p:cTn id="1307" dur="1" fill="hold">
                                          <p:stCondLst>
                                            <p:cond delay="4999"/>
                                          </p:stCondLst>
                                        </p:cTn>
                                        <p:tgtEl>
                                          <p:spTgt spid="40"/>
                                        </p:tgtEl>
                                        <p:attrNameLst>
                                          <p:attrName>style.visibility</p:attrName>
                                        </p:attrNameLst>
                                      </p:cBhvr>
                                      <p:to>
                                        <p:strVal val="hidden"/>
                                      </p:to>
                                    </p:set>
                                  </p:childTnLst>
                                </p:cTn>
                              </p:par>
                              <p:par>
                                <p:cTn id="1308" presetID="45" presetClass="exit" presetSubtype="0" fill="hold" grpId="5" nodeType="withEffect">
                                  <p:stCondLst>
                                    <p:cond delay="0"/>
                                  </p:stCondLst>
                                  <p:childTnLst>
                                    <p:animEffect transition="out" filter="fade">
                                      <p:cBhvr>
                                        <p:cTn id="1309" dur="5000"/>
                                        <p:tgtEl>
                                          <p:spTgt spid="46"/>
                                        </p:tgtEl>
                                      </p:cBhvr>
                                    </p:animEffect>
                                    <p:anim calcmode="lin" valueType="num">
                                      <p:cBhvr>
                                        <p:cTn id="1310"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1" dur="5000"/>
                                        <p:tgtEl>
                                          <p:spTgt spid="46"/>
                                        </p:tgtEl>
                                        <p:attrNameLst>
                                          <p:attrName>ppt_h</p:attrName>
                                        </p:attrNameLst>
                                      </p:cBhvr>
                                      <p:tavLst>
                                        <p:tav tm="0">
                                          <p:val>
                                            <p:strVal val="ppt_h"/>
                                          </p:val>
                                        </p:tav>
                                        <p:tav tm="100000">
                                          <p:val>
                                            <p:strVal val="ppt_h"/>
                                          </p:val>
                                        </p:tav>
                                      </p:tavLst>
                                    </p:anim>
                                    <p:set>
                                      <p:cBhvr>
                                        <p:cTn id="1312" dur="1" fill="hold">
                                          <p:stCondLst>
                                            <p:cond delay="4999"/>
                                          </p:stCondLst>
                                        </p:cTn>
                                        <p:tgtEl>
                                          <p:spTgt spid="46"/>
                                        </p:tgtEl>
                                        <p:attrNameLst>
                                          <p:attrName>style.visibility</p:attrName>
                                        </p:attrNameLst>
                                      </p:cBhvr>
                                      <p:to>
                                        <p:strVal val="hidden"/>
                                      </p:to>
                                    </p:set>
                                  </p:childTnLst>
                                </p:cTn>
                              </p:par>
                              <p:par>
                                <p:cTn id="1313" presetID="45" presetClass="exit" presetSubtype="0" fill="hold" grpId="5" nodeType="withEffect">
                                  <p:stCondLst>
                                    <p:cond delay="0"/>
                                  </p:stCondLst>
                                  <p:childTnLst>
                                    <p:animEffect transition="out" filter="fade">
                                      <p:cBhvr>
                                        <p:cTn id="1314" dur="5000"/>
                                        <p:tgtEl>
                                          <p:spTgt spid="45"/>
                                        </p:tgtEl>
                                      </p:cBhvr>
                                    </p:animEffect>
                                    <p:anim calcmode="lin" valueType="num">
                                      <p:cBhvr>
                                        <p:cTn id="1315"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6" dur="5000"/>
                                        <p:tgtEl>
                                          <p:spTgt spid="45"/>
                                        </p:tgtEl>
                                        <p:attrNameLst>
                                          <p:attrName>ppt_h</p:attrName>
                                        </p:attrNameLst>
                                      </p:cBhvr>
                                      <p:tavLst>
                                        <p:tav tm="0">
                                          <p:val>
                                            <p:strVal val="ppt_h"/>
                                          </p:val>
                                        </p:tav>
                                        <p:tav tm="100000">
                                          <p:val>
                                            <p:strVal val="ppt_h"/>
                                          </p:val>
                                        </p:tav>
                                      </p:tavLst>
                                    </p:anim>
                                    <p:set>
                                      <p:cBhvr>
                                        <p:cTn id="1317" dur="1" fill="hold">
                                          <p:stCondLst>
                                            <p:cond delay="4999"/>
                                          </p:stCondLst>
                                        </p:cTn>
                                        <p:tgtEl>
                                          <p:spTgt spid="45"/>
                                        </p:tgtEl>
                                        <p:attrNameLst>
                                          <p:attrName>style.visibility</p:attrName>
                                        </p:attrNameLst>
                                      </p:cBhvr>
                                      <p:to>
                                        <p:strVal val="hidden"/>
                                      </p:to>
                                    </p:set>
                                  </p:childTnLst>
                                </p:cTn>
                              </p:par>
                              <p:par>
                                <p:cTn id="1318" presetID="45" presetClass="exit" presetSubtype="0" fill="hold" grpId="5" nodeType="withEffect">
                                  <p:stCondLst>
                                    <p:cond delay="0"/>
                                  </p:stCondLst>
                                  <p:childTnLst>
                                    <p:animEffect transition="out" filter="fade">
                                      <p:cBhvr>
                                        <p:cTn id="1319" dur="5000"/>
                                        <p:tgtEl>
                                          <p:spTgt spid="47"/>
                                        </p:tgtEl>
                                      </p:cBhvr>
                                    </p:animEffect>
                                    <p:anim calcmode="lin" valueType="num">
                                      <p:cBhvr>
                                        <p:cTn id="1320"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21" dur="5000"/>
                                        <p:tgtEl>
                                          <p:spTgt spid="47"/>
                                        </p:tgtEl>
                                        <p:attrNameLst>
                                          <p:attrName>ppt_h</p:attrName>
                                        </p:attrNameLst>
                                      </p:cBhvr>
                                      <p:tavLst>
                                        <p:tav tm="0">
                                          <p:val>
                                            <p:strVal val="ppt_h"/>
                                          </p:val>
                                        </p:tav>
                                        <p:tav tm="100000">
                                          <p:val>
                                            <p:strVal val="ppt_h"/>
                                          </p:val>
                                        </p:tav>
                                      </p:tavLst>
                                    </p:anim>
                                    <p:set>
                                      <p:cBhvr>
                                        <p:cTn id="1322" dur="1" fill="hold">
                                          <p:stCondLst>
                                            <p:cond delay="4999"/>
                                          </p:stCondLst>
                                        </p:cTn>
                                        <p:tgtEl>
                                          <p:spTgt spid="47"/>
                                        </p:tgtEl>
                                        <p:attrNameLst>
                                          <p:attrName>style.visibility</p:attrName>
                                        </p:attrNameLst>
                                      </p:cBhvr>
                                      <p:to>
                                        <p:strVal val="hidden"/>
                                      </p:to>
                                    </p:set>
                                  </p:childTnLst>
                                </p:cTn>
                              </p:par>
                              <p:par>
                                <p:cTn id="1323" presetID="45" presetClass="exit" presetSubtype="0" fill="hold" grpId="5" nodeType="withEffect">
                                  <p:stCondLst>
                                    <p:cond delay="0"/>
                                  </p:stCondLst>
                                  <p:childTnLst>
                                    <p:animEffect transition="out" filter="fade">
                                      <p:cBhvr>
                                        <p:cTn id="1324" dur="5000"/>
                                        <p:tgtEl>
                                          <p:spTgt spid="7"/>
                                        </p:tgtEl>
                                      </p:cBhvr>
                                    </p:animEffect>
                                    <p:anim calcmode="lin" valueType="num">
                                      <p:cBhvr>
                                        <p:cTn id="132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26" dur="5000"/>
                                        <p:tgtEl>
                                          <p:spTgt spid="7"/>
                                        </p:tgtEl>
                                        <p:attrNameLst>
                                          <p:attrName>ppt_h</p:attrName>
                                        </p:attrNameLst>
                                      </p:cBhvr>
                                      <p:tavLst>
                                        <p:tav tm="0">
                                          <p:val>
                                            <p:strVal val="ppt_h"/>
                                          </p:val>
                                        </p:tav>
                                        <p:tav tm="100000">
                                          <p:val>
                                            <p:strVal val="ppt_h"/>
                                          </p:val>
                                        </p:tav>
                                      </p:tavLst>
                                    </p:anim>
                                    <p:set>
                                      <p:cBhvr>
                                        <p:cTn id="1327" dur="1" fill="hold">
                                          <p:stCondLst>
                                            <p:cond delay="4999"/>
                                          </p:stCondLst>
                                        </p:cTn>
                                        <p:tgtEl>
                                          <p:spTgt spid="7"/>
                                        </p:tgtEl>
                                        <p:attrNameLst>
                                          <p:attrName>style.visibility</p:attrName>
                                        </p:attrNameLst>
                                      </p:cBhvr>
                                      <p:to>
                                        <p:strVal val="hidden"/>
                                      </p:to>
                                    </p:set>
                                  </p:childTnLst>
                                </p:cTn>
                              </p:par>
                              <p:par>
                                <p:cTn id="1328" presetID="23" presetClass="entr" presetSubtype="288" fill="hold" nodeType="withEffect">
                                  <p:stCondLst>
                                    <p:cond delay="1000"/>
                                  </p:stCondLst>
                                  <p:childTnLst>
                                    <p:set>
                                      <p:cBhvr>
                                        <p:cTn id="1329" dur="1" fill="hold">
                                          <p:stCondLst>
                                            <p:cond delay="0"/>
                                          </p:stCondLst>
                                        </p:cTn>
                                        <p:tgtEl>
                                          <p:spTgt spid="95"/>
                                        </p:tgtEl>
                                        <p:attrNameLst>
                                          <p:attrName>style.visibility</p:attrName>
                                        </p:attrNameLst>
                                      </p:cBhvr>
                                      <p:to>
                                        <p:strVal val="visible"/>
                                      </p:to>
                                    </p:set>
                                    <p:anim calcmode="lin" valueType="num">
                                      <p:cBhvr>
                                        <p:cTn id="1330" dur="3750" fill="hold"/>
                                        <p:tgtEl>
                                          <p:spTgt spid="95"/>
                                        </p:tgtEl>
                                        <p:attrNameLst>
                                          <p:attrName>ppt_w</p:attrName>
                                        </p:attrNameLst>
                                      </p:cBhvr>
                                      <p:tavLst>
                                        <p:tav tm="0">
                                          <p:val>
                                            <p:strVal val="4/3*#ppt_w"/>
                                          </p:val>
                                        </p:tav>
                                        <p:tav tm="100000">
                                          <p:val>
                                            <p:strVal val="#ppt_w"/>
                                          </p:val>
                                        </p:tav>
                                      </p:tavLst>
                                    </p:anim>
                                    <p:anim calcmode="lin" valueType="num">
                                      <p:cBhvr>
                                        <p:cTn id="1331" dur="3750" fill="hold"/>
                                        <p:tgtEl>
                                          <p:spTgt spid="95"/>
                                        </p:tgtEl>
                                        <p:attrNameLst>
                                          <p:attrName>ppt_h</p:attrName>
                                        </p:attrNameLst>
                                      </p:cBhvr>
                                      <p:tavLst>
                                        <p:tav tm="0">
                                          <p:val>
                                            <p:strVal val="4/3*#ppt_h"/>
                                          </p:val>
                                        </p:tav>
                                        <p:tav tm="100000">
                                          <p:val>
                                            <p:strVal val="#ppt_h"/>
                                          </p:val>
                                        </p:tav>
                                      </p:tavLst>
                                    </p:anim>
                                  </p:childTnLst>
                                </p:cTn>
                              </p:par>
                              <p:par>
                                <p:cTn id="1332" presetID="16" presetClass="entr" presetSubtype="42" fill="hold" nodeType="withEffect">
                                  <p:stCondLst>
                                    <p:cond delay="1000"/>
                                  </p:stCondLst>
                                  <p:childTnLst>
                                    <p:set>
                                      <p:cBhvr>
                                        <p:cTn id="1333" dur="1" fill="hold">
                                          <p:stCondLst>
                                            <p:cond delay="0"/>
                                          </p:stCondLst>
                                        </p:cTn>
                                        <p:tgtEl>
                                          <p:spTgt spid="95"/>
                                        </p:tgtEl>
                                        <p:attrNameLst>
                                          <p:attrName>style.visibility</p:attrName>
                                        </p:attrNameLst>
                                      </p:cBhvr>
                                      <p:to>
                                        <p:strVal val="visible"/>
                                      </p:to>
                                    </p:set>
                                    <p:animEffect transition="in" filter="barn(outHorizontal)">
                                      <p:cBhvr>
                                        <p:cTn id="1334" dur="375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65" grpId="0" animBg="1"/>
      <p:bldP spid="65" grpId="1" animBg="1"/>
      <p:bldP spid="65" grpId="2" animBg="1"/>
      <p:bldP spid="65" grpId="3" animBg="1"/>
      <p:bldP spid="65" grpId="4" animBg="1"/>
      <p:bldP spid="65" grpId="5" animBg="1"/>
      <p:bldP spid="66" grpId="0" animBg="1"/>
      <p:bldP spid="66" grpId="1" animBg="1"/>
      <p:bldP spid="66" grpId="2" animBg="1"/>
      <p:bldP spid="66" grpId="3" animBg="1"/>
      <p:bldP spid="66" grpId="4" animBg="1"/>
      <p:bldP spid="66" grpId="5" animBg="1"/>
      <p:bldP spid="67" grpId="0" animBg="1"/>
      <p:bldP spid="67" grpId="1" animBg="1"/>
      <p:bldP spid="67" grpId="2" animBg="1"/>
      <p:bldP spid="67" grpId="3" animBg="1"/>
      <p:bldP spid="67" grpId="4" animBg="1"/>
      <p:bldP spid="67" grpId="5" animBg="1"/>
      <p:bldP spid="68" grpId="0" animBg="1"/>
      <p:bldP spid="68" grpId="1" animBg="1"/>
      <p:bldP spid="68" grpId="2" animBg="1"/>
      <p:bldP spid="68" grpId="3" animBg="1"/>
      <p:bldP spid="68" grpId="4" animBg="1"/>
      <p:bldP spid="68" grpId="5" animBg="1"/>
      <p:bldP spid="69" grpId="0" animBg="1"/>
      <p:bldP spid="69" grpId="1" animBg="1"/>
      <p:bldP spid="69" grpId="2" animBg="1"/>
      <p:bldP spid="69" grpId="3" animBg="1"/>
      <p:bldP spid="69" grpId="4" animBg="1"/>
      <p:bldP spid="69" grpId="5" animBg="1"/>
      <p:bldP spid="70" grpId="0" animBg="1"/>
      <p:bldP spid="70" grpId="1" animBg="1"/>
      <p:bldP spid="70" grpId="2" animBg="1"/>
      <p:bldP spid="70" grpId="3" animBg="1"/>
      <p:bldP spid="70" grpId="4" animBg="1"/>
      <p:bldP spid="70"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7" grpId="0" animBg="1"/>
      <p:bldP spid="77" grpId="1" animBg="1"/>
      <p:bldP spid="77" grpId="2" animBg="1"/>
      <p:bldP spid="77" grpId="3" animBg="1"/>
      <p:bldP spid="77" grpId="4" animBg="1"/>
      <p:bldP spid="77" grpId="5" animBg="1"/>
      <p:bldP spid="78" grpId="0" animBg="1"/>
      <p:bldP spid="78" grpId="1" animBg="1"/>
      <p:bldP spid="78" grpId="2" animBg="1"/>
      <p:bldP spid="78" grpId="3" animBg="1"/>
      <p:bldP spid="78" grpId="4" animBg="1"/>
      <p:bldP spid="78" grpId="5" animBg="1"/>
      <p:bldP spid="79" grpId="0" animBg="1"/>
      <p:bldP spid="79" grpId="1" animBg="1"/>
      <p:bldP spid="79" grpId="2" animBg="1"/>
      <p:bldP spid="79" grpId="3" animBg="1"/>
      <p:bldP spid="79" grpId="4" animBg="1"/>
      <p:bldP spid="79"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6" grpId="0" animBg="1"/>
      <p:bldP spid="86" grpId="1" animBg="1"/>
      <p:bldP spid="86" grpId="2" animBg="1"/>
      <p:bldP spid="86" grpId="3" animBg="1"/>
      <p:bldP spid="86" grpId="4" animBg="1"/>
      <p:bldP spid="86" grpId="5" animBg="1"/>
      <p:bldP spid="87" grpId="0" animBg="1"/>
      <p:bldP spid="87" grpId="1" animBg="1"/>
      <p:bldP spid="87" grpId="2" animBg="1"/>
      <p:bldP spid="87" grpId="3" animBg="1"/>
      <p:bldP spid="87" grpId="4" animBg="1"/>
      <p:bldP spid="87" grpId="5" animBg="1"/>
      <p:bldP spid="88" grpId="0" animBg="1"/>
      <p:bldP spid="88" grpId="1" animBg="1"/>
      <p:bldP spid="88" grpId="2" animBg="1"/>
      <p:bldP spid="88" grpId="3" animBg="1"/>
      <p:bldP spid="88" grpId="4" animBg="1"/>
      <p:bldP spid="88" grpId="5" animBg="1"/>
      <p:bldP spid="89" grpId="0" animBg="1"/>
      <p:bldP spid="89" grpId="1" animBg="1"/>
      <p:bldP spid="89" grpId="2" animBg="1"/>
      <p:bldP spid="89" grpId="3" animBg="1"/>
      <p:bldP spid="89" grpId="4" animBg="1"/>
      <p:bldP spid="89" grpId="5" animBg="1"/>
      <p:bldP spid="90" grpId="0" animBg="1"/>
      <p:bldP spid="90" grpId="1" animBg="1"/>
      <p:bldP spid="90" grpId="2" animBg="1"/>
      <p:bldP spid="90" grpId="3" animBg="1"/>
      <p:bldP spid="90" grpId="4" animBg="1"/>
      <p:bldP spid="90" grpId="5" animBg="1"/>
      <p:bldP spid="91" grpId="0" animBg="1"/>
      <p:bldP spid="91" grpId="1" animBg="1"/>
      <p:bldP spid="91" grpId="2" animBg="1"/>
      <p:bldP spid="91" grpId="3" animBg="1"/>
      <p:bldP spid="91" grpId="4" animBg="1"/>
      <p:bldP spid="91" grpId="5" animBg="1"/>
      <p:bldP spid="92" grpId="0" animBg="1"/>
      <p:bldP spid="92" grpId="1" animBg="1"/>
      <p:bldP spid="92" grpId="2" animBg="1"/>
      <p:bldP spid="92" grpId="3" animBg="1"/>
      <p:bldP spid="92" grpId="4" animBg="1"/>
      <p:bldP spid="92" grpId="5" animBg="1"/>
      <p:bldP spid="9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0" name="309 Grupo"/>
          <p:cNvGrpSpPr/>
          <p:nvPr/>
        </p:nvGrpSpPr>
        <p:grpSpPr>
          <a:xfrm flipV="1">
            <a:off x="0" y="-1388690"/>
            <a:ext cx="9144000" cy="6532190"/>
            <a:chOff x="-20251" y="35092"/>
            <a:chExt cx="9136792" cy="5115715"/>
          </a:xfrm>
        </p:grpSpPr>
        <p:sp>
          <p:nvSpPr>
            <p:cNvPr id="311" name="310 Rectángulo"/>
            <p:cNvSpPr/>
            <p:nvPr/>
          </p:nvSpPr>
          <p:spPr>
            <a:xfrm>
              <a:off x="-20251" y="35092"/>
              <a:ext cx="4592251" cy="5114437"/>
            </a:xfrm>
            <a:prstGeom prst="rect">
              <a:avLst/>
            </a:prstGeom>
            <a:gradFill>
              <a:gsLst>
                <a:gs pos="28000">
                  <a:srgbClr val="0B2F45"/>
                </a:gs>
                <a:gs pos="57000">
                  <a:srgbClr val="0B2F45"/>
                </a:gs>
                <a:gs pos="39000">
                  <a:srgbClr val="600000">
                    <a:lumMod val="0"/>
                  </a:srgbClr>
                </a:gs>
                <a:gs pos="48000">
                  <a:srgbClr val="600000">
                    <a:lumMod val="0"/>
                  </a:srgbClr>
                </a:gs>
                <a:gs pos="43752">
                  <a:srgbClr val="FFC000"/>
                </a:gs>
                <a:gs pos="53000">
                  <a:schemeClr val="tx1">
                    <a:lumMod val="95000"/>
                  </a:schemeClr>
                </a:gs>
                <a:gs pos="33000">
                  <a:schemeClr val="tx1">
                    <a:lumMod val="95000"/>
                  </a:schemeClr>
                </a:gs>
              </a:gsLst>
              <a:lin ang="2700000" scaled="1"/>
            </a:gradFill>
            <a:ln>
              <a:noFill/>
            </a:ln>
            <a:scene3d>
              <a:camera prst="orthographicFront"/>
              <a:lightRig rig="chilly" dir="t">
                <a:rot lat="0" lon="0" rev="132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Rectángulo"/>
            <p:cNvSpPr/>
            <p:nvPr/>
          </p:nvSpPr>
          <p:spPr>
            <a:xfrm flipH="1">
              <a:off x="4524290" y="36370"/>
              <a:ext cx="4592251" cy="5114437"/>
            </a:xfrm>
            <a:prstGeom prst="rect">
              <a:avLst/>
            </a:prstGeom>
            <a:gradFill>
              <a:gsLst>
                <a:gs pos="28000">
                  <a:srgbClr val="0B2F45"/>
                </a:gs>
                <a:gs pos="57000">
                  <a:srgbClr val="0B2F45"/>
                </a:gs>
                <a:gs pos="39000">
                  <a:srgbClr val="600000">
                    <a:lumMod val="0"/>
                  </a:srgbClr>
                </a:gs>
                <a:gs pos="48000">
                  <a:srgbClr val="600000">
                    <a:lumMod val="0"/>
                  </a:srgbClr>
                </a:gs>
                <a:gs pos="43752">
                  <a:srgbClr val="FFC000"/>
                </a:gs>
                <a:gs pos="53000">
                  <a:schemeClr val="tx1">
                    <a:lumMod val="95000"/>
                  </a:schemeClr>
                </a:gs>
                <a:gs pos="33000">
                  <a:schemeClr val="tx1">
                    <a:lumMod val="95000"/>
                  </a:schemeClr>
                </a:gs>
              </a:gsLst>
              <a:lin ang="2700000" scaled="1"/>
            </a:gradFill>
            <a:ln>
              <a:noFill/>
            </a:ln>
            <a:scene3d>
              <a:camera prst="orthographicFront"/>
              <a:lightRig rig="chilly" dir="t">
                <a:rot lat="0" lon="0" rev="132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14" name="313 Imagen" descr="Diapositiva8"/>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100286"/>
          <a:stretch/>
        </p:blipFill>
        <p:spPr>
          <a:xfrm>
            <a:off x="18460" y="-5150827"/>
            <a:ext cx="9144000" cy="10301654"/>
          </a:xfrm>
          <a:prstGeom prst="rect">
            <a:avLst/>
          </a:prstGeom>
          <a:noFill/>
          <a:ln>
            <a:noFill/>
          </a:ln>
          <a:effectLst/>
        </p:spPr>
      </p:pic>
      <p:grpSp>
        <p:nvGrpSpPr>
          <p:cNvPr id="163" name="162 Grupo"/>
          <p:cNvGrpSpPr/>
          <p:nvPr/>
        </p:nvGrpSpPr>
        <p:grpSpPr>
          <a:xfrm rot="9395916" flipH="1" flipV="1">
            <a:off x="-894198" y="-2359841"/>
            <a:ext cx="4032448" cy="6736130"/>
            <a:chOff x="-1296000" y="144000"/>
            <a:chExt cx="3704088" cy="2290800"/>
          </a:xfrm>
          <a:effectLst/>
          <a:scene3d>
            <a:camera prst="orthographicFront"/>
            <a:lightRig rig="flat" dir="t"/>
          </a:scene3d>
        </p:grpSpPr>
        <p:grpSp>
          <p:nvGrpSpPr>
            <p:cNvPr id="164" name="163 Grupo"/>
            <p:cNvGrpSpPr/>
            <p:nvPr/>
          </p:nvGrpSpPr>
          <p:grpSpPr>
            <a:xfrm>
              <a:off x="-26864" y="1368000"/>
              <a:ext cx="2434952" cy="1066800"/>
              <a:chOff x="2123728" y="1419622"/>
              <a:chExt cx="2434952" cy="1066800"/>
            </a:xfrm>
          </p:grpSpPr>
          <p:cxnSp>
            <p:nvCxnSpPr>
              <p:cNvPr id="174" name="173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5" name="174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6" name="175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7" name="176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8" name="177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9" name="178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80" name="179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81" name="180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nvGrpSpPr>
            <p:cNvPr id="165" name="164 Grupo"/>
            <p:cNvGrpSpPr/>
            <p:nvPr/>
          </p:nvGrpSpPr>
          <p:grpSpPr>
            <a:xfrm>
              <a:off x="-1296000" y="144000"/>
              <a:ext cx="2434952" cy="1066800"/>
              <a:chOff x="2123728" y="1419622"/>
              <a:chExt cx="2434952" cy="1066800"/>
            </a:xfrm>
          </p:grpSpPr>
          <p:cxnSp>
            <p:nvCxnSpPr>
              <p:cNvPr id="166" name="165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67" name="166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68" name="167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69" name="168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0" name="169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1" name="170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2" name="171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73" name="172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182" name="181 Grupo"/>
          <p:cNvGrpSpPr/>
          <p:nvPr/>
        </p:nvGrpSpPr>
        <p:grpSpPr>
          <a:xfrm rot="9395916" flipH="1" flipV="1">
            <a:off x="-1132943" y="-1423737"/>
            <a:ext cx="4032448" cy="6736130"/>
            <a:chOff x="-1296000" y="144000"/>
            <a:chExt cx="3704088" cy="2290800"/>
          </a:xfrm>
          <a:effectLst/>
          <a:scene3d>
            <a:camera prst="orthographicFront"/>
            <a:lightRig rig="flat" dir="t"/>
          </a:scene3d>
        </p:grpSpPr>
        <p:grpSp>
          <p:nvGrpSpPr>
            <p:cNvPr id="183" name="182 Grupo"/>
            <p:cNvGrpSpPr/>
            <p:nvPr/>
          </p:nvGrpSpPr>
          <p:grpSpPr>
            <a:xfrm>
              <a:off x="-26864" y="1368000"/>
              <a:ext cx="2434952" cy="1066800"/>
              <a:chOff x="2123728" y="1419622"/>
              <a:chExt cx="2434952" cy="1066800"/>
            </a:xfrm>
          </p:grpSpPr>
          <p:cxnSp>
            <p:nvCxnSpPr>
              <p:cNvPr id="193" name="192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4" name="193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5" name="194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6" name="195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7" name="196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8" name="197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9" name="198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00" name="199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nvGrpSpPr>
            <p:cNvPr id="184" name="183 Grupo"/>
            <p:cNvGrpSpPr/>
            <p:nvPr/>
          </p:nvGrpSpPr>
          <p:grpSpPr>
            <a:xfrm>
              <a:off x="-1296000" y="144000"/>
              <a:ext cx="2434952" cy="1066800"/>
              <a:chOff x="2123728" y="1419622"/>
              <a:chExt cx="2434952" cy="1066800"/>
            </a:xfrm>
          </p:grpSpPr>
          <p:cxnSp>
            <p:nvCxnSpPr>
              <p:cNvPr id="185" name="184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86" name="185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87" name="186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88" name="187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89" name="188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0" name="189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1" name="190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192" name="191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201" name="200 Grupo"/>
          <p:cNvGrpSpPr/>
          <p:nvPr/>
        </p:nvGrpSpPr>
        <p:grpSpPr>
          <a:xfrm rot="9395916" flipH="1" flipV="1">
            <a:off x="-897362" y="-136473"/>
            <a:ext cx="4032448" cy="6736130"/>
            <a:chOff x="-1296000" y="144000"/>
            <a:chExt cx="3704088" cy="2290800"/>
          </a:xfrm>
          <a:effectLst/>
          <a:scene3d>
            <a:camera prst="orthographicFront"/>
            <a:lightRig rig="flat" dir="t"/>
          </a:scene3d>
        </p:grpSpPr>
        <p:grpSp>
          <p:nvGrpSpPr>
            <p:cNvPr id="202" name="201 Grupo"/>
            <p:cNvGrpSpPr/>
            <p:nvPr/>
          </p:nvGrpSpPr>
          <p:grpSpPr>
            <a:xfrm>
              <a:off x="-26864" y="1368000"/>
              <a:ext cx="2434952" cy="1066800"/>
              <a:chOff x="2123728" y="1419622"/>
              <a:chExt cx="2434952" cy="1066800"/>
            </a:xfrm>
          </p:grpSpPr>
          <p:cxnSp>
            <p:nvCxnSpPr>
              <p:cNvPr id="212" name="211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3" name="212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4" name="213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5" name="214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6" name="215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7" name="216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8" name="217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9" name="218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nvGrpSpPr>
            <p:cNvPr id="203" name="202 Grupo"/>
            <p:cNvGrpSpPr/>
            <p:nvPr/>
          </p:nvGrpSpPr>
          <p:grpSpPr>
            <a:xfrm>
              <a:off x="-1296000" y="144000"/>
              <a:ext cx="2434952" cy="1066800"/>
              <a:chOff x="2123728" y="1419622"/>
              <a:chExt cx="2434952" cy="1066800"/>
            </a:xfrm>
          </p:grpSpPr>
          <p:cxnSp>
            <p:nvCxnSpPr>
              <p:cNvPr id="204" name="203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05" name="204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06" name="205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07" name="206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08" name="207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09" name="208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0" name="209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11" name="210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220" name="219 Grupo"/>
          <p:cNvGrpSpPr/>
          <p:nvPr/>
        </p:nvGrpSpPr>
        <p:grpSpPr>
          <a:xfrm rot="9395916" flipH="1" flipV="1">
            <a:off x="-1096943" y="808512"/>
            <a:ext cx="4032448" cy="6736130"/>
            <a:chOff x="-1296000" y="144000"/>
            <a:chExt cx="3704088" cy="2290800"/>
          </a:xfrm>
          <a:effectLst/>
          <a:scene3d>
            <a:camera prst="orthographicFront"/>
            <a:lightRig rig="flat" dir="t"/>
          </a:scene3d>
        </p:grpSpPr>
        <p:grpSp>
          <p:nvGrpSpPr>
            <p:cNvPr id="221" name="220 Grupo"/>
            <p:cNvGrpSpPr/>
            <p:nvPr/>
          </p:nvGrpSpPr>
          <p:grpSpPr>
            <a:xfrm>
              <a:off x="-26864" y="1368000"/>
              <a:ext cx="2434952" cy="1066800"/>
              <a:chOff x="2123728" y="1419622"/>
              <a:chExt cx="2434952" cy="1066800"/>
            </a:xfrm>
          </p:grpSpPr>
          <p:cxnSp>
            <p:nvCxnSpPr>
              <p:cNvPr id="231" name="230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2" name="231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3" name="232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4" name="233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5" name="234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6" name="235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7" name="236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8" name="237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nvGrpSpPr>
            <p:cNvPr id="222" name="221 Grupo"/>
            <p:cNvGrpSpPr/>
            <p:nvPr/>
          </p:nvGrpSpPr>
          <p:grpSpPr>
            <a:xfrm>
              <a:off x="-1296000" y="144000"/>
              <a:ext cx="2434952" cy="1066800"/>
              <a:chOff x="2123728" y="1419622"/>
              <a:chExt cx="2434952" cy="1066800"/>
            </a:xfrm>
          </p:grpSpPr>
          <p:cxnSp>
            <p:nvCxnSpPr>
              <p:cNvPr id="223" name="222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24" name="223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25" name="224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26" name="225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27" name="226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28" name="227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29" name="228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30" name="229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156" name="155 Grupo"/>
          <p:cNvGrpSpPr/>
          <p:nvPr/>
        </p:nvGrpSpPr>
        <p:grpSpPr>
          <a:xfrm rot="12204084" flipV="1">
            <a:off x="5868000" y="-2376000"/>
            <a:ext cx="4032448" cy="6736130"/>
            <a:chOff x="-1296000" y="144000"/>
            <a:chExt cx="3704088" cy="2290800"/>
          </a:xfrm>
          <a:effectLst/>
          <a:scene3d>
            <a:camera prst="orthographicFront"/>
            <a:lightRig rig="flat" dir="t"/>
          </a:scene3d>
        </p:grpSpPr>
        <p:grpSp>
          <p:nvGrpSpPr>
            <p:cNvPr id="157" name="156 Grupo"/>
            <p:cNvGrpSpPr/>
            <p:nvPr/>
          </p:nvGrpSpPr>
          <p:grpSpPr>
            <a:xfrm>
              <a:off x="-26864" y="1368000"/>
              <a:ext cx="2434952" cy="1066800"/>
              <a:chOff x="2123728" y="1419622"/>
              <a:chExt cx="2434952" cy="1066800"/>
            </a:xfrm>
          </p:grpSpPr>
          <p:cxnSp>
            <p:nvCxnSpPr>
              <p:cNvPr id="245" name="244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6" name="245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7" name="246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8" name="247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9" name="248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50" name="249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51" name="250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52" name="251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nvGrpSpPr>
            <p:cNvPr id="160" name="159 Grupo"/>
            <p:cNvGrpSpPr/>
            <p:nvPr/>
          </p:nvGrpSpPr>
          <p:grpSpPr>
            <a:xfrm>
              <a:off x="-1296000" y="144000"/>
              <a:ext cx="2434952" cy="1066800"/>
              <a:chOff x="2123728" y="1419622"/>
              <a:chExt cx="2434952" cy="1066800"/>
            </a:xfrm>
          </p:grpSpPr>
          <p:cxnSp>
            <p:nvCxnSpPr>
              <p:cNvPr id="161" name="160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162" name="161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39" name="238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0" name="239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1" name="240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2" name="241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3" name="242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44" name="243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253" name="252 Grupo"/>
          <p:cNvGrpSpPr/>
          <p:nvPr/>
        </p:nvGrpSpPr>
        <p:grpSpPr>
          <a:xfrm rot="12204084" flipV="1">
            <a:off x="6106745" y="-1439896"/>
            <a:ext cx="4032448" cy="6736130"/>
            <a:chOff x="-1296000" y="144000"/>
            <a:chExt cx="3704088" cy="2290800"/>
          </a:xfrm>
          <a:effectLst/>
          <a:scene3d>
            <a:camera prst="orthographicFront"/>
            <a:lightRig rig="flat" dir="t"/>
          </a:scene3d>
        </p:grpSpPr>
        <p:grpSp>
          <p:nvGrpSpPr>
            <p:cNvPr id="254" name="253 Grupo"/>
            <p:cNvGrpSpPr/>
            <p:nvPr/>
          </p:nvGrpSpPr>
          <p:grpSpPr>
            <a:xfrm>
              <a:off x="-26864" y="1368000"/>
              <a:ext cx="2434952" cy="1066800"/>
              <a:chOff x="2123728" y="1419622"/>
              <a:chExt cx="2434952" cy="1066800"/>
            </a:xfrm>
          </p:grpSpPr>
          <p:cxnSp>
            <p:nvCxnSpPr>
              <p:cNvPr id="264" name="263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5" name="264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6" name="265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7" name="266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8" name="267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9" name="268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70" name="269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71" name="270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nvGrpSpPr>
            <p:cNvPr id="255" name="254 Grupo"/>
            <p:cNvGrpSpPr/>
            <p:nvPr/>
          </p:nvGrpSpPr>
          <p:grpSpPr>
            <a:xfrm>
              <a:off x="-1296000" y="144000"/>
              <a:ext cx="2434952" cy="1066800"/>
              <a:chOff x="2123728" y="1419622"/>
              <a:chExt cx="2434952" cy="1066800"/>
            </a:xfrm>
          </p:grpSpPr>
          <p:cxnSp>
            <p:nvCxnSpPr>
              <p:cNvPr id="256" name="255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57" name="256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58" name="257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59" name="258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0" name="259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1" name="260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2" name="261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63" name="262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272" name="271 Grupo"/>
          <p:cNvGrpSpPr/>
          <p:nvPr/>
        </p:nvGrpSpPr>
        <p:grpSpPr>
          <a:xfrm rot="12204084" flipV="1">
            <a:off x="5871164" y="-152632"/>
            <a:ext cx="4032448" cy="6736130"/>
            <a:chOff x="-1296000" y="144000"/>
            <a:chExt cx="3704088" cy="2290800"/>
          </a:xfrm>
          <a:effectLst/>
          <a:scene3d>
            <a:camera prst="orthographicFront"/>
            <a:lightRig rig="flat" dir="t"/>
          </a:scene3d>
        </p:grpSpPr>
        <p:grpSp>
          <p:nvGrpSpPr>
            <p:cNvPr id="273" name="272 Grupo"/>
            <p:cNvGrpSpPr/>
            <p:nvPr/>
          </p:nvGrpSpPr>
          <p:grpSpPr>
            <a:xfrm>
              <a:off x="-26864" y="1368000"/>
              <a:ext cx="2434952" cy="1066800"/>
              <a:chOff x="2123728" y="1419622"/>
              <a:chExt cx="2434952" cy="1066800"/>
            </a:xfrm>
          </p:grpSpPr>
          <p:cxnSp>
            <p:nvCxnSpPr>
              <p:cNvPr id="283" name="282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4" name="283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5" name="284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6" name="285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7" name="286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8" name="287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9" name="288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90" name="289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nvGrpSpPr>
            <p:cNvPr id="274" name="273 Grupo"/>
            <p:cNvGrpSpPr/>
            <p:nvPr/>
          </p:nvGrpSpPr>
          <p:grpSpPr>
            <a:xfrm>
              <a:off x="-1296000" y="144000"/>
              <a:ext cx="2434952" cy="1066800"/>
              <a:chOff x="2123728" y="1419622"/>
              <a:chExt cx="2434952" cy="1066800"/>
            </a:xfrm>
          </p:grpSpPr>
          <p:cxnSp>
            <p:nvCxnSpPr>
              <p:cNvPr id="275" name="274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76" name="275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77" name="276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78" name="277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79" name="278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0" name="279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1" name="280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cxnSp>
            <p:nvCxnSpPr>
              <p:cNvPr id="282" name="281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powder">
                <a:bevelT w="165100" prst="coolSlant"/>
              </a:sp3d>
            </p:spPr>
            <p:style>
              <a:lnRef idx="1">
                <a:schemeClr val="accent1"/>
              </a:lnRef>
              <a:fillRef idx="0">
                <a:schemeClr val="accent1"/>
              </a:fillRef>
              <a:effectRef idx="0">
                <a:schemeClr val="accent1"/>
              </a:effectRef>
              <a:fontRef idx="minor">
                <a:schemeClr val="tx1"/>
              </a:fontRef>
            </p:style>
          </p:cxnSp>
        </p:grpSp>
      </p:grpSp>
      <p:grpSp>
        <p:nvGrpSpPr>
          <p:cNvPr id="291" name="290 Grupo"/>
          <p:cNvGrpSpPr/>
          <p:nvPr/>
        </p:nvGrpSpPr>
        <p:grpSpPr>
          <a:xfrm rot="12204084" flipV="1">
            <a:off x="6070745" y="792353"/>
            <a:ext cx="4032448" cy="6736130"/>
            <a:chOff x="-1296000" y="144000"/>
            <a:chExt cx="3704088" cy="2290800"/>
          </a:xfrm>
          <a:effectLst/>
          <a:scene3d>
            <a:camera prst="orthographicFront"/>
            <a:lightRig rig="flat" dir="t"/>
          </a:scene3d>
        </p:grpSpPr>
        <p:grpSp>
          <p:nvGrpSpPr>
            <p:cNvPr id="292" name="291 Grupo"/>
            <p:cNvGrpSpPr/>
            <p:nvPr/>
          </p:nvGrpSpPr>
          <p:grpSpPr>
            <a:xfrm>
              <a:off x="-26864" y="1368000"/>
              <a:ext cx="2434952" cy="1066800"/>
              <a:chOff x="2123728" y="1419622"/>
              <a:chExt cx="2434952" cy="1066800"/>
            </a:xfrm>
          </p:grpSpPr>
          <p:cxnSp>
            <p:nvCxnSpPr>
              <p:cNvPr id="302" name="301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3" name="302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4" name="303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5" name="304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6" name="305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7" name="306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8" name="307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9" name="308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nvGrpSpPr>
            <p:cNvPr id="293" name="292 Grupo"/>
            <p:cNvGrpSpPr/>
            <p:nvPr/>
          </p:nvGrpSpPr>
          <p:grpSpPr>
            <a:xfrm>
              <a:off x="-1296000" y="144000"/>
              <a:ext cx="2434952" cy="1066800"/>
              <a:chOff x="2123728" y="1419622"/>
              <a:chExt cx="2434952" cy="1066800"/>
            </a:xfrm>
          </p:grpSpPr>
          <p:cxnSp>
            <p:nvCxnSpPr>
              <p:cNvPr id="294" name="293 Conector recto"/>
              <p:cNvCxnSpPr/>
              <p:nvPr/>
            </p:nvCxnSpPr>
            <p:spPr>
              <a:xfrm>
                <a:off x="2123728" y="1419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95" name="294 Conector recto"/>
              <p:cNvCxnSpPr/>
              <p:nvPr/>
            </p:nvCxnSpPr>
            <p:spPr>
              <a:xfrm>
                <a:off x="2276128" y="1572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96" name="295 Conector recto"/>
              <p:cNvCxnSpPr/>
              <p:nvPr/>
            </p:nvCxnSpPr>
            <p:spPr>
              <a:xfrm>
                <a:off x="2428528" y="1724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97" name="296 Conector recto"/>
              <p:cNvCxnSpPr/>
              <p:nvPr/>
            </p:nvCxnSpPr>
            <p:spPr>
              <a:xfrm>
                <a:off x="2580928" y="18768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98" name="297 Conector recto"/>
              <p:cNvCxnSpPr/>
              <p:nvPr/>
            </p:nvCxnSpPr>
            <p:spPr>
              <a:xfrm>
                <a:off x="2733328" y="20292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299" name="298 Conector recto"/>
              <p:cNvCxnSpPr/>
              <p:nvPr/>
            </p:nvCxnSpPr>
            <p:spPr>
              <a:xfrm>
                <a:off x="2885728" y="21816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0" name="299 Conector recto"/>
              <p:cNvCxnSpPr/>
              <p:nvPr/>
            </p:nvCxnSpPr>
            <p:spPr>
              <a:xfrm>
                <a:off x="3038128" y="23340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cxnSp>
            <p:nvCxnSpPr>
              <p:cNvPr id="301" name="300 Conector recto"/>
              <p:cNvCxnSpPr/>
              <p:nvPr/>
            </p:nvCxnSpPr>
            <p:spPr>
              <a:xfrm>
                <a:off x="3190528" y="2486422"/>
                <a:ext cx="1368152" cy="0"/>
              </a:xfrm>
              <a:prstGeom prst="line">
                <a:avLst/>
              </a:prstGeom>
              <a:ln w="50800" cap="sq" cmpd="sng">
                <a:gradFill>
                  <a:gsLst>
                    <a:gs pos="29000">
                      <a:srgbClr val="FFC000"/>
                    </a:gs>
                    <a:gs pos="34000">
                      <a:schemeClr val="tx1">
                        <a:alpha val="0"/>
                      </a:schemeClr>
                    </a:gs>
                  </a:gsLst>
                  <a:lin ang="5400000" scaled="0"/>
                </a:gradFill>
                <a:prstDash val="sysDot"/>
                <a:headEnd type="none" w="lg" len="lg"/>
                <a:tailEnd type="oval" w="lg" len="lg"/>
              </a:ln>
              <a:sp3d prstMaterial="metal">
                <a:bevelT w="165100" prst="coolSlant"/>
              </a:sp3d>
            </p:spPr>
            <p:style>
              <a:lnRef idx="1">
                <a:schemeClr val="accent1"/>
              </a:lnRef>
              <a:fillRef idx="0">
                <a:schemeClr val="accent1"/>
              </a:fillRef>
              <a:effectRef idx="0">
                <a:schemeClr val="accent1"/>
              </a:effectRef>
              <a:fontRef idx="minor">
                <a:schemeClr val="tx1"/>
              </a:fontRef>
            </p:style>
          </p:cxnSp>
        </p:grpSp>
      </p:grpSp>
      <p:sp>
        <p:nvSpPr>
          <p:cNvPr id="313" name="312 Rectángulo"/>
          <p:cNvSpPr/>
          <p:nvPr/>
        </p:nvSpPr>
        <p:spPr>
          <a:xfrm flipH="1">
            <a:off x="-1188640" y="-2900858"/>
            <a:ext cx="13393488" cy="957706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2636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2000" fill="hold"/>
                                        <p:tgtEl>
                                          <p:spTgt spid="163"/>
                                        </p:tgtEl>
                                        <p:attrNameLst>
                                          <p:attrName>ppt_x</p:attrName>
                                        </p:attrNameLst>
                                      </p:cBhvr>
                                      <p:tavLst>
                                        <p:tav tm="0">
                                          <p:val>
                                            <p:strVal val="0-#ppt_w/2"/>
                                          </p:val>
                                        </p:tav>
                                        <p:tav tm="100000">
                                          <p:val>
                                            <p:strVal val="#ppt_x"/>
                                          </p:val>
                                        </p:tav>
                                      </p:tavLst>
                                    </p:anim>
                                    <p:anim calcmode="lin" valueType="num">
                                      <p:cBhvr additive="base">
                                        <p:cTn id="8" dur="2000" fill="hold"/>
                                        <p:tgtEl>
                                          <p:spTgt spid="16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82"/>
                                        </p:tgtEl>
                                        <p:attrNameLst>
                                          <p:attrName>style.visibility</p:attrName>
                                        </p:attrNameLst>
                                      </p:cBhvr>
                                      <p:to>
                                        <p:strVal val="visible"/>
                                      </p:to>
                                    </p:set>
                                    <p:anim calcmode="lin" valueType="num">
                                      <p:cBhvr additive="base">
                                        <p:cTn id="11" dur="2000" fill="hold"/>
                                        <p:tgtEl>
                                          <p:spTgt spid="182"/>
                                        </p:tgtEl>
                                        <p:attrNameLst>
                                          <p:attrName>ppt_x</p:attrName>
                                        </p:attrNameLst>
                                      </p:cBhvr>
                                      <p:tavLst>
                                        <p:tav tm="0">
                                          <p:val>
                                            <p:strVal val="0-#ppt_w/2"/>
                                          </p:val>
                                        </p:tav>
                                        <p:tav tm="100000">
                                          <p:val>
                                            <p:strVal val="#ppt_x"/>
                                          </p:val>
                                        </p:tav>
                                      </p:tavLst>
                                    </p:anim>
                                    <p:anim calcmode="lin" valueType="num">
                                      <p:cBhvr additive="base">
                                        <p:cTn id="12" dur="2000" fill="hold"/>
                                        <p:tgtEl>
                                          <p:spTgt spid="18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01"/>
                                        </p:tgtEl>
                                        <p:attrNameLst>
                                          <p:attrName>style.visibility</p:attrName>
                                        </p:attrNameLst>
                                      </p:cBhvr>
                                      <p:to>
                                        <p:strVal val="visible"/>
                                      </p:to>
                                    </p:set>
                                    <p:anim calcmode="lin" valueType="num">
                                      <p:cBhvr additive="base">
                                        <p:cTn id="15" dur="2000" fill="hold"/>
                                        <p:tgtEl>
                                          <p:spTgt spid="201"/>
                                        </p:tgtEl>
                                        <p:attrNameLst>
                                          <p:attrName>ppt_x</p:attrName>
                                        </p:attrNameLst>
                                      </p:cBhvr>
                                      <p:tavLst>
                                        <p:tav tm="0">
                                          <p:val>
                                            <p:strVal val="0-#ppt_w/2"/>
                                          </p:val>
                                        </p:tav>
                                        <p:tav tm="100000">
                                          <p:val>
                                            <p:strVal val="#ppt_x"/>
                                          </p:val>
                                        </p:tav>
                                      </p:tavLst>
                                    </p:anim>
                                    <p:anim calcmode="lin" valueType="num">
                                      <p:cBhvr additive="base">
                                        <p:cTn id="16" dur="2000" fill="hold"/>
                                        <p:tgtEl>
                                          <p:spTgt spid="201"/>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20"/>
                                        </p:tgtEl>
                                        <p:attrNameLst>
                                          <p:attrName>style.visibility</p:attrName>
                                        </p:attrNameLst>
                                      </p:cBhvr>
                                      <p:to>
                                        <p:strVal val="visible"/>
                                      </p:to>
                                    </p:set>
                                    <p:anim calcmode="lin" valueType="num">
                                      <p:cBhvr additive="base">
                                        <p:cTn id="19" dur="2000" fill="hold"/>
                                        <p:tgtEl>
                                          <p:spTgt spid="220"/>
                                        </p:tgtEl>
                                        <p:attrNameLst>
                                          <p:attrName>ppt_x</p:attrName>
                                        </p:attrNameLst>
                                      </p:cBhvr>
                                      <p:tavLst>
                                        <p:tav tm="0">
                                          <p:val>
                                            <p:strVal val="0-#ppt_w/2"/>
                                          </p:val>
                                        </p:tav>
                                        <p:tav tm="100000">
                                          <p:val>
                                            <p:strVal val="#ppt_x"/>
                                          </p:val>
                                        </p:tav>
                                      </p:tavLst>
                                    </p:anim>
                                    <p:anim calcmode="lin" valueType="num">
                                      <p:cBhvr additive="base">
                                        <p:cTn id="20" dur="2000" fill="hold"/>
                                        <p:tgtEl>
                                          <p:spTgt spid="220"/>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56"/>
                                        </p:tgtEl>
                                        <p:attrNameLst>
                                          <p:attrName>style.visibility</p:attrName>
                                        </p:attrNameLst>
                                      </p:cBhvr>
                                      <p:to>
                                        <p:strVal val="visible"/>
                                      </p:to>
                                    </p:set>
                                    <p:anim calcmode="lin" valueType="num">
                                      <p:cBhvr additive="base">
                                        <p:cTn id="23" dur="2000" fill="hold"/>
                                        <p:tgtEl>
                                          <p:spTgt spid="156"/>
                                        </p:tgtEl>
                                        <p:attrNameLst>
                                          <p:attrName>ppt_x</p:attrName>
                                        </p:attrNameLst>
                                      </p:cBhvr>
                                      <p:tavLst>
                                        <p:tav tm="0">
                                          <p:val>
                                            <p:strVal val="1+#ppt_w/2"/>
                                          </p:val>
                                        </p:tav>
                                        <p:tav tm="100000">
                                          <p:val>
                                            <p:strVal val="#ppt_x"/>
                                          </p:val>
                                        </p:tav>
                                      </p:tavLst>
                                    </p:anim>
                                    <p:anim calcmode="lin" valueType="num">
                                      <p:cBhvr additive="base">
                                        <p:cTn id="24" dur="2000" fill="hold"/>
                                        <p:tgtEl>
                                          <p:spTgt spid="156"/>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53"/>
                                        </p:tgtEl>
                                        <p:attrNameLst>
                                          <p:attrName>style.visibility</p:attrName>
                                        </p:attrNameLst>
                                      </p:cBhvr>
                                      <p:to>
                                        <p:strVal val="visible"/>
                                      </p:to>
                                    </p:set>
                                    <p:anim calcmode="lin" valueType="num">
                                      <p:cBhvr additive="base">
                                        <p:cTn id="27" dur="2000" fill="hold"/>
                                        <p:tgtEl>
                                          <p:spTgt spid="253"/>
                                        </p:tgtEl>
                                        <p:attrNameLst>
                                          <p:attrName>ppt_x</p:attrName>
                                        </p:attrNameLst>
                                      </p:cBhvr>
                                      <p:tavLst>
                                        <p:tav tm="0">
                                          <p:val>
                                            <p:strVal val="1+#ppt_w/2"/>
                                          </p:val>
                                        </p:tav>
                                        <p:tav tm="100000">
                                          <p:val>
                                            <p:strVal val="#ppt_x"/>
                                          </p:val>
                                        </p:tav>
                                      </p:tavLst>
                                    </p:anim>
                                    <p:anim calcmode="lin" valueType="num">
                                      <p:cBhvr additive="base">
                                        <p:cTn id="28" dur="2000" fill="hold"/>
                                        <p:tgtEl>
                                          <p:spTgt spid="253"/>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72"/>
                                        </p:tgtEl>
                                        <p:attrNameLst>
                                          <p:attrName>style.visibility</p:attrName>
                                        </p:attrNameLst>
                                      </p:cBhvr>
                                      <p:to>
                                        <p:strVal val="visible"/>
                                      </p:to>
                                    </p:set>
                                    <p:anim calcmode="lin" valueType="num">
                                      <p:cBhvr additive="base">
                                        <p:cTn id="31" dur="2000" fill="hold"/>
                                        <p:tgtEl>
                                          <p:spTgt spid="272"/>
                                        </p:tgtEl>
                                        <p:attrNameLst>
                                          <p:attrName>ppt_x</p:attrName>
                                        </p:attrNameLst>
                                      </p:cBhvr>
                                      <p:tavLst>
                                        <p:tav tm="0">
                                          <p:val>
                                            <p:strVal val="1+#ppt_w/2"/>
                                          </p:val>
                                        </p:tav>
                                        <p:tav tm="100000">
                                          <p:val>
                                            <p:strVal val="#ppt_x"/>
                                          </p:val>
                                        </p:tav>
                                      </p:tavLst>
                                    </p:anim>
                                    <p:anim calcmode="lin" valueType="num">
                                      <p:cBhvr additive="base">
                                        <p:cTn id="32" dur="2000" fill="hold"/>
                                        <p:tgtEl>
                                          <p:spTgt spid="272"/>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91"/>
                                        </p:tgtEl>
                                        <p:attrNameLst>
                                          <p:attrName>style.visibility</p:attrName>
                                        </p:attrNameLst>
                                      </p:cBhvr>
                                      <p:to>
                                        <p:strVal val="visible"/>
                                      </p:to>
                                    </p:set>
                                    <p:anim calcmode="lin" valueType="num">
                                      <p:cBhvr additive="base">
                                        <p:cTn id="35" dur="2000" fill="hold"/>
                                        <p:tgtEl>
                                          <p:spTgt spid="291"/>
                                        </p:tgtEl>
                                        <p:attrNameLst>
                                          <p:attrName>ppt_x</p:attrName>
                                        </p:attrNameLst>
                                      </p:cBhvr>
                                      <p:tavLst>
                                        <p:tav tm="0">
                                          <p:val>
                                            <p:strVal val="1+#ppt_w/2"/>
                                          </p:val>
                                        </p:tav>
                                        <p:tav tm="100000">
                                          <p:val>
                                            <p:strVal val="#ppt_x"/>
                                          </p:val>
                                        </p:tav>
                                      </p:tavLst>
                                    </p:anim>
                                    <p:anim calcmode="lin" valueType="num">
                                      <p:cBhvr additive="base">
                                        <p:cTn id="36" dur="2000" fill="hold"/>
                                        <p:tgtEl>
                                          <p:spTgt spid="291"/>
                                        </p:tgtEl>
                                        <p:attrNameLst>
                                          <p:attrName>ppt_y</p:attrName>
                                        </p:attrNameLst>
                                      </p:cBhvr>
                                      <p:tavLst>
                                        <p:tav tm="0">
                                          <p:val>
                                            <p:strVal val="0-#ppt_h/2"/>
                                          </p:val>
                                        </p:tav>
                                        <p:tav tm="100000">
                                          <p:val>
                                            <p:strVal val="#ppt_y"/>
                                          </p:val>
                                        </p:tav>
                                      </p:tavLst>
                                    </p:anim>
                                  </p:childTnLst>
                                </p:cTn>
                              </p:par>
                              <p:par>
                                <p:cTn id="37" presetID="2" presetClass="exit" presetSubtype="6" fill="hold" nodeType="withEffect">
                                  <p:stCondLst>
                                    <p:cond delay="0"/>
                                  </p:stCondLst>
                                  <p:childTnLst>
                                    <p:anim calcmode="lin" valueType="num">
                                      <p:cBhvr additive="base">
                                        <p:cTn id="38" dur="3750"/>
                                        <p:tgtEl>
                                          <p:spTgt spid="163"/>
                                        </p:tgtEl>
                                        <p:attrNameLst>
                                          <p:attrName>ppt_x</p:attrName>
                                        </p:attrNameLst>
                                      </p:cBhvr>
                                      <p:tavLst>
                                        <p:tav tm="0">
                                          <p:val>
                                            <p:strVal val="ppt_x"/>
                                          </p:val>
                                        </p:tav>
                                        <p:tav tm="100000">
                                          <p:val>
                                            <p:strVal val="1+ppt_w/2"/>
                                          </p:val>
                                        </p:tav>
                                      </p:tavLst>
                                    </p:anim>
                                    <p:anim calcmode="lin" valueType="num">
                                      <p:cBhvr additive="base">
                                        <p:cTn id="39" dur="3750"/>
                                        <p:tgtEl>
                                          <p:spTgt spid="163"/>
                                        </p:tgtEl>
                                        <p:attrNameLst>
                                          <p:attrName>ppt_y</p:attrName>
                                        </p:attrNameLst>
                                      </p:cBhvr>
                                      <p:tavLst>
                                        <p:tav tm="0">
                                          <p:val>
                                            <p:strVal val="ppt_y"/>
                                          </p:val>
                                        </p:tav>
                                        <p:tav tm="100000">
                                          <p:val>
                                            <p:strVal val="1+ppt_h/2"/>
                                          </p:val>
                                        </p:tav>
                                      </p:tavLst>
                                    </p:anim>
                                    <p:set>
                                      <p:cBhvr>
                                        <p:cTn id="40" dur="1" fill="hold">
                                          <p:stCondLst>
                                            <p:cond delay="3749"/>
                                          </p:stCondLst>
                                        </p:cTn>
                                        <p:tgtEl>
                                          <p:spTgt spid="163"/>
                                        </p:tgtEl>
                                        <p:attrNameLst>
                                          <p:attrName>style.visibility</p:attrName>
                                        </p:attrNameLst>
                                      </p:cBhvr>
                                      <p:to>
                                        <p:strVal val="hidden"/>
                                      </p:to>
                                    </p:set>
                                  </p:childTnLst>
                                </p:cTn>
                              </p:par>
                              <p:par>
                                <p:cTn id="41" presetID="2" presetClass="exit" presetSubtype="6" fill="hold" nodeType="withEffect">
                                  <p:stCondLst>
                                    <p:cond delay="0"/>
                                  </p:stCondLst>
                                  <p:childTnLst>
                                    <p:anim calcmode="lin" valueType="num">
                                      <p:cBhvr additive="base">
                                        <p:cTn id="42" dur="4000"/>
                                        <p:tgtEl>
                                          <p:spTgt spid="182"/>
                                        </p:tgtEl>
                                        <p:attrNameLst>
                                          <p:attrName>ppt_x</p:attrName>
                                        </p:attrNameLst>
                                      </p:cBhvr>
                                      <p:tavLst>
                                        <p:tav tm="0">
                                          <p:val>
                                            <p:strVal val="ppt_x"/>
                                          </p:val>
                                        </p:tav>
                                        <p:tav tm="100000">
                                          <p:val>
                                            <p:strVal val="1+ppt_w/2"/>
                                          </p:val>
                                        </p:tav>
                                      </p:tavLst>
                                    </p:anim>
                                    <p:anim calcmode="lin" valueType="num">
                                      <p:cBhvr additive="base">
                                        <p:cTn id="43" dur="4000"/>
                                        <p:tgtEl>
                                          <p:spTgt spid="182"/>
                                        </p:tgtEl>
                                        <p:attrNameLst>
                                          <p:attrName>ppt_y</p:attrName>
                                        </p:attrNameLst>
                                      </p:cBhvr>
                                      <p:tavLst>
                                        <p:tav tm="0">
                                          <p:val>
                                            <p:strVal val="ppt_y"/>
                                          </p:val>
                                        </p:tav>
                                        <p:tav tm="100000">
                                          <p:val>
                                            <p:strVal val="1+ppt_h/2"/>
                                          </p:val>
                                        </p:tav>
                                      </p:tavLst>
                                    </p:anim>
                                    <p:set>
                                      <p:cBhvr>
                                        <p:cTn id="44" dur="1" fill="hold">
                                          <p:stCondLst>
                                            <p:cond delay="3999"/>
                                          </p:stCondLst>
                                        </p:cTn>
                                        <p:tgtEl>
                                          <p:spTgt spid="182"/>
                                        </p:tgtEl>
                                        <p:attrNameLst>
                                          <p:attrName>style.visibility</p:attrName>
                                        </p:attrNameLst>
                                      </p:cBhvr>
                                      <p:to>
                                        <p:strVal val="hidden"/>
                                      </p:to>
                                    </p:set>
                                  </p:childTnLst>
                                </p:cTn>
                              </p:par>
                              <p:par>
                                <p:cTn id="45" presetID="2" presetClass="exit" presetSubtype="6" fill="hold" nodeType="withEffect">
                                  <p:stCondLst>
                                    <p:cond delay="0"/>
                                  </p:stCondLst>
                                  <p:childTnLst>
                                    <p:anim calcmode="lin" valueType="num">
                                      <p:cBhvr additive="base">
                                        <p:cTn id="46" dur="3750"/>
                                        <p:tgtEl>
                                          <p:spTgt spid="201"/>
                                        </p:tgtEl>
                                        <p:attrNameLst>
                                          <p:attrName>ppt_x</p:attrName>
                                        </p:attrNameLst>
                                      </p:cBhvr>
                                      <p:tavLst>
                                        <p:tav tm="0">
                                          <p:val>
                                            <p:strVal val="ppt_x"/>
                                          </p:val>
                                        </p:tav>
                                        <p:tav tm="100000">
                                          <p:val>
                                            <p:strVal val="1+ppt_w/2"/>
                                          </p:val>
                                        </p:tav>
                                      </p:tavLst>
                                    </p:anim>
                                    <p:anim calcmode="lin" valueType="num">
                                      <p:cBhvr additive="base">
                                        <p:cTn id="47" dur="3750"/>
                                        <p:tgtEl>
                                          <p:spTgt spid="201"/>
                                        </p:tgtEl>
                                        <p:attrNameLst>
                                          <p:attrName>ppt_y</p:attrName>
                                        </p:attrNameLst>
                                      </p:cBhvr>
                                      <p:tavLst>
                                        <p:tav tm="0">
                                          <p:val>
                                            <p:strVal val="ppt_y"/>
                                          </p:val>
                                        </p:tav>
                                        <p:tav tm="100000">
                                          <p:val>
                                            <p:strVal val="1+ppt_h/2"/>
                                          </p:val>
                                        </p:tav>
                                      </p:tavLst>
                                    </p:anim>
                                    <p:set>
                                      <p:cBhvr>
                                        <p:cTn id="48" dur="1" fill="hold">
                                          <p:stCondLst>
                                            <p:cond delay="3749"/>
                                          </p:stCondLst>
                                        </p:cTn>
                                        <p:tgtEl>
                                          <p:spTgt spid="201"/>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3750"/>
                                        <p:tgtEl>
                                          <p:spTgt spid="220"/>
                                        </p:tgtEl>
                                        <p:attrNameLst>
                                          <p:attrName>ppt_x</p:attrName>
                                        </p:attrNameLst>
                                      </p:cBhvr>
                                      <p:tavLst>
                                        <p:tav tm="0">
                                          <p:val>
                                            <p:strVal val="ppt_x"/>
                                          </p:val>
                                        </p:tav>
                                        <p:tav tm="100000">
                                          <p:val>
                                            <p:strVal val="1+ppt_w/2"/>
                                          </p:val>
                                        </p:tav>
                                      </p:tavLst>
                                    </p:anim>
                                    <p:anim calcmode="lin" valueType="num">
                                      <p:cBhvr additive="base">
                                        <p:cTn id="51" dur="3750"/>
                                        <p:tgtEl>
                                          <p:spTgt spid="220"/>
                                        </p:tgtEl>
                                        <p:attrNameLst>
                                          <p:attrName>ppt_y</p:attrName>
                                        </p:attrNameLst>
                                      </p:cBhvr>
                                      <p:tavLst>
                                        <p:tav tm="0">
                                          <p:val>
                                            <p:strVal val="ppt_y"/>
                                          </p:val>
                                        </p:tav>
                                        <p:tav tm="100000">
                                          <p:val>
                                            <p:strVal val="1+ppt_h/2"/>
                                          </p:val>
                                        </p:tav>
                                      </p:tavLst>
                                    </p:anim>
                                    <p:set>
                                      <p:cBhvr>
                                        <p:cTn id="52" dur="1" fill="hold">
                                          <p:stCondLst>
                                            <p:cond delay="3749"/>
                                          </p:stCondLst>
                                        </p:cTn>
                                        <p:tgtEl>
                                          <p:spTgt spid="220"/>
                                        </p:tgtEl>
                                        <p:attrNameLst>
                                          <p:attrName>style.visibility</p:attrName>
                                        </p:attrNameLst>
                                      </p:cBhvr>
                                      <p:to>
                                        <p:strVal val="hidden"/>
                                      </p:to>
                                    </p:set>
                                  </p:childTnLst>
                                </p:cTn>
                              </p:par>
                              <p:par>
                                <p:cTn id="53" presetID="2" presetClass="exit" presetSubtype="12" fill="hold" nodeType="withEffect">
                                  <p:stCondLst>
                                    <p:cond delay="0"/>
                                  </p:stCondLst>
                                  <p:childTnLst>
                                    <p:anim calcmode="lin" valueType="num">
                                      <p:cBhvr additive="base">
                                        <p:cTn id="54" dur="3750"/>
                                        <p:tgtEl>
                                          <p:spTgt spid="156"/>
                                        </p:tgtEl>
                                        <p:attrNameLst>
                                          <p:attrName>ppt_x</p:attrName>
                                        </p:attrNameLst>
                                      </p:cBhvr>
                                      <p:tavLst>
                                        <p:tav tm="0">
                                          <p:val>
                                            <p:strVal val="ppt_x"/>
                                          </p:val>
                                        </p:tav>
                                        <p:tav tm="100000">
                                          <p:val>
                                            <p:strVal val="0-ppt_w/2"/>
                                          </p:val>
                                        </p:tav>
                                      </p:tavLst>
                                    </p:anim>
                                    <p:anim calcmode="lin" valueType="num">
                                      <p:cBhvr additive="base">
                                        <p:cTn id="55" dur="3750"/>
                                        <p:tgtEl>
                                          <p:spTgt spid="156"/>
                                        </p:tgtEl>
                                        <p:attrNameLst>
                                          <p:attrName>ppt_y</p:attrName>
                                        </p:attrNameLst>
                                      </p:cBhvr>
                                      <p:tavLst>
                                        <p:tav tm="0">
                                          <p:val>
                                            <p:strVal val="ppt_y"/>
                                          </p:val>
                                        </p:tav>
                                        <p:tav tm="100000">
                                          <p:val>
                                            <p:strVal val="1+ppt_h/2"/>
                                          </p:val>
                                        </p:tav>
                                      </p:tavLst>
                                    </p:anim>
                                    <p:set>
                                      <p:cBhvr>
                                        <p:cTn id="56" dur="1" fill="hold">
                                          <p:stCondLst>
                                            <p:cond delay="3749"/>
                                          </p:stCondLst>
                                        </p:cTn>
                                        <p:tgtEl>
                                          <p:spTgt spid="156"/>
                                        </p:tgtEl>
                                        <p:attrNameLst>
                                          <p:attrName>style.visibility</p:attrName>
                                        </p:attrNameLst>
                                      </p:cBhvr>
                                      <p:to>
                                        <p:strVal val="hidden"/>
                                      </p:to>
                                    </p:set>
                                  </p:childTnLst>
                                </p:cTn>
                              </p:par>
                              <p:par>
                                <p:cTn id="57" presetID="2" presetClass="exit" presetSubtype="12" fill="hold" nodeType="withEffect">
                                  <p:stCondLst>
                                    <p:cond delay="0"/>
                                  </p:stCondLst>
                                  <p:childTnLst>
                                    <p:anim calcmode="lin" valueType="num">
                                      <p:cBhvr additive="base">
                                        <p:cTn id="58" dur="3750"/>
                                        <p:tgtEl>
                                          <p:spTgt spid="253"/>
                                        </p:tgtEl>
                                        <p:attrNameLst>
                                          <p:attrName>ppt_x</p:attrName>
                                        </p:attrNameLst>
                                      </p:cBhvr>
                                      <p:tavLst>
                                        <p:tav tm="0">
                                          <p:val>
                                            <p:strVal val="ppt_x"/>
                                          </p:val>
                                        </p:tav>
                                        <p:tav tm="100000">
                                          <p:val>
                                            <p:strVal val="0-ppt_w/2"/>
                                          </p:val>
                                        </p:tav>
                                      </p:tavLst>
                                    </p:anim>
                                    <p:anim calcmode="lin" valueType="num">
                                      <p:cBhvr additive="base">
                                        <p:cTn id="59" dur="3750"/>
                                        <p:tgtEl>
                                          <p:spTgt spid="253"/>
                                        </p:tgtEl>
                                        <p:attrNameLst>
                                          <p:attrName>ppt_y</p:attrName>
                                        </p:attrNameLst>
                                      </p:cBhvr>
                                      <p:tavLst>
                                        <p:tav tm="0">
                                          <p:val>
                                            <p:strVal val="ppt_y"/>
                                          </p:val>
                                        </p:tav>
                                        <p:tav tm="100000">
                                          <p:val>
                                            <p:strVal val="1+ppt_h/2"/>
                                          </p:val>
                                        </p:tav>
                                      </p:tavLst>
                                    </p:anim>
                                    <p:set>
                                      <p:cBhvr>
                                        <p:cTn id="60" dur="1" fill="hold">
                                          <p:stCondLst>
                                            <p:cond delay="3749"/>
                                          </p:stCondLst>
                                        </p:cTn>
                                        <p:tgtEl>
                                          <p:spTgt spid="253"/>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750"/>
                                        <p:tgtEl>
                                          <p:spTgt spid="272"/>
                                        </p:tgtEl>
                                        <p:attrNameLst>
                                          <p:attrName>ppt_x</p:attrName>
                                        </p:attrNameLst>
                                      </p:cBhvr>
                                      <p:tavLst>
                                        <p:tav tm="0">
                                          <p:val>
                                            <p:strVal val="ppt_x"/>
                                          </p:val>
                                        </p:tav>
                                        <p:tav tm="100000">
                                          <p:val>
                                            <p:strVal val="0-ppt_w/2"/>
                                          </p:val>
                                        </p:tav>
                                      </p:tavLst>
                                    </p:anim>
                                    <p:anim calcmode="lin" valueType="num">
                                      <p:cBhvr additive="base">
                                        <p:cTn id="63" dur="3750"/>
                                        <p:tgtEl>
                                          <p:spTgt spid="272"/>
                                        </p:tgtEl>
                                        <p:attrNameLst>
                                          <p:attrName>ppt_y</p:attrName>
                                        </p:attrNameLst>
                                      </p:cBhvr>
                                      <p:tavLst>
                                        <p:tav tm="0">
                                          <p:val>
                                            <p:strVal val="ppt_y"/>
                                          </p:val>
                                        </p:tav>
                                        <p:tav tm="100000">
                                          <p:val>
                                            <p:strVal val="1+ppt_h/2"/>
                                          </p:val>
                                        </p:tav>
                                      </p:tavLst>
                                    </p:anim>
                                    <p:set>
                                      <p:cBhvr>
                                        <p:cTn id="64" dur="1" fill="hold">
                                          <p:stCondLst>
                                            <p:cond delay="3749"/>
                                          </p:stCondLst>
                                        </p:cTn>
                                        <p:tgtEl>
                                          <p:spTgt spid="272"/>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750"/>
                                        <p:tgtEl>
                                          <p:spTgt spid="291"/>
                                        </p:tgtEl>
                                        <p:attrNameLst>
                                          <p:attrName>ppt_x</p:attrName>
                                        </p:attrNameLst>
                                      </p:cBhvr>
                                      <p:tavLst>
                                        <p:tav tm="0">
                                          <p:val>
                                            <p:strVal val="ppt_x"/>
                                          </p:val>
                                        </p:tav>
                                        <p:tav tm="100000">
                                          <p:val>
                                            <p:strVal val="0-ppt_w/2"/>
                                          </p:val>
                                        </p:tav>
                                      </p:tavLst>
                                    </p:anim>
                                    <p:anim calcmode="lin" valueType="num">
                                      <p:cBhvr additive="base">
                                        <p:cTn id="67" dur="3750"/>
                                        <p:tgtEl>
                                          <p:spTgt spid="291"/>
                                        </p:tgtEl>
                                        <p:attrNameLst>
                                          <p:attrName>ppt_y</p:attrName>
                                        </p:attrNameLst>
                                      </p:cBhvr>
                                      <p:tavLst>
                                        <p:tav tm="0">
                                          <p:val>
                                            <p:strVal val="ppt_y"/>
                                          </p:val>
                                        </p:tav>
                                        <p:tav tm="100000">
                                          <p:val>
                                            <p:strVal val="1+ppt_h/2"/>
                                          </p:val>
                                        </p:tav>
                                      </p:tavLst>
                                    </p:anim>
                                    <p:set>
                                      <p:cBhvr>
                                        <p:cTn id="68" dur="1" fill="hold">
                                          <p:stCondLst>
                                            <p:cond delay="3749"/>
                                          </p:stCondLst>
                                        </p:cTn>
                                        <p:tgtEl>
                                          <p:spTgt spid="291"/>
                                        </p:tgtEl>
                                        <p:attrNameLst>
                                          <p:attrName>style.visibility</p:attrName>
                                        </p:attrNameLst>
                                      </p:cBhvr>
                                      <p:to>
                                        <p:strVal val="hidden"/>
                                      </p:to>
                                    </p:set>
                                  </p:childTnLst>
                                </p:cTn>
                              </p:par>
                              <p:par>
                                <p:cTn id="69" presetID="6" presetClass="emph" presetSubtype="0" fill="hold" nodeType="withEffect">
                                  <p:stCondLst>
                                    <p:cond delay="0"/>
                                  </p:stCondLst>
                                  <p:childTnLst>
                                    <p:animScale>
                                      <p:cBhvr>
                                        <p:cTn id="70" dur="3750" fill="hold"/>
                                        <p:tgtEl>
                                          <p:spTgt spid="310"/>
                                        </p:tgtEl>
                                      </p:cBhvr>
                                      <p:by x="400000" y="400000"/>
                                    </p:animScale>
                                  </p:childTnLst>
                                </p:cTn>
                              </p:par>
                              <p:par>
                                <p:cTn id="71" presetID="9" presetClass="emph" presetSubtype="0" grpId="0" nodeType="withEffect">
                                  <p:stCondLst>
                                    <p:cond delay="0"/>
                                  </p:stCondLst>
                                  <p:childTnLst>
                                    <p:set>
                                      <p:cBhvr rctx="PPT">
                                        <p:cTn id="72" dur="indefinite"/>
                                        <p:tgtEl>
                                          <p:spTgt spid="313"/>
                                        </p:tgtEl>
                                        <p:attrNameLst>
                                          <p:attrName>style.opacity</p:attrName>
                                        </p:attrNameLst>
                                      </p:cBhvr>
                                      <p:to>
                                        <p:strVal val="0"/>
                                      </p:to>
                                    </p:set>
                                    <p:animEffect filter="image" prLst="opacity: 0">
                                      <p:cBhvr rctx="IE">
                                        <p:cTn id="73" dur="indefinite"/>
                                        <p:tgtEl>
                                          <p:spTgt spid="313"/>
                                        </p:tgtEl>
                                      </p:cBhvr>
                                    </p:animEffect>
                                  </p:childTnLst>
                                </p:cTn>
                              </p:par>
                              <p:par>
                                <p:cTn id="74" presetID="8" presetClass="entr" presetSubtype="32" fill="hold" nodeType="withEffect">
                                  <p:stCondLst>
                                    <p:cond delay="0"/>
                                  </p:stCondLst>
                                  <p:childTnLst>
                                    <p:set>
                                      <p:cBhvr>
                                        <p:cTn id="75" dur="1" fill="hold">
                                          <p:stCondLst>
                                            <p:cond delay="0"/>
                                          </p:stCondLst>
                                        </p:cTn>
                                        <p:tgtEl>
                                          <p:spTgt spid="314"/>
                                        </p:tgtEl>
                                        <p:attrNameLst>
                                          <p:attrName>style.visibility</p:attrName>
                                        </p:attrNameLst>
                                      </p:cBhvr>
                                      <p:to>
                                        <p:strVal val="visible"/>
                                      </p:to>
                                    </p:set>
                                    <p:animEffect transition="in" filter="diamond(out)">
                                      <p:cBhvr>
                                        <p:cTn id="76" dur="3250"/>
                                        <p:tgtEl>
                                          <p:spTgt spid="314"/>
                                        </p:tgtEl>
                                      </p:cBhvr>
                                    </p:animEffect>
                                  </p:childTnLst>
                                </p:cTn>
                              </p:par>
                              <p:par>
                                <p:cTn id="77" presetID="23" presetClass="entr" presetSubtype="288" fill="hold" nodeType="withEffect">
                                  <p:stCondLst>
                                    <p:cond delay="0"/>
                                  </p:stCondLst>
                                  <p:childTnLst>
                                    <p:set>
                                      <p:cBhvr>
                                        <p:cTn id="78" dur="1" fill="hold">
                                          <p:stCondLst>
                                            <p:cond delay="0"/>
                                          </p:stCondLst>
                                        </p:cTn>
                                        <p:tgtEl>
                                          <p:spTgt spid="314"/>
                                        </p:tgtEl>
                                        <p:attrNameLst>
                                          <p:attrName>style.visibility</p:attrName>
                                        </p:attrNameLst>
                                      </p:cBhvr>
                                      <p:to>
                                        <p:strVal val="visible"/>
                                      </p:to>
                                    </p:set>
                                    <p:anim calcmode="lin" valueType="num">
                                      <p:cBhvr>
                                        <p:cTn id="79" dur="3250" fill="hold"/>
                                        <p:tgtEl>
                                          <p:spTgt spid="314"/>
                                        </p:tgtEl>
                                        <p:attrNameLst>
                                          <p:attrName>ppt_w</p:attrName>
                                        </p:attrNameLst>
                                      </p:cBhvr>
                                      <p:tavLst>
                                        <p:tav tm="0">
                                          <p:val>
                                            <p:strVal val="4/3*#ppt_w"/>
                                          </p:val>
                                        </p:tav>
                                        <p:tav tm="100000">
                                          <p:val>
                                            <p:strVal val="#ppt_w"/>
                                          </p:val>
                                        </p:tav>
                                      </p:tavLst>
                                    </p:anim>
                                    <p:anim calcmode="lin" valueType="num">
                                      <p:cBhvr>
                                        <p:cTn id="80" dur="3250" fill="hold"/>
                                        <p:tgtEl>
                                          <p:spTgt spid="3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2 Rectángulo"/>
          <p:cNvSpPr/>
          <p:nvPr/>
        </p:nvSpPr>
        <p:spPr>
          <a:xfrm>
            <a:off x="2736000" y="900000"/>
            <a:ext cx="5400600" cy="2062103"/>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600" b="1" dirty="0" smtClean="0">
                <a:solidFill>
                  <a:schemeClr val="tx2">
                    <a:lumMod val="25000"/>
                  </a:schemeClr>
                </a:solidFill>
                <a:latin typeface="Hobo Std" pitchFamily="34" charset="0"/>
              </a:rPr>
              <a:t>Protege </a:t>
            </a:r>
            <a:r>
              <a:rPr lang="es-ES" sz="1600" b="1" dirty="0">
                <a:solidFill>
                  <a:schemeClr val="tx2">
                    <a:lumMod val="25000"/>
                  </a:schemeClr>
                </a:solidFill>
                <a:latin typeface="Hobo Std" pitchFamily="34" charset="0"/>
              </a:rPr>
              <a:t>la piel, el pelo y el hígado</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La falta de ácido fólico, que es un tipo de vitamina B, es común entre algunas mujeres.</a:t>
            </a:r>
          </a:p>
          <a:p>
            <a:pPr algn="ctr">
              <a:defRPr/>
            </a:pPr>
            <a:r>
              <a:rPr lang="es-ES" sz="1400" b="1" dirty="0" smtClean="0">
                <a:solidFill>
                  <a:schemeClr val="tx2">
                    <a:lumMod val="25000"/>
                  </a:schemeClr>
                </a:solidFill>
                <a:latin typeface="Hobo Std" pitchFamily="34" charset="0"/>
              </a:rPr>
              <a:t>Afortunadamente </a:t>
            </a:r>
            <a:r>
              <a:rPr lang="es-ES" sz="1400" b="1" dirty="0">
                <a:solidFill>
                  <a:schemeClr val="tx2">
                    <a:lumMod val="25000"/>
                  </a:schemeClr>
                </a:solidFill>
                <a:latin typeface="Hobo Std" pitchFamily="34" charset="0"/>
              </a:rPr>
              <a:t>los huevos son una buena fuente de ácido fólico, que es esencial para el metabolismo de las células y la creación de los glóbulos rojos</a:t>
            </a:r>
          </a:p>
          <a:p>
            <a:pPr algn="ctr">
              <a:defRPr/>
            </a:pPr>
            <a:r>
              <a:rPr lang="es-ES" sz="1400" b="1" dirty="0" smtClean="0">
                <a:solidFill>
                  <a:schemeClr val="tx2">
                    <a:lumMod val="25000"/>
                  </a:schemeClr>
                </a:solidFill>
                <a:latin typeface="Hobo Std" pitchFamily="34" charset="0"/>
              </a:rPr>
              <a:t>La </a:t>
            </a:r>
            <a:r>
              <a:rPr lang="es-ES" sz="1400" b="1" dirty="0">
                <a:solidFill>
                  <a:schemeClr val="tx2">
                    <a:lumMod val="25000"/>
                  </a:schemeClr>
                </a:solidFill>
                <a:latin typeface="Hobo Std" pitchFamily="34" charset="0"/>
              </a:rPr>
              <a:t>vitaminas B y los ácidos grasos Omega 3 en los huevos te ayudan a tener mejor cabello, piel y uñas..</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11746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30 Grupo"/>
          <p:cNvGrpSpPr/>
          <p:nvPr/>
        </p:nvGrpSpPr>
        <p:grpSpPr>
          <a:xfrm>
            <a:off x="28660" y="0"/>
            <a:ext cx="9144000" cy="5143500"/>
            <a:chOff x="0" y="0"/>
            <a:chExt cx="9144000" cy="5143500"/>
          </a:xfrm>
        </p:grpSpPr>
        <p:sp>
          <p:nvSpPr>
            <p:cNvPr id="37" name="3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2" name="31 Imagen" descr="Diapositiva44"/>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16" name="Forma libre 8"/>
          <p:cNvSpPr/>
          <p:nvPr/>
        </p:nvSpPr>
        <p:spPr>
          <a:xfrm rot="2827515" flipH="1">
            <a:off x="802284" y="-274163"/>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8"/>
          <p:cNvSpPr/>
          <p:nvPr/>
        </p:nvSpPr>
        <p:spPr>
          <a:xfrm rot="18633832">
            <a:off x="6999983" y="-271347"/>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8"/>
          <p:cNvSpPr/>
          <p:nvPr/>
        </p:nvSpPr>
        <p:spPr>
          <a:xfrm rot="18772485">
            <a:off x="6179219" y="178658"/>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8"/>
          <p:cNvSpPr/>
          <p:nvPr/>
        </p:nvSpPr>
        <p:spPr>
          <a:xfrm rot="18537996">
            <a:off x="5179002" y="764236"/>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8"/>
          <p:cNvSpPr/>
          <p:nvPr/>
        </p:nvSpPr>
        <p:spPr>
          <a:xfrm rot="2827515" flipH="1">
            <a:off x="1714722" y="206713"/>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8"/>
          <p:cNvSpPr/>
          <p:nvPr/>
        </p:nvSpPr>
        <p:spPr>
          <a:xfrm rot="2996090" flipH="1">
            <a:off x="2671222" y="765251"/>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8"/>
          <p:cNvSpPr/>
          <p:nvPr/>
        </p:nvSpPr>
        <p:spPr>
          <a:xfrm rot="13745815">
            <a:off x="6970174" y="3577114"/>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8"/>
          <p:cNvSpPr/>
          <p:nvPr/>
        </p:nvSpPr>
        <p:spPr>
          <a:xfrm rot="13776153">
            <a:off x="6176974" y="3096366"/>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8"/>
          <p:cNvSpPr/>
          <p:nvPr/>
        </p:nvSpPr>
        <p:spPr>
          <a:xfrm rot="13795185">
            <a:off x="5160074" y="2528971"/>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8"/>
          <p:cNvSpPr/>
          <p:nvPr/>
        </p:nvSpPr>
        <p:spPr>
          <a:xfrm rot="7873105">
            <a:off x="792706" y="3576670"/>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8"/>
          <p:cNvSpPr/>
          <p:nvPr/>
        </p:nvSpPr>
        <p:spPr>
          <a:xfrm rot="7767203">
            <a:off x="1639001" y="3090269"/>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8"/>
          <p:cNvSpPr/>
          <p:nvPr/>
        </p:nvSpPr>
        <p:spPr>
          <a:xfrm rot="7832331">
            <a:off x="2668345" y="2528971"/>
            <a:ext cx="1304395" cy="1800200"/>
          </a:xfrm>
          <a:custGeom>
            <a:avLst/>
            <a:gdLst>
              <a:gd name="connsiteX0" fmla="*/ 1485499 w 3173506"/>
              <a:gd name="connsiteY0" fmla="*/ 1116107 h 2756647"/>
              <a:gd name="connsiteX1" fmla="*/ 1513667 w 3173506"/>
              <a:gd name="connsiteY1" fmla="*/ 1128942 h 2756647"/>
              <a:gd name="connsiteX2" fmla="*/ 1745011 w 3173506"/>
              <a:gd name="connsiteY2" fmla="*/ 1469663 h 2756647"/>
              <a:gd name="connsiteX3" fmla="*/ 1723235 w 3173506"/>
              <a:gd name="connsiteY3" fmla="*/ 1586516 h 2756647"/>
              <a:gd name="connsiteX4" fmla="*/ 1699441 w 3173506"/>
              <a:gd name="connsiteY4" fmla="*/ 1635741 h 2756647"/>
              <a:gd name="connsiteX5" fmla="*/ 1695273 w 3173506"/>
              <a:gd name="connsiteY5" fmla="*/ 1625496 h 2756647"/>
              <a:gd name="connsiteX6" fmla="*/ 1582570 w 3173506"/>
              <a:gd name="connsiteY6" fmla="*/ 1477475 h 2756647"/>
              <a:gd name="connsiteX7" fmla="*/ 1015497 w 3173506"/>
              <a:gd name="connsiteY7" fmla="*/ 1426242 h 2756647"/>
              <a:gd name="connsiteX8" fmla="*/ 978495 w 3173506"/>
              <a:gd name="connsiteY8" fmla="*/ 1446126 h 2756647"/>
              <a:gd name="connsiteX9" fmla="*/ 1007345 w 3173506"/>
              <a:gd name="connsiteY9" fmla="*/ 1434729 h 2756647"/>
              <a:gd name="connsiteX10" fmla="*/ 1430090 w 3173506"/>
              <a:gd name="connsiteY10" fmla="*/ 1497476 h 2756647"/>
              <a:gd name="connsiteX11" fmla="*/ 1537118 w 3173506"/>
              <a:gd name="connsiteY11" fmla="*/ 1656149 h 2756647"/>
              <a:gd name="connsiteX12" fmla="*/ 1538597 w 3173506"/>
              <a:gd name="connsiteY12" fmla="*/ 1661796 h 2756647"/>
              <a:gd name="connsiteX13" fmla="*/ 1532612 w 3173506"/>
              <a:gd name="connsiteY13" fmla="*/ 1658872 h 2756647"/>
              <a:gd name="connsiteX14" fmla="*/ 1344473 w 3173506"/>
              <a:gd name="connsiteY14" fmla="*/ 1619128 h 2756647"/>
              <a:gd name="connsiteX15" fmla="*/ 884710 w 3173506"/>
              <a:gd name="connsiteY15" fmla="*/ 1937462 h 2756647"/>
              <a:gd name="connsiteX16" fmla="*/ 871015 w 3173506"/>
              <a:gd name="connsiteY16" fmla="*/ 1975592 h 2756647"/>
              <a:gd name="connsiteX17" fmla="*/ 884575 w 3173506"/>
              <a:gd name="connsiteY17" fmla="*/ 1948932 h 2756647"/>
              <a:gd name="connsiteX18" fmla="*/ 1244559 w 3173506"/>
              <a:gd name="connsiteY18" fmla="*/ 1729967 h 2756647"/>
              <a:gd name="connsiteX19" fmla="*/ 1424998 w 3173506"/>
              <a:gd name="connsiteY19" fmla="*/ 1775251 h 2756647"/>
              <a:gd name="connsiteX20" fmla="*/ 1425920 w 3173506"/>
              <a:gd name="connsiteY20" fmla="*/ 1775830 h 2756647"/>
              <a:gd name="connsiteX21" fmla="*/ 1394280 w 3173506"/>
              <a:gd name="connsiteY21" fmla="*/ 1787581 h 2756647"/>
              <a:gd name="connsiteX22" fmla="*/ 1265599 w 3173506"/>
              <a:gd name="connsiteY22" fmla="*/ 1869343 h 2756647"/>
              <a:gd name="connsiteX23" fmla="*/ 1168389 w 3173506"/>
              <a:gd name="connsiteY23" fmla="*/ 2400602 h 2756647"/>
              <a:gd name="connsiteX24" fmla="*/ 1186514 w 3173506"/>
              <a:gd name="connsiteY24" fmla="*/ 2437038 h 2756647"/>
              <a:gd name="connsiteX25" fmla="*/ 1176708 w 3173506"/>
              <a:gd name="connsiteY25" fmla="*/ 2408943 h 2756647"/>
              <a:gd name="connsiteX26" fmla="*/ 1275043 w 3173506"/>
              <a:gd name="connsiteY26" fmla="*/ 2014768 h 2756647"/>
              <a:gd name="connsiteX27" fmla="*/ 1402158 w 3173506"/>
              <a:gd name="connsiteY27" fmla="*/ 1939495 h 2756647"/>
              <a:gd name="connsiteX28" fmla="*/ 1446706 w 3173506"/>
              <a:gd name="connsiteY28" fmla="*/ 1926894 h 2756647"/>
              <a:gd name="connsiteX29" fmla="*/ 1444467 w 3173506"/>
              <a:gd name="connsiteY29" fmla="*/ 1931000 h 2756647"/>
              <a:gd name="connsiteX30" fmla="*/ 1402475 w 3173506"/>
              <a:gd name="connsiteY30" fmla="*/ 2109072 h 2756647"/>
              <a:gd name="connsiteX31" fmla="*/ 1738807 w 3173506"/>
              <a:gd name="connsiteY31" fmla="*/ 2544232 h 2756647"/>
              <a:gd name="connsiteX32" fmla="*/ 1779093 w 3173506"/>
              <a:gd name="connsiteY32" fmla="*/ 2557194 h 2756647"/>
              <a:gd name="connsiteX33" fmla="*/ 1750925 w 3173506"/>
              <a:gd name="connsiteY33" fmla="*/ 2544360 h 2756647"/>
              <a:gd name="connsiteX34" fmla="*/ 1519581 w 3173506"/>
              <a:gd name="connsiteY34" fmla="*/ 2203639 h 2756647"/>
              <a:gd name="connsiteX35" fmla="*/ 1567425 w 3173506"/>
              <a:gd name="connsiteY35" fmla="*/ 2032856 h 2756647"/>
              <a:gd name="connsiteX36" fmla="*/ 1588848 w 3173506"/>
              <a:gd name="connsiteY36" fmla="*/ 2002300 h 2756647"/>
              <a:gd name="connsiteX37" fmla="*/ 1594666 w 3173506"/>
              <a:gd name="connsiteY37" fmla="*/ 2016597 h 2756647"/>
              <a:gd name="connsiteX38" fmla="*/ 1707369 w 3173506"/>
              <a:gd name="connsiteY38" fmla="*/ 2164618 h 2756647"/>
              <a:gd name="connsiteX39" fmla="*/ 2274441 w 3173506"/>
              <a:gd name="connsiteY39" fmla="*/ 2215852 h 2756647"/>
              <a:gd name="connsiteX40" fmla="*/ 2311444 w 3173506"/>
              <a:gd name="connsiteY40" fmla="*/ 2195968 h 2756647"/>
              <a:gd name="connsiteX41" fmla="*/ 2282594 w 3173506"/>
              <a:gd name="connsiteY41" fmla="*/ 2207364 h 2756647"/>
              <a:gd name="connsiteX42" fmla="*/ 1859849 w 3173506"/>
              <a:gd name="connsiteY42" fmla="*/ 2144617 h 2756647"/>
              <a:gd name="connsiteX43" fmla="*/ 1770859 w 3173506"/>
              <a:gd name="connsiteY43" fmla="*/ 2030393 h 2756647"/>
              <a:gd name="connsiteX44" fmla="*/ 1770407 w 3173506"/>
              <a:gd name="connsiteY44" fmla="*/ 2029280 h 2756647"/>
              <a:gd name="connsiteX45" fmla="*/ 1804242 w 3173506"/>
              <a:gd name="connsiteY45" fmla="*/ 2039501 h 2756647"/>
              <a:gd name="connsiteX46" fmla="*/ 1920118 w 3173506"/>
              <a:gd name="connsiteY46" fmla="*/ 2054174 h 2756647"/>
              <a:gd name="connsiteX47" fmla="*/ 2379882 w 3173506"/>
              <a:gd name="connsiteY47" fmla="*/ 1735839 h 2756647"/>
              <a:gd name="connsiteX48" fmla="*/ 2393576 w 3173506"/>
              <a:gd name="connsiteY48" fmla="*/ 1697709 h 2756647"/>
              <a:gd name="connsiteX49" fmla="*/ 2380016 w 3173506"/>
              <a:gd name="connsiteY49" fmla="*/ 1724370 h 2756647"/>
              <a:gd name="connsiteX50" fmla="*/ 2020032 w 3173506"/>
              <a:gd name="connsiteY50" fmla="*/ 1943334 h 2756647"/>
              <a:gd name="connsiteX51" fmla="*/ 1839593 w 3173506"/>
              <a:gd name="connsiteY51" fmla="*/ 1898051 h 2756647"/>
              <a:gd name="connsiteX52" fmla="*/ 1838671 w 3173506"/>
              <a:gd name="connsiteY52" fmla="*/ 1897472 h 2756647"/>
              <a:gd name="connsiteX53" fmla="*/ 1870312 w 3173506"/>
              <a:gd name="connsiteY53" fmla="*/ 1885720 h 2756647"/>
              <a:gd name="connsiteX54" fmla="*/ 1998992 w 3173506"/>
              <a:gd name="connsiteY54" fmla="*/ 1803959 h 2756647"/>
              <a:gd name="connsiteX55" fmla="*/ 2096203 w 3173506"/>
              <a:gd name="connsiteY55" fmla="*/ 1272700 h 2756647"/>
              <a:gd name="connsiteX56" fmla="*/ 2078077 w 3173506"/>
              <a:gd name="connsiteY56" fmla="*/ 1236263 h 2756647"/>
              <a:gd name="connsiteX57" fmla="*/ 2087883 w 3173506"/>
              <a:gd name="connsiteY57" fmla="*/ 1264359 h 2756647"/>
              <a:gd name="connsiteX58" fmla="*/ 1989549 w 3173506"/>
              <a:gd name="connsiteY58" fmla="*/ 1658533 h 2756647"/>
              <a:gd name="connsiteX59" fmla="*/ 1862433 w 3173506"/>
              <a:gd name="connsiteY59" fmla="*/ 1733806 h 2756647"/>
              <a:gd name="connsiteX60" fmla="*/ 1817886 w 3173506"/>
              <a:gd name="connsiteY60" fmla="*/ 1746407 h 2756647"/>
              <a:gd name="connsiteX61" fmla="*/ 1820125 w 3173506"/>
              <a:gd name="connsiteY61" fmla="*/ 1742301 h 2756647"/>
              <a:gd name="connsiteX62" fmla="*/ 1862117 w 3173506"/>
              <a:gd name="connsiteY62" fmla="*/ 1564230 h 2756647"/>
              <a:gd name="connsiteX63" fmla="*/ 1525785 w 3173506"/>
              <a:gd name="connsiteY63" fmla="*/ 1129069 h 2756647"/>
              <a:gd name="connsiteX64" fmla="*/ 1586753 w 3173506"/>
              <a:gd name="connsiteY64" fmla="*/ 0 h 2756647"/>
              <a:gd name="connsiteX65" fmla="*/ 3173506 w 3173506"/>
              <a:gd name="connsiteY65" fmla="*/ 2756647 h 2756647"/>
              <a:gd name="connsiteX66" fmla="*/ 0 w 3173506"/>
              <a:gd name="connsiteY66" fmla="*/ 2756647 h 275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73506" h="2756647">
                <a:moveTo>
                  <a:pt x="1485499" y="1116107"/>
                </a:moveTo>
                <a:lnTo>
                  <a:pt x="1513667" y="1128942"/>
                </a:lnTo>
                <a:cubicBezTo>
                  <a:pt x="1653677" y="1204664"/>
                  <a:pt x="1745011" y="1329052"/>
                  <a:pt x="1745011" y="1469663"/>
                </a:cubicBezTo>
                <a:cubicBezTo>
                  <a:pt x="1745011" y="1510223"/>
                  <a:pt x="1737411" y="1549434"/>
                  <a:pt x="1723235" y="1586516"/>
                </a:cubicBezTo>
                <a:lnTo>
                  <a:pt x="1699441" y="1635741"/>
                </a:lnTo>
                <a:lnTo>
                  <a:pt x="1695273" y="1625496"/>
                </a:lnTo>
                <a:cubicBezTo>
                  <a:pt x="1669745" y="1569689"/>
                  <a:pt x="1632205" y="1519243"/>
                  <a:pt x="1582570" y="1477475"/>
                </a:cubicBezTo>
                <a:cubicBezTo>
                  <a:pt x="1432009" y="1350779"/>
                  <a:pt x="1210692" y="1338039"/>
                  <a:pt x="1015497" y="1426242"/>
                </a:cubicBezTo>
                <a:lnTo>
                  <a:pt x="978495" y="1446126"/>
                </a:lnTo>
                <a:lnTo>
                  <a:pt x="1007345" y="1434729"/>
                </a:lnTo>
                <a:cubicBezTo>
                  <a:pt x="1160163" y="1386006"/>
                  <a:pt x="1319065" y="1404049"/>
                  <a:pt x="1430090" y="1497476"/>
                </a:cubicBezTo>
                <a:cubicBezTo>
                  <a:pt x="1481332" y="1540597"/>
                  <a:pt x="1516919" y="1595183"/>
                  <a:pt x="1537118" y="1656149"/>
                </a:cubicBezTo>
                <a:lnTo>
                  <a:pt x="1538597" y="1661796"/>
                </a:lnTo>
                <a:lnTo>
                  <a:pt x="1532612" y="1658872"/>
                </a:lnTo>
                <a:cubicBezTo>
                  <a:pt x="1474357" y="1633220"/>
                  <a:pt x="1410889" y="1619128"/>
                  <a:pt x="1344473" y="1619128"/>
                </a:cubicBezTo>
                <a:cubicBezTo>
                  <a:pt x="1143011" y="1619128"/>
                  <a:pt x="968669" y="1748789"/>
                  <a:pt x="884710" y="1937462"/>
                </a:cubicBezTo>
                <a:lnTo>
                  <a:pt x="871015" y="1975592"/>
                </a:lnTo>
                <a:lnTo>
                  <a:pt x="884575" y="1948932"/>
                </a:lnTo>
                <a:cubicBezTo>
                  <a:pt x="964579" y="1816414"/>
                  <a:pt x="1095999" y="1729967"/>
                  <a:pt x="1244559" y="1729967"/>
                </a:cubicBezTo>
                <a:cubicBezTo>
                  <a:pt x="1308840" y="1729967"/>
                  <a:pt x="1369912" y="1746152"/>
                  <a:pt x="1424998" y="1775251"/>
                </a:cubicBezTo>
                <a:lnTo>
                  <a:pt x="1425920" y="1775830"/>
                </a:lnTo>
                <a:lnTo>
                  <a:pt x="1394280" y="1787581"/>
                </a:lnTo>
                <a:cubicBezTo>
                  <a:pt x="1347316" y="1807219"/>
                  <a:pt x="1303827" y="1834417"/>
                  <a:pt x="1265599" y="1869343"/>
                </a:cubicBezTo>
                <a:cubicBezTo>
                  <a:pt x="1120650" y="2001772"/>
                  <a:pt x="1090354" y="2209665"/>
                  <a:pt x="1168389" y="2400602"/>
                </a:cubicBezTo>
                <a:lnTo>
                  <a:pt x="1186514" y="2437038"/>
                </a:lnTo>
                <a:lnTo>
                  <a:pt x="1176708" y="2408943"/>
                </a:lnTo>
                <a:cubicBezTo>
                  <a:pt x="1137032" y="2261008"/>
                  <a:pt x="1168156" y="2112423"/>
                  <a:pt x="1275043" y="2014768"/>
                </a:cubicBezTo>
                <a:cubicBezTo>
                  <a:pt x="1312042" y="1980965"/>
                  <a:pt x="1355165" y="1955964"/>
                  <a:pt x="1402158" y="1939495"/>
                </a:cubicBezTo>
                <a:lnTo>
                  <a:pt x="1446706" y="1926894"/>
                </a:lnTo>
                <a:lnTo>
                  <a:pt x="1444467" y="1931000"/>
                </a:lnTo>
                <a:cubicBezTo>
                  <a:pt x="1417364" y="1986137"/>
                  <a:pt x="1402475" y="2046210"/>
                  <a:pt x="1402475" y="2109072"/>
                </a:cubicBezTo>
                <a:cubicBezTo>
                  <a:pt x="1402475" y="2299753"/>
                  <a:pt x="1539467" y="2464766"/>
                  <a:pt x="1738807" y="2544232"/>
                </a:cubicBezTo>
                <a:lnTo>
                  <a:pt x="1779093" y="2557194"/>
                </a:lnTo>
                <a:lnTo>
                  <a:pt x="1750925" y="2544360"/>
                </a:lnTo>
                <a:cubicBezTo>
                  <a:pt x="1610915" y="2468637"/>
                  <a:pt x="1519581" y="2344250"/>
                  <a:pt x="1519581" y="2203639"/>
                </a:cubicBezTo>
                <a:cubicBezTo>
                  <a:pt x="1519581" y="2142798"/>
                  <a:pt x="1536681" y="2084994"/>
                  <a:pt x="1567425" y="2032856"/>
                </a:cubicBezTo>
                <a:lnTo>
                  <a:pt x="1588848" y="2002300"/>
                </a:lnTo>
                <a:lnTo>
                  <a:pt x="1594666" y="2016597"/>
                </a:lnTo>
                <a:cubicBezTo>
                  <a:pt x="1620194" y="2072404"/>
                  <a:pt x="1657734" y="2122850"/>
                  <a:pt x="1707369" y="2164618"/>
                </a:cubicBezTo>
                <a:cubicBezTo>
                  <a:pt x="1857929" y="2291314"/>
                  <a:pt x="2079246" y="2304054"/>
                  <a:pt x="2274441" y="2215852"/>
                </a:cubicBezTo>
                <a:lnTo>
                  <a:pt x="2311444" y="2195968"/>
                </a:lnTo>
                <a:lnTo>
                  <a:pt x="2282594" y="2207364"/>
                </a:lnTo>
                <a:cubicBezTo>
                  <a:pt x="2129776" y="2256087"/>
                  <a:pt x="1970874" y="2238044"/>
                  <a:pt x="1859849" y="2144617"/>
                </a:cubicBezTo>
                <a:cubicBezTo>
                  <a:pt x="1821417" y="2112277"/>
                  <a:pt x="1791791" y="2073487"/>
                  <a:pt x="1770859" y="2030393"/>
                </a:cubicBezTo>
                <a:lnTo>
                  <a:pt x="1770407" y="2029280"/>
                </a:lnTo>
                <a:lnTo>
                  <a:pt x="1804242" y="2039501"/>
                </a:lnTo>
                <a:cubicBezTo>
                  <a:pt x="1841480" y="2049100"/>
                  <a:pt x="1880269" y="2054174"/>
                  <a:pt x="1920118" y="2054174"/>
                </a:cubicBezTo>
                <a:cubicBezTo>
                  <a:pt x="2121580" y="2054174"/>
                  <a:pt x="2295923" y="1924512"/>
                  <a:pt x="2379882" y="1735839"/>
                </a:cubicBezTo>
                <a:lnTo>
                  <a:pt x="2393576" y="1697709"/>
                </a:lnTo>
                <a:lnTo>
                  <a:pt x="2380016" y="1724370"/>
                </a:lnTo>
                <a:cubicBezTo>
                  <a:pt x="2300012" y="1856888"/>
                  <a:pt x="2168593" y="1943334"/>
                  <a:pt x="2020032" y="1943334"/>
                </a:cubicBezTo>
                <a:cubicBezTo>
                  <a:pt x="1955751" y="1943334"/>
                  <a:pt x="1894679" y="1927149"/>
                  <a:pt x="1839593" y="1898051"/>
                </a:cubicBezTo>
                <a:lnTo>
                  <a:pt x="1838671" y="1897472"/>
                </a:lnTo>
                <a:lnTo>
                  <a:pt x="1870312" y="1885720"/>
                </a:lnTo>
                <a:cubicBezTo>
                  <a:pt x="1917275" y="1866082"/>
                  <a:pt x="1960764" y="1838885"/>
                  <a:pt x="1998992" y="1803959"/>
                </a:cubicBezTo>
                <a:cubicBezTo>
                  <a:pt x="2143942" y="1671530"/>
                  <a:pt x="2174238" y="1463637"/>
                  <a:pt x="2096203" y="1272700"/>
                </a:cubicBezTo>
                <a:lnTo>
                  <a:pt x="2078077" y="1236263"/>
                </a:lnTo>
                <a:lnTo>
                  <a:pt x="2087883" y="1264359"/>
                </a:lnTo>
                <a:cubicBezTo>
                  <a:pt x="2127559" y="1412293"/>
                  <a:pt x="2096436" y="1560879"/>
                  <a:pt x="1989549" y="1658533"/>
                </a:cubicBezTo>
                <a:cubicBezTo>
                  <a:pt x="1952549" y="1692337"/>
                  <a:pt x="1909427" y="1717338"/>
                  <a:pt x="1862433" y="1733806"/>
                </a:cubicBezTo>
                <a:lnTo>
                  <a:pt x="1817886" y="1746407"/>
                </a:lnTo>
                <a:lnTo>
                  <a:pt x="1820125" y="1742301"/>
                </a:lnTo>
                <a:cubicBezTo>
                  <a:pt x="1847228" y="1687164"/>
                  <a:pt x="1862117" y="1627092"/>
                  <a:pt x="1862117" y="1564230"/>
                </a:cubicBezTo>
                <a:cubicBezTo>
                  <a:pt x="1862117" y="1373549"/>
                  <a:pt x="1725125" y="1208535"/>
                  <a:pt x="1525785" y="1129069"/>
                </a:cubicBezTo>
                <a:close/>
                <a:moveTo>
                  <a:pt x="1586753" y="0"/>
                </a:moveTo>
                <a:lnTo>
                  <a:pt x="3173506" y="2756647"/>
                </a:lnTo>
                <a:lnTo>
                  <a:pt x="0" y="2756647"/>
                </a:lnTo>
                <a:close/>
              </a:path>
            </a:pathLst>
          </a:custGeom>
          <a:gradFill flip="none" rotWithShape="1">
            <a:gsLst>
              <a:gs pos="41000">
                <a:schemeClr val="tx1"/>
              </a:gs>
              <a:gs pos="15417">
                <a:srgbClr val="FF9201"/>
              </a:gs>
              <a:gs pos="4000">
                <a:srgbClr val="FF9201"/>
              </a:gs>
            </a:gsLst>
            <a:path path="circle">
              <a:fillToRect l="100000" t="100000"/>
            </a:path>
            <a:tileRect r="-100000" b="-100000"/>
          </a:gradFill>
          <a:ln>
            <a:noFill/>
          </a:ln>
          <a:effectLst>
            <a:glow>
              <a:schemeClr val="tx1"/>
            </a:glow>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123691"/>
            <a:ext cx="9382157" cy="5267191"/>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16127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2500" fill="hold"/>
                                        <p:tgtEl>
                                          <p:spTgt spid="20"/>
                                        </p:tgtEl>
                                        <p:attrNameLst>
                                          <p:attrName>ppt_w</p:attrName>
                                        </p:attrNameLst>
                                      </p:cBhvr>
                                      <p:tavLst>
                                        <p:tav tm="0" fmla="#ppt_w*sin(2.5*pi*$)">
                                          <p:val>
                                            <p:fltVal val="0"/>
                                          </p:val>
                                        </p:tav>
                                        <p:tav tm="100000">
                                          <p:val>
                                            <p:fltVal val="1"/>
                                          </p:val>
                                        </p:tav>
                                      </p:tavLst>
                                    </p:anim>
                                    <p:anim calcmode="lin" valueType="num">
                                      <p:cBhvr>
                                        <p:cTn id="8" dur="2500" fill="hold"/>
                                        <p:tgtEl>
                                          <p:spTgt spid="20"/>
                                        </p:tgtEl>
                                        <p:attrNameLst>
                                          <p:attrName>ppt_h</p:attrName>
                                        </p:attrNameLst>
                                      </p:cBhvr>
                                      <p:tavLst>
                                        <p:tav tm="0">
                                          <p:val>
                                            <p:strVal val="#ppt_h"/>
                                          </p:val>
                                        </p:tav>
                                        <p:tav tm="100000">
                                          <p:val>
                                            <p:strVal val="#ppt_h"/>
                                          </p:val>
                                        </p:tav>
                                      </p:tavLst>
                                    </p:anim>
                                  </p:childTnLst>
                                </p:cTn>
                              </p:par>
                              <p:par>
                                <p:cTn id="9" presetID="2" presetClass="entr" presetSubtype="12" fill="hold" grpId="1"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2500" fill="hold"/>
                                        <p:tgtEl>
                                          <p:spTgt spid="20"/>
                                        </p:tgtEl>
                                        <p:attrNameLst>
                                          <p:attrName>ppt_x</p:attrName>
                                        </p:attrNameLst>
                                      </p:cBhvr>
                                      <p:tavLst>
                                        <p:tav tm="0">
                                          <p:val>
                                            <p:strVal val="0-#ppt_w/2"/>
                                          </p:val>
                                        </p:tav>
                                        <p:tav tm="100000">
                                          <p:val>
                                            <p:strVal val="#ppt_x"/>
                                          </p:val>
                                        </p:tav>
                                      </p:tavLst>
                                    </p:anim>
                                    <p:anim calcmode="lin" valueType="num">
                                      <p:cBhvr additive="base">
                                        <p:cTn id="12" dur="2500" fill="hold"/>
                                        <p:tgtEl>
                                          <p:spTgt spid="20"/>
                                        </p:tgtEl>
                                        <p:attrNameLst>
                                          <p:attrName>ppt_y</p:attrName>
                                        </p:attrNameLst>
                                      </p:cBhvr>
                                      <p:tavLst>
                                        <p:tav tm="0">
                                          <p:val>
                                            <p:strVal val="1+#ppt_h/2"/>
                                          </p:val>
                                        </p:tav>
                                        <p:tav tm="100000">
                                          <p:val>
                                            <p:strVal val="#ppt_y"/>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2500" fill="hold"/>
                                        <p:tgtEl>
                                          <p:spTgt spid="19"/>
                                        </p:tgtEl>
                                        <p:attrNameLst>
                                          <p:attrName>ppt_w</p:attrName>
                                        </p:attrNameLst>
                                      </p:cBhvr>
                                      <p:tavLst>
                                        <p:tav tm="0" fmla="#ppt_w*sin(2.5*pi*$)">
                                          <p:val>
                                            <p:fltVal val="0"/>
                                          </p:val>
                                        </p:tav>
                                        <p:tav tm="100000">
                                          <p:val>
                                            <p:fltVal val="1"/>
                                          </p:val>
                                        </p:tav>
                                      </p:tavLst>
                                    </p:anim>
                                    <p:anim calcmode="lin" valueType="num">
                                      <p:cBhvr>
                                        <p:cTn id="16" dur="2500" fill="hold"/>
                                        <p:tgtEl>
                                          <p:spTgt spid="19"/>
                                        </p:tgtEl>
                                        <p:attrNameLst>
                                          <p:attrName>ppt_h</p:attrName>
                                        </p:attrNameLst>
                                      </p:cBhvr>
                                      <p:tavLst>
                                        <p:tav tm="0">
                                          <p:val>
                                            <p:strVal val="#ppt_h"/>
                                          </p:val>
                                        </p:tav>
                                        <p:tav tm="100000">
                                          <p:val>
                                            <p:strVal val="#ppt_h"/>
                                          </p:val>
                                        </p:tav>
                                      </p:tavLst>
                                    </p:anim>
                                  </p:childTnLst>
                                </p:cTn>
                              </p:par>
                              <p:par>
                                <p:cTn id="17" presetID="2" presetClass="entr" presetSubtype="12" fill="hold" grpId="1"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2500" fill="hold"/>
                                        <p:tgtEl>
                                          <p:spTgt spid="19"/>
                                        </p:tgtEl>
                                        <p:attrNameLst>
                                          <p:attrName>ppt_x</p:attrName>
                                        </p:attrNameLst>
                                      </p:cBhvr>
                                      <p:tavLst>
                                        <p:tav tm="0">
                                          <p:val>
                                            <p:strVal val="0-#ppt_w/2"/>
                                          </p:val>
                                        </p:tav>
                                        <p:tav tm="100000">
                                          <p:val>
                                            <p:strVal val="#ppt_x"/>
                                          </p:val>
                                        </p:tav>
                                      </p:tavLst>
                                    </p:anim>
                                    <p:anim calcmode="lin" valueType="num">
                                      <p:cBhvr additive="base">
                                        <p:cTn id="20" dur="2500" fill="hold"/>
                                        <p:tgtEl>
                                          <p:spTgt spid="19"/>
                                        </p:tgtEl>
                                        <p:attrNameLst>
                                          <p:attrName>ppt_y</p:attrName>
                                        </p:attrNameLst>
                                      </p:cBhvr>
                                      <p:tavLst>
                                        <p:tav tm="0">
                                          <p:val>
                                            <p:strVal val="1+#ppt_h/2"/>
                                          </p:val>
                                        </p:tav>
                                        <p:tav tm="100000">
                                          <p:val>
                                            <p:strVal val="#ppt_y"/>
                                          </p:val>
                                        </p:tav>
                                      </p:tavLst>
                                    </p:anim>
                                  </p:childTnLst>
                                </p:cTn>
                              </p:par>
                              <p:par>
                                <p:cTn id="21" presetID="19" presetClass="entr" presetSubtype="1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p:cTn id="23" dur="2500" fill="hold"/>
                                        <p:tgtEl>
                                          <p:spTgt spid="18"/>
                                        </p:tgtEl>
                                        <p:attrNameLst>
                                          <p:attrName>ppt_w</p:attrName>
                                        </p:attrNameLst>
                                      </p:cBhvr>
                                      <p:tavLst>
                                        <p:tav tm="0" fmla="#ppt_w*sin(2.5*pi*$)">
                                          <p:val>
                                            <p:fltVal val="0"/>
                                          </p:val>
                                        </p:tav>
                                        <p:tav tm="100000">
                                          <p:val>
                                            <p:fltVal val="1"/>
                                          </p:val>
                                        </p:tav>
                                      </p:tavLst>
                                    </p:anim>
                                    <p:anim calcmode="lin" valueType="num">
                                      <p:cBhvr>
                                        <p:cTn id="24" dur="2500" fill="hold"/>
                                        <p:tgtEl>
                                          <p:spTgt spid="18"/>
                                        </p:tgtEl>
                                        <p:attrNameLst>
                                          <p:attrName>ppt_h</p:attrName>
                                        </p:attrNameLst>
                                      </p:cBhvr>
                                      <p:tavLst>
                                        <p:tav tm="0">
                                          <p:val>
                                            <p:strVal val="#ppt_h"/>
                                          </p:val>
                                        </p:tav>
                                        <p:tav tm="100000">
                                          <p:val>
                                            <p:strVal val="#ppt_h"/>
                                          </p:val>
                                        </p:tav>
                                      </p:tavLst>
                                    </p:anim>
                                  </p:childTnLst>
                                </p:cTn>
                              </p:par>
                              <p:par>
                                <p:cTn id="25" presetID="2" presetClass="entr" presetSubtype="12" fill="hold" grpId="1"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0" fill="hold"/>
                                        <p:tgtEl>
                                          <p:spTgt spid="18"/>
                                        </p:tgtEl>
                                        <p:attrNameLst>
                                          <p:attrName>ppt_x</p:attrName>
                                        </p:attrNameLst>
                                      </p:cBhvr>
                                      <p:tavLst>
                                        <p:tav tm="0">
                                          <p:val>
                                            <p:strVal val="0-#ppt_w/2"/>
                                          </p:val>
                                        </p:tav>
                                        <p:tav tm="100000">
                                          <p:val>
                                            <p:strVal val="#ppt_x"/>
                                          </p:val>
                                        </p:tav>
                                      </p:tavLst>
                                    </p:anim>
                                    <p:anim calcmode="lin" valueType="num">
                                      <p:cBhvr additive="base">
                                        <p:cTn id="28" dur="2500" fill="hold"/>
                                        <p:tgtEl>
                                          <p:spTgt spid="18"/>
                                        </p:tgtEl>
                                        <p:attrNameLst>
                                          <p:attrName>ppt_y</p:attrName>
                                        </p:attrNameLst>
                                      </p:cBhvr>
                                      <p:tavLst>
                                        <p:tav tm="0">
                                          <p:val>
                                            <p:strVal val="1+#ppt_h/2"/>
                                          </p:val>
                                        </p:tav>
                                        <p:tav tm="100000">
                                          <p:val>
                                            <p:strVal val="#ppt_y"/>
                                          </p:val>
                                        </p:tav>
                                      </p:tavLst>
                                    </p:anim>
                                  </p:childTnLst>
                                </p:cTn>
                              </p:par>
                              <p:par>
                                <p:cTn id="29" presetID="19" presetClass="entr" presetSubtype="1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2500" fill="hold"/>
                                        <p:tgtEl>
                                          <p:spTgt spid="22"/>
                                        </p:tgtEl>
                                        <p:attrNameLst>
                                          <p:attrName>ppt_w</p:attrName>
                                        </p:attrNameLst>
                                      </p:cBhvr>
                                      <p:tavLst>
                                        <p:tav tm="0" fmla="#ppt_w*sin(2.5*pi*$)">
                                          <p:val>
                                            <p:fltVal val="0"/>
                                          </p:val>
                                        </p:tav>
                                        <p:tav tm="100000">
                                          <p:val>
                                            <p:fltVal val="1"/>
                                          </p:val>
                                        </p:tav>
                                      </p:tavLst>
                                    </p:anim>
                                    <p:anim calcmode="lin" valueType="num">
                                      <p:cBhvr>
                                        <p:cTn id="32" dur="2500" fill="hold"/>
                                        <p:tgtEl>
                                          <p:spTgt spid="22"/>
                                        </p:tgtEl>
                                        <p:attrNameLst>
                                          <p:attrName>ppt_h</p:attrName>
                                        </p:attrNameLst>
                                      </p:cBhvr>
                                      <p:tavLst>
                                        <p:tav tm="0">
                                          <p:val>
                                            <p:strVal val="#ppt_h"/>
                                          </p:val>
                                        </p:tav>
                                        <p:tav tm="100000">
                                          <p:val>
                                            <p:strVal val="#ppt_h"/>
                                          </p:val>
                                        </p:tav>
                                      </p:tavLst>
                                    </p:anim>
                                  </p:childTnLst>
                                </p:cTn>
                              </p:par>
                              <p:par>
                                <p:cTn id="33" presetID="2" presetClass="entr" presetSubtype="6" fill="hold" grpId="1"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2500" fill="hold"/>
                                        <p:tgtEl>
                                          <p:spTgt spid="22"/>
                                        </p:tgtEl>
                                        <p:attrNameLst>
                                          <p:attrName>ppt_x</p:attrName>
                                        </p:attrNameLst>
                                      </p:cBhvr>
                                      <p:tavLst>
                                        <p:tav tm="0">
                                          <p:val>
                                            <p:strVal val="1+#ppt_w/2"/>
                                          </p:val>
                                        </p:tav>
                                        <p:tav tm="100000">
                                          <p:val>
                                            <p:strVal val="#ppt_x"/>
                                          </p:val>
                                        </p:tav>
                                      </p:tavLst>
                                    </p:anim>
                                    <p:anim calcmode="lin" valueType="num">
                                      <p:cBhvr additive="base">
                                        <p:cTn id="36" dur="2500" fill="hold"/>
                                        <p:tgtEl>
                                          <p:spTgt spid="22"/>
                                        </p:tgtEl>
                                        <p:attrNameLst>
                                          <p:attrName>ppt_y</p:attrName>
                                        </p:attrNameLst>
                                      </p:cBhvr>
                                      <p:tavLst>
                                        <p:tav tm="0">
                                          <p:val>
                                            <p:strVal val="1+#ppt_h/2"/>
                                          </p:val>
                                        </p:tav>
                                        <p:tav tm="100000">
                                          <p:val>
                                            <p:strVal val="#ppt_y"/>
                                          </p:val>
                                        </p:tav>
                                      </p:tavLst>
                                    </p:anim>
                                  </p:childTnLst>
                                </p:cTn>
                              </p:par>
                              <p:par>
                                <p:cTn id="37" presetID="19" presetClass="entr" presetSubtype="10"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2500" fill="hold"/>
                                        <p:tgtEl>
                                          <p:spTgt spid="21"/>
                                        </p:tgtEl>
                                        <p:attrNameLst>
                                          <p:attrName>ppt_w</p:attrName>
                                        </p:attrNameLst>
                                      </p:cBhvr>
                                      <p:tavLst>
                                        <p:tav tm="0" fmla="#ppt_w*sin(2.5*pi*$)">
                                          <p:val>
                                            <p:fltVal val="0"/>
                                          </p:val>
                                        </p:tav>
                                        <p:tav tm="100000">
                                          <p:val>
                                            <p:fltVal val="1"/>
                                          </p:val>
                                        </p:tav>
                                      </p:tavLst>
                                    </p:anim>
                                    <p:anim calcmode="lin" valueType="num">
                                      <p:cBhvr>
                                        <p:cTn id="40" dur="2500" fill="hold"/>
                                        <p:tgtEl>
                                          <p:spTgt spid="21"/>
                                        </p:tgtEl>
                                        <p:attrNameLst>
                                          <p:attrName>ppt_h</p:attrName>
                                        </p:attrNameLst>
                                      </p:cBhvr>
                                      <p:tavLst>
                                        <p:tav tm="0">
                                          <p:val>
                                            <p:strVal val="#ppt_h"/>
                                          </p:val>
                                        </p:tav>
                                        <p:tav tm="100000">
                                          <p:val>
                                            <p:strVal val="#ppt_h"/>
                                          </p:val>
                                        </p:tav>
                                      </p:tavLst>
                                    </p:anim>
                                  </p:childTnLst>
                                </p:cTn>
                              </p:par>
                              <p:par>
                                <p:cTn id="41" presetID="2" presetClass="entr" presetSubtype="6" fill="hold" grpId="1"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2500" fill="hold"/>
                                        <p:tgtEl>
                                          <p:spTgt spid="21"/>
                                        </p:tgtEl>
                                        <p:attrNameLst>
                                          <p:attrName>ppt_x</p:attrName>
                                        </p:attrNameLst>
                                      </p:cBhvr>
                                      <p:tavLst>
                                        <p:tav tm="0">
                                          <p:val>
                                            <p:strVal val="1+#ppt_w/2"/>
                                          </p:val>
                                        </p:tav>
                                        <p:tav tm="100000">
                                          <p:val>
                                            <p:strVal val="#ppt_x"/>
                                          </p:val>
                                        </p:tav>
                                      </p:tavLst>
                                    </p:anim>
                                    <p:anim calcmode="lin" valueType="num">
                                      <p:cBhvr additive="base">
                                        <p:cTn id="44" dur="2500" fill="hold"/>
                                        <p:tgtEl>
                                          <p:spTgt spid="21"/>
                                        </p:tgtEl>
                                        <p:attrNameLst>
                                          <p:attrName>ppt_y</p:attrName>
                                        </p:attrNameLst>
                                      </p:cBhvr>
                                      <p:tavLst>
                                        <p:tav tm="0">
                                          <p:val>
                                            <p:strVal val="1+#ppt_h/2"/>
                                          </p:val>
                                        </p:tav>
                                        <p:tav tm="100000">
                                          <p:val>
                                            <p:strVal val="#ppt_y"/>
                                          </p:val>
                                        </p:tav>
                                      </p:tavLst>
                                    </p:anim>
                                  </p:childTnLst>
                                </p:cTn>
                              </p:par>
                              <p:par>
                                <p:cTn id="45" presetID="19" presetClass="entr" presetSubtype="1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2500" fill="hold"/>
                                        <p:tgtEl>
                                          <p:spTgt spid="16"/>
                                        </p:tgtEl>
                                        <p:attrNameLst>
                                          <p:attrName>ppt_w</p:attrName>
                                        </p:attrNameLst>
                                      </p:cBhvr>
                                      <p:tavLst>
                                        <p:tav tm="0" fmla="#ppt_w*sin(2.5*pi*$)">
                                          <p:val>
                                            <p:fltVal val="0"/>
                                          </p:val>
                                        </p:tav>
                                        <p:tav tm="100000">
                                          <p:val>
                                            <p:fltVal val="1"/>
                                          </p:val>
                                        </p:tav>
                                      </p:tavLst>
                                    </p:anim>
                                    <p:anim calcmode="lin" valueType="num">
                                      <p:cBhvr>
                                        <p:cTn id="48" dur="2500" fill="hold"/>
                                        <p:tgtEl>
                                          <p:spTgt spid="16"/>
                                        </p:tgtEl>
                                        <p:attrNameLst>
                                          <p:attrName>ppt_h</p:attrName>
                                        </p:attrNameLst>
                                      </p:cBhvr>
                                      <p:tavLst>
                                        <p:tav tm="0">
                                          <p:val>
                                            <p:strVal val="#ppt_h"/>
                                          </p:val>
                                        </p:tav>
                                        <p:tav tm="100000">
                                          <p:val>
                                            <p:strVal val="#ppt_h"/>
                                          </p:val>
                                        </p:tav>
                                      </p:tavLst>
                                    </p:anim>
                                  </p:childTnLst>
                                </p:cTn>
                              </p:par>
                              <p:par>
                                <p:cTn id="49" presetID="2" presetClass="entr" presetSubtype="6" fill="hold" grpId="1"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2500" fill="hold"/>
                                        <p:tgtEl>
                                          <p:spTgt spid="16"/>
                                        </p:tgtEl>
                                        <p:attrNameLst>
                                          <p:attrName>ppt_x</p:attrName>
                                        </p:attrNameLst>
                                      </p:cBhvr>
                                      <p:tavLst>
                                        <p:tav tm="0">
                                          <p:val>
                                            <p:strVal val="1+#ppt_w/2"/>
                                          </p:val>
                                        </p:tav>
                                        <p:tav tm="100000">
                                          <p:val>
                                            <p:strVal val="#ppt_x"/>
                                          </p:val>
                                        </p:tav>
                                      </p:tavLst>
                                    </p:anim>
                                    <p:anim calcmode="lin" valueType="num">
                                      <p:cBhvr additive="base">
                                        <p:cTn id="52" dur="2500" fill="hold"/>
                                        <p:tgtEl>
                                          <p:spTgt spid="16"/>
                                        </p:tgtEl>
                                        <p:attrNameLst>
                                          <p:attrName>ppt_y</p:attrName>
                                        </p:attrNameLst>
                                      </p:cBhvr>
                                      <p:tavLst>
                                        <p:tav tm="0">
                                          <p:val>
                                            <p:strVal val="1+#ppt_h/2"/>
                                          </p:val>
                                        </p:tav>
                                        <p:tav tm="100000">
                                          <p:val>
                                            <p:strVal val="#ppt_y"/>
                                          </p:val>
                                        </p:tav>
                                      </p:tavLst>
                                    </p:anim>
                                  </p:childTnLst>
                                </p:cTn>
                              </p:par>
                              <p:par>
                                <p:cTn id="53" presetID="19" presetClass="entr" presetSubtype="1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2500" fill="hold"/>
                                        <p:tgtEl>
                                          <p:spTgt spid="25"/>
                                        </p:tgtEl>
                                        <p:attrNameLst>
                                          <p:attrName>ppt_w</p:attrName>
                                        </p:attrNameLst>
                                      </p:cBhvr>
                                      <p:tavLst>
                                        <p:tav tm="0" fmla="#ppt_w*sin(2.5*pi*$)">
                                          <p:val>
                                            <p:fltVal val="0"/>
                                          </p:val>
                                        </p:tav>
                                        <p:tav tm="100000">
                                          <p:val>
                                            <p:fltVal val="1"/>
                                          </p:val>
                                        </p:tav>
                                      </p:tavLst>
                                    </p:anim>
                                    <p:anim calcmode="lin" valueType="num">
                                      <p:cBhvr>
                                        <p:cTn id="56" dur="2500" fill="hold"/>
                                        <p:tgtEl>
                                          <p:spTgt spid="25"/>
                                        </p:tgtEl>
                                        <p:attrNameLst>
                                          <p:attrName>ppt_h</p:attrName>
                                        </p:attrNameLst>
                                      </p:cBhvr>
                                      <p:tavLst>
                                        <p:tav tm="0">
                                          <p:val>
                                            <p:strVal val="#ppt_h"/>
                                          </p:val>
                                        </p:tav>
                                        <p:tav tm="100000">
                                          <p:val>
                                            <p:strVal val="#ppt_h"/>
                                          </p:val>
                                        </p:tav>
                                      </p:tavLst>
                                    </p:anim>
                                  </p:childTnLst>
                                </p:cTn>
                              </p:par>
                              <p:par>
                                <p:cTn id="57" presetID="2" presetClass="entr" presetSubtype="9" fill="hold" grpId="1"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0" fill="hold"/>
                                        <p:tgtEl>
                                          <p:spTgt spid="25"/>
                                        </p:tgtEl>
                                        <p:attrNameLst>
                                          <p:attrName>ppt_x</p:attrName>
                                        </p:attrNameLst>
                                      </p:cBhvr>
                                      <p:tavLst>
                                        <p:tav tm="0">
                                          <p:val>
                                            <p:strVal val="0-#ppt_w/2"/>
                                          </p:val>
                                        </p:tav>
                                        <p:tav tm="100000">
                                          <p:val>
                                            <p:strVal val="#ppt_x"/>
                                          </p:val>
                                        </p:tav>
                                      </p:tavLst>
                                    </p:anim>
                                    <p:anim calcmode="lin" valueType="num">
                                      <p:cBhvr additive="base">
                                        <p:cTn id="60" dur="2500" fill="hold"/>
                                        <p:tgtEl>
                                          <p:spTgt spid="25"/>
                                        </p:tgtEl>
                                        <p:attrNameLst>
                                          <p:attrName>ppt_y</p:attrName>
                                        </p:attrNameLst>
                                      </p:cBhvr>
                                      <p:tavLst>
                                        <p:tav tm="0">
                                          <p:val>
                                            <p:strVal val="0-#ppt_h/2"/>
                                          </p:val>
                                        </p:tav>
                                        <p:tav tm="100000">
                                          <p:val>
                                            <p:strVal val="#ppt_y"/>
                                          </p:val>
                                        </p:tav>
                                      </p:tavLst>
                                    </p:anim>
                                  </p:childTnLst>
                                </p:cTn>
                              </p:par>
                              <p:par>
                                <p:cTn id="61" presetID="19" presetClass="entr" presetSubtype="10"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p:cTn id="63" dur="2500" fill="hold"/>
                                        <p:tgtEl>
                                          <p:spTgt spid="24"/>
                                        </p:tgtEl>
                                        <p:attrNameLst>
                                          <p:attrName>ppt_w</p:attrName>
                                        </p:attrNameLst>
                                      </p:cBhvr>
                                      <p:tavLst>
                                        <p:tav tm="0" fmla="#ppt_w*sin(2.5*pi*$)">
                                          <p:val>
                                            <p:fltVal val="0"/>
                                          </p:val>
                                        </p:tav>
                                        <p:tav tm="100000">
                                          <p:val>
                                            <p:fltVal val="1"/>
                                          </p:val>
                                        </p:tav>
                                      </p:tavLst>
                                    </p:anim>
                                    <p:anim calcmode="lin" valueType="num">
                                      <p:cBhvr>
                                        <p:cTn id="64" dur="2500" fill="hold"/>
                                        <p:tgtEl>
                                          <p:spTgt spid="24"/>
                                        </p:tgtEl>
                                        <p:attrNameLst>
                                          <p:attrName>ppt_h</p:attrName>
                                        </p:attrNameLst>
                                      </p:cBhvr>
                                      <p:tavLst>
                                        <p:tav tm="0">
                                          <p:val>
                                            <p:strVal val="#ppt_h"/>
                                          </p:val>
                                        </p:tav>
                                        <p:tav tm="100000">
                                          <p:val>
                                            <p:strVal val="#ppt_h"/>
                                          </p:val>
                                        </p:tav>
                                      </p:tavLst>
                                    </p:anim>
                                  </p:childTnLst>
                                </p:cTn>
                              </p:par>
                              <p:par>
                                <p:cTn id="65" presetID="2" presetClass="entr" presetSubtype="9" fill="hold" grpId="1"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2500" fill="hold"/>
                                        <p:tgtEl>
                                          <p:spTgt spid="24"/>
                                        </p:tgtEl>
                                        <p:attrNameLst>
                                          <p:attrName>ppt_x</p:attrName>
                                        </p:attrNameLst>
                                      </p:cBhvr>
                                      <p:tavLst>
                                        <p:tav tm="0">
                                          <p:val>
                                            <p:strVal val="0-#ppt_w/2"/>
                                          </p:val>
                                        </p:tav>
                                        <p:tav tm="100000">
                                          <p:val>
                                            <p:strVal val="#ppt_x"/>
                                          </p:val>
                                        </p:tav>
                                      </p:tavLst>
                                    </p:anim>
                                    <p:anim calcmode="lin" valueType="num">
                                      <p:cBhvr additive="base">
                                        <p:cTn id="68" dur="2500" fill="hold"/>
                                        <p:tgtEl>
                                          <p:spTgt spid="24"/>
                                        </p:tgtEl>
                                        <p:attrNameLst>
                                          <p:attrName>ppt_y</p:attrName>
                                        </p:attrNameLst>
                                      </p:cBhvr>
                                      <p:tavLst>
                                        <p:tav tm="0">
                                          <p:val>
                                            <p:strVal val="0-#ppt_h/2"/>
                                          </p:val>
                                        </p:tav>
                                        <p:tav tm="100000">
                                          <p:val>
                                            <p:strVal val="#ppt_y"/>
                                          </p:val>
                                        </p:tav>
                                      </p:tavLst>
                                    </p:anim>
                                  </p:childTnLst>
                                </p:cTn>
                              </p:par>
                              <p:par>
                                <p:cTn id="69" presetID="19" presetClass="entr" presetSubtype="1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p:cTn id="71" dur="2500" fill="hold"/>
                                        <p:tgtEl>
                                          <p:spTgt spid="23"/>
                                        </p:tgtEl>
                                        <p:attrNameLst>
                                          <p:attrName>ppt_w</p:attrName>
                                        </p:attrNameLst>
                                      </p:cBhvr>
                                      <p:tavLst>
                                        <p:tav tm="0" fmla="#ppt_w*sin(2.5*pi*$)">
                                          <p:val>
                                            <p:fltVal val="0"/>
                                          </p:val>
                                        </p:tav>
                                        <p:tav tm="100000">
                                          <p:val>
                                            <p:fltVal val="1"/>
                                          </p:val>
                                        </p:tav>
                                      </p:tavLst>
                                    </p:anim>
                                    <p:anim calcmode="lin" valueType="num">
                                      <p:cBhvr>
                                        <p:cTn id="72" dur="2500" fill="hold"/>
                                        <p:tgtEl>
                                          <p:spTgt spid="23"/>
                                        </p:tgtEl>
                                        <p:attrNameLst>
                                          <p:attrName>ppt_h</p:attrName>
                                        </p:attrNameLst>
                                      </p:cBhvr>
                                      <p:tavLst>
                                        <p:tav tm="0">
                                          <p:val>
                                            <p:strVal val="#ppt_h"/>
                                          </p:val>
                                        </p:tav>
                                        <p:tav tm="100000">
                                          <p:val>
                                            <p:strVal val="#ppt_h"/>
                                          </p:val>
                                        </p:tav>
                                      </p:tavLst>
                                    </p:anim>
                                  </p:childTnLst>
                                </p:cTn>
                              </p:par>
                              <p:par>
                                <p:cTn id="73" presetID="2" presetClass="entr" presetSubtype="9" fill="hold" grpId="1"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2500" fill="hold"/>
                                        <p:tgtEl>
                                          <p:spTgt spid="23"/>
                                        </p:tgtEl>
                                        <p:attrNameLst>
                                          <p:attrName>ppt_x</p:attrName>
                                        </p:attrNameLst>
                                      </p:cBhvr>
                                      <p:tavLst>
                                        <p:tav tm="0">
                                          <p:val>
                                            <p:strVal val="0-#ppt_w/2"/>
                                          </p:val>
                                        </p:tav>
                                        <p:tav tm="100000">
                                          <p:val>
                                            <p:strVal val="#ppt_x"/>
                                          </p:val>
                                        </p:tav>
                                      </p:tavLst>
                                    </p:anim>
                                    <p:anim calcmode="lin" valueType="num">
                                      <p:cBhvr additive="base">
                                        <p:cTn id="76" dur="2500" fill="hold"/>
                                        <p:tgtEl>
                                          <p:spTgt spid="23"/>
                                        </p:tgtEl>
                                        <p:attrNameLst>
                                          <p:attrName>ppt_y</p:attrName>
                                        </p:attrNameLst>
                                      </p:cBhvr>
                                      <p:tavLst>
                                        <p:tav tm="0">
                                          <p:val>
                                            <p:strVal val="0-#ppt_h/2"/>
                                          </p:val>
                                        </p:tav>
                                        <p:tav tm="100000">
                                          <p:val>
                                            <p:strVal val="#ppt_y"/>
                                          </p:val>
                                        </p:tav>
                                      </p:tavLst>
                                    </p:anim>
                                  </p:childTnLst>
                                </p:cTn>
                              </p:par>
                              <p:par>
                                <p:cTn id="77" presetID="19" presetClass="entr" presetSubtype="1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p:cTn id="79" dur="2500" fill="hold"/>
                                        <p:tgtEl>
                                          <p:spTgt spid="28"/>
                                        </p:tgtEl>
                                        <p:attrNameLst>
                                          <p:attrName>ppt_w</p:attrName>
                                        </p:attrNameLst>
                                      </p:cBhvr>
                                      <p:tavLst>
                                        <p:tav tm="0" fmla="#ppt_w*sin(2.5*pi*$)">
                                          <p:val>
                                            <p:fltVal val="0"/>
                                          </p:val>
                                        </p:tav>
                                        <p:tav tm="100000">
                                          <p:val>
                                            <p:fltVal val="1"/>
                                          </p:val>
                                        </p:tav>
                                      </p:tavLst>
                                    </p:anim>
                                    <p:anim calcmode="lin" valueType="num">
                                      <p:cBhvr>
                                        <p:cTn id="80" dur="2500" fill="hold"/>
                                        <p:tgtEl>
                                          <p:spTgt spid="28"/>
                                        </p:tgtEl>
                                        <p:attrNameLst>
                                          <p:attrName>ppt_h</p:attrName>
                                        </p:attrNameLst>
                                      </p:cBhvr>
                                      <p:tavLst>
                                        <p:tav tm="0">
                                          <p:val>
                                            <p:strVal val="#ppt_h"/>
                                          </p:val>
                                        </p:tav>
                                        <p:tav tm="100000">
                                          <p:val>
                                            <p:strVal val="#ppt_h"/>
                                          </p:val>
                                        </p:tav>
                                      </p:tavLst>
                                    </p:anim>
                                  </p:childTnLst>
                                </p:cTn>
                              </p:par>
                              <p:par>
                                <p:cTn id="81" presetID="2" presetClass="entr" presetSubtype="3" fill="hold" grpId="1"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2500" fill="hold"/>
                                        <p:tgtEl>
                                          <p:spTgt spid="28"/>
                                        </p:tgtEl>
                                        <p:attrNameLst>
                                          <p:attrName>ppt_x</p:attrName>
                                        </p:attrNameLst>
                                      </p:cBhvr>
                                      <p:tavLst>
                                        <p:tav tm="0">
                                          <p:val>
                                            <p:strVal val="1+#ppt_w/2"/>
                                          </p:val>
                                        </p:tav>
                                        <p:tav tm="100000">
                                          <p:val>
                                            <p:strVal val="#ppt_x"/>
                                          </p:val>
                                        </p:tav>
                                      </p:tavLst>
                                    </p:anim>
                                    <p:anim calcmode="lin" valueType="num">
                                      <p:cBhvr additive="base">
                                        <p:cTn id="84" dur="2500" fill="hold"/>
                                        <p:tgtEl>
                                          <p:spTgt spid="28"/>
                                        </p:tgtEl>
                                        <p:attrNameLst>
                                          <p:attrName>ppt_y</p:attrName>
                                        </p:attrNameLst>
                                      </p:cBhvr>
                                      <p:tavLst>
                                        <p:tav tm="0">
                                          <p:val>
                                            <p:strVal val="0-#ppt_h/2"/>
                                          </p:val>
                                        </p:tav>
                                        <p:tav tm="100000">
                                          <p:val>
                                            <p:strVal val="#ppt_y"/>
                                          </p:val>
                                        </p:tav>
                                      </p:tavLst>
                                    </p:anim>
                                  </p:childTnLst>
                                </p:cTn>
                              </p:par>
                              <p:par>
                                <p:cTn id="85" presetID="19" presetClass="entr" presetSubtype="1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2500" fill="hold"/>
                                        <p:tgtEl>
                                          <p:spTgt spid="27"/>
                                        </p:tgtEl>
                                        <p:attrNameLst>
                                          <p:attrName>ppt_w</p:attrName>
                                        </p:attrNameLst>
                                      </p:cBhvr>
                                      <p:tavLst>
                                        <p:tav tm="0" fmla="#ppt_w*sin(2.5*pi*$)">
                                          <p:val>
                                            <p:fltVal val="0"/>
                                          </p:val>
                                        </p:tav>
                                        <p:tav tm="100000">
                                          <p:val>
                                            <p:fltVal val="1"/>
                                          </p:val>
                                        </p:tav>
                                      </p:tavLst>
                                    </p:anim>
                                    <p:anim calcmode="lin" valueType="num">
                                      <p:cBhvr>
                                        <p:cTn id="88" dur="2500" fill="hold"/>
                                        <p:tgtEl>
                                          <p:spTgt spid="27"/>
                                        </p:tgtEl>
                                        <p:attrNameLst>
                                          <p:attrName>ppt_h</p:attrName>
                                        </p:attrNameLst>
                                      </p:cBhvr>
                                      <p:tavLst>
                                        <p:tav tm="0">
                                          <p:val>
                                            <p:strVal val="#ppt_h"/>
                                          </p:val>
                                        </p:tav>
                                        <p:tav tm="100000">
                                          <p:val>
                                            <p:strVal val="#ppt_h"/>
                                          </p:val>
                                        </p:tav>
                                      </p:tavLst>
                                    </p:anim>
                                  </p:childTnLst>
                                </p:cTn>
                              </p:par>
                              <p:par>
                                <p:cTn id="89" presetID="2" presetClass="entr" presetSubtype="3" fill="hold" grpId="1"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2500" fill="hold"/>
                                        <p:tgtEl>
                                          <p:spTgt spid="27"/>
                                        </p:tgtEl>
                                        <p:attrNameLst>
                                          <p:attrName>ppt_x</p:attrName>
                                        </p:attrNameLst>
                                      </p:cBhvr>
                                      <p:tavLst>
                                        <p:tav tm="0">
                                          <p:val>
                                            <p:strVal val="1+#ppt_w/2"/>
                                          </p:val>
                                        </p:tav>
                                        <p:tav tm="100000">
                                          <p:val>
                                            <p:strVal val="#ppt_x"/>
                                          </p:val>
                                        </p:tav>
                                      </p:tavLst>
                                    </p:anim>
                                    <p:anim calcmode="lin" valueType="num">
                                      <p:cBhvr additive="base">
                                        <p:cTn id="92" dur="2500" fill="hold"/>
                                        <p:tgtEl>
                                          <p:spTgt spid="27"/>
                                        </p:tgtEl>
                                        <p:attrNameLst>
                                          <p:attrName>ppt_y</p:attrName>
                                        </p:attrNameLst>
                                      </p:cBhvr>
                                      <p:tavLst>
                                        <p:tav tm="0">
                                          <p:val>
                                            <p:strVal val="0-#ppt_h/2"/>
                                          </p:val>
                                        </p:tav>
                                        <p:tav tm="100000">
                                          <p:val>
                                            <p:strVal val="#ppt_y"/>
                                          </p:val>
                                        </p:tav>
                                      </p:tavLst>
                                    </p:anim>
                                  </p:childTnLst>
                                </p:cTn>
                              </p:par>
                              <p:par>
                                <p:cTn id="93" presetID="19" presetClass="entr" presetSubtype="10" fill="hold" grpId="0" nodeType="withEffect">
                                  <p:stCondLst>
                                    <p:cond delay="0"/>
                                  </p:stCondLst>
                                  <p:childTnLst>
                                    <p:set>
                                      <p:cBhvr>
                                        <p:cTn id="94" dur="1" fill="hold">
                                          <p:stCondLst>
                                            <p:cond delay="0"/>
                                          </p:stCondLst>
                                        </p:cTn>
                                        <p:tgtEl>
                                          <p:spTgt spid="26"/>
                                        </p:tgtEl>
                                        <p:attrNameLst>
                                          <p:attrName>style.visibility</p:attrName>
                                        </p:attrNameLst>
                                      </p:cBhvr>
                                      <p:to>
                                        <p:strVal val="visible"/>
                                      </p:to>
                                    </p:set>
                                    <p:anim calcmode="lin" valueType="num">
                                      <p:cBhvr>
                                        <p:cTn id="95" dur="2500" fill="hold"/>
                                        <p:tgtEl>
                                          <p:spTgt spid="26"/>
                                        </p:tgtEl>
                                        <p:attrNameLst>
                                          <p:attrName>ppt_w</p:attrName>
                                        </p:attrNameLst>
                                      </p:cBhvr>
                                      <p:tavLst>
                                        <p:tav tm="0" fmla="#ppt_w*sin(2.5*pi*$)">
                                          <p:val>
                                            <p:fltVal val="0"/>
                                          </p:val>
                                        </p:tav>
                                        <p:tav tm="100000">
                                          <p:val>
                                            <p:fltVal val="1"/>
                                          </p:val>
                                        </p:tav>
                                      </p:tavLst>
                                    </p:anim>
                                    <p:anim calcmode="lin" valueType="num">
                                      <p:cBhvr>
                                        <p:cTn id="96" dur="2500" fill="hold"/>
                                        <p:tgtEl>
                                          <p:spTgt spid="26"/>
                                        </p:tgtEl>
                                        <p:attrNameLst>
                                          <p:attrName>ppt_h</p:attrName>
                                        </p:attrNameLst>
                                      </p:cBhvr>
                                      <p:tavLst>
                                        <p:tav tm="0">
                                          <p:val>
                                            <p:strVal val="#ppt_h"/>
                                          </p:val>
                                        </p:tav>
                                        <p:tav tm="100000">
                                          <p:val>
                                            <p:strVal val="#ppt_h"/>
                                          </p:val>
                                        </p:tav>
                                      </p:tavLst>
                                    </p:anim>
                                  </p:childTnLst>
                                </p:cTn>
                              </p:par>
                              <p:par>
                                <p:cTn id="97" presetID="2" presetClass="entr" presetSubtype="3" fill="hold" grpId="1"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additive="base">
                                        <p:cTn id="99" dur="2500" fill="hold"/>
                                        <p:tgtEl>
                                          <p:spTgt spid="26"/>
                                        </p:tgtEl>
                                        <p:attrNameLst>
                                          <p:attrName>ppt_x</p:attrName>
                                        </p:attrNameLst>
                                      </p:cBhvr>
                                      <p:tavLst>
                                        <p:tav tm="0">
                                          <p:val>
                                            <p:strVal val="1+#ppt_w/2"/>
                                          </p:val>
                                        </p:tav>
                                        <p:tav tm="100000">
                                          <p:val>
                                            <p:strVal val="#ppt_x"/>
                                          </p:val>
                                        </p:tav>
                                      </p:tavLst>
                                    </p:anim>
                                    <p:anim calcmode="lin" valueType="num">
                                      <p:cBhvr additive="base">
                                        <p:cTn id="100" dur="2500" fill="hold"/>
                                        <p:tgtEl>
                                          <p:spTgt spid="26"/>
                                        </p:tgtEl>
                                        <p:attrNameLst>
                                          <p:attrName>ppt_y</p:attrName>
                                        </p:attrNameLst>
                                      </p:cBhvr>
                                      <p:tavLst>
                                        <p:tav tm="0">
                                          <p:val>
                                            <p:strVal val="0-#ppt_h/2"/>
                                          </p:val>
                                        </p:tav>
                                        <p:tav tm="100000">
                                          <p:val>
                                            <p:strVal val="#ppt_y"/>
                                          </p:val>
                                        </p:tav>
                                      </p:tavLst>
                                    </p:anim>
                                  </p:childTnLst>
                                </p:cTn>
                              </p:par>
                              <p:par>
                                <p:cTn id="101" presetID="9" presetClass="emph" presetSubtype="0" grpId="0" nodeType="withEffect">
                                  <p:stCondLst>
                                    <p:cond delay="0"/>
                                  </p:stCondLst>
                                  <p:childTnLst>
                                    <p:set>
                                      <p:cBhvr rctx="PPT">
                                        <p:cTn id="102" dur="indefinite"/>
                                        <p:tgtEl>
                                          <p:spTgt spid="29"/>
                                        </p:tgtEl>
                                        <p:attrNameLst>
                                          <p:attrName>style.opacity</p:attrName>
                                        </p:attrNameLst>
                                      </p:cBhvr>
                                      <p:to>
                                        <p:strVal val="0"/>
                                      </p:to>
                                    </p:set>
                                    <p:animEffect filter="image" prLst="opacity: 0">
                                      <p:cBhvr rctx="IE">
                                        <p:cTn id="103" dur="indefinite"/>
                                        <p:tgtEl>
                                          <p:spTgt spid="29"/>
                                        </p:tgtEl>
                                      </p:cBhvr>
                                    </p:animEffect>
                                  </p:childTnLst>
                                </p:cTn>
                              </p:par>
                            </p:childTnLst>
                          </p:cTn>
                        </p:par>
                        <p:par>
                          <p:cTn id="104" fill="hold">
                            <p:stCondLst>
                              <p:cond delay="2500"/>
                            </p:stCondLst>
                            <p:childTnLst>
                              <p:par>
                                <p:cTn id="105" presetID="2" presetClass="exit" presetSubtype="3" fill="hold" grpId="2" nodeType="afterEffect">
                                  <p:stCondLst>
                                    <p:cond delay="0"/>
                                  </p:stCondLst>
                                  <p:childTnLst>
                                    <p:anim calcmode="lin" valueType="num">
                                      <p:cBhvr additive="base">
                                        <p:cTn id="106" dur="3000"/>
                                        <p:tgtEl>
                                          <p:spTgt spid="26"/>
                                        </p:tgtEl>
                                        <p:attrNameLst>
                                          <p:attrName>ppt_x</p:attrName>
                                        </p:attrNameLst>
                                      </p:cBhvr>
                                      <p:tavLst>
                                        <p:tav tm="0">
                                          <p:val>
                                            <p:strVal val="ppt_x"/>
                                          </p:val>
                                        </p:tav>
                                        <p:tav tm="100000">
                                          <p:val>
                                            <p:strVal val="1+ppt_w/2"/>
                                          </p:val>
                                        </p:tav>
                                      </p:tavLst>
                                    </p:anim>
                                    <p:anim calcmode="lin" valueType="num">
                                      <p:cBhvr additive="base">
                                        <p:cTn id="107" dur="3000"/>
                                        <p:tgtEl>
                                          <p:spTgt spid="26"/>
                                        </p:tgtEl>
                                        <p:attrNameLst>
                                          <p:attrName>ppt_y</p:attrName>
                                        </p:attrNameLst>
                                      </p:cBhvr>
                                      <p:tavLst>
                                        <p:tav tm="0">
                                          <p:val>
                                            <p:strVal val="ppt_y"/>
                                          </p:val>
                                        </p:tav>
                                        <p:tav tm="100000">
                                          <p:val>
                                            <p:strVal val="0-ppt_h/2"/>
                                          </p:val>
                                        </p:tav>
                                      </p:tavLst>
                                    </p:anim>
                                    <p:set>
                                      <p:cBhvr>
                                        <p:cTn id="108" dur="1" fill="hold">
                                          <p:stCondLst>
                                            <p:cond delay="2999"/>
                                          </p:stCondLst>
                                        </p:cTn>
                                        <p:tgtEl>
                                          <p:spTgt spid="26"/>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27"/>
                                        </p:tgtEl>
                                        <p:attrNameLst>
                                          <p:attrName>ppt_x</p:attrName>
                                        </p:attrNameLst>
                                      </p:cBhvr>
                                      <p:tavLst>
                                        <p:tav tm="0">
                                          <p:val>
                                            <p:strVal val="ppt_x"/>
                                          </p:val>
                                        </p:tav>
                                        <p:tav tm="100000">
                                          <p:val>
                                            <p:strVal val="1+ppt_w/2"/>
                                          </p:val>
                                        </p:tav>
                                      </p:tavLst>
                                    </p:anim>
                                    <p:anim calcmode="lin" valueType="num">
                                      <p:cBhvr additive="base">
                                        <p:cTn id="111" dur="3000"/>
                                        <p:tgtEl>
                                          <p:spTgt spid="27"/>
                                        </p:tgtEl>
                                        <p:attrNameLst>
                                          <p:attrName>ppt_y</p:attrName>
                                        </p:attrNameLst>
                                      </p:cBhvr>
                                      <p:tavLst>
                                        <p:tav tm="0">
                                          <p:val>
                                            <p:strVal val="ppt_y"/>
                                          </p:val>
                                        </p:tav>
                                        <p:tav tm="100000">
                                          <p:val>
                                            <p:strVal val="0-ppt_h/2"/>
                                          </p:val>
                                        </p:tav>
                                      </p:tavLst>
                                    </p:anim>
                                    <p:set>
                                      <p:cBhvr>
                                        <p:cTn id="112" dur="1" fill="hold">
                                          <p:stCondLst>
                                            <p:cond delay="2999"/>
                                          </p:stCondLst>
                                        </p:cTn>
                                        <p:tgtEl>
                                          <p:spTgt spid="27"/>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28"/>
                                        </p:tgtEl>
                                        <p:attrNameLst>
                                          <p:attrName>ppt_x</p:attrName>
                                        </p:attrNameLst>
                                      </p:cBhvr>
                                      <p:tavLst>
                                        <p:tav tm="0">
                                          <p:val>
                                            <p:strVal val="ppt_x"/>
                                          </p:val>
                                        </p:tav>
                                        <p:tav tm="100000">
                                          <p:val>
                                            <p:strVal val="1+ppt_w/2"/>
                                          </p:val>
                                        </p:tav>
                                      </p:tavLst>
                                    </p:anim>
                                    <p:anim calcmode="lin" valueType="num">
                                      <p:cBhvr additive="base">
                                        <p:cTn id="115" dur="3000"/>
                                        <p:tgtEl>
                                          <p:spTgt spid="28"/>
                                        </p:tgtEl>
                                        <p:attrNameLst>
                                          <p:attrName>ppt_y</p:attrName>
                                        </p:attrNameLst>
                                      </p:cBhvr>
                                      <p:tavLst>
                                        <p:tav tm="0">
                                          <p:val>
                                            <p:strVal val="ppt_y"/>
                                          </p:val>
                                        </p:tav>
                                        <p:tav tm="100000">
                                          <p:val>
                                            <p:strVal val="0-ppt_h/2"/>
                                          </p:val>
                                        </p:tav>
                                      </p:tavLst>
                                    </p:anim>
                                    <p:set>
                                      <p:cBhvr>
                                        <p:cTn id="116" dur="1" fill="hold">
                                          <p:stCondLst>
                                            <p:cond delay="2999"/>
                                          </p:stCondLst>
                                        </p:cTn>
                                        <p:tgtEl>
                                          <p:spTgt spid="28"/>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20"/>
                                        </p:tgtEl>
                                        <p:attrNameLst>
                                          <p:attrName>ppt_x</p:attrName>
                                        </p:attrNameLst>
                                      </p:cBhvr>
                                      <p:tavLst>
                                        <p:tav tm="0">
                                          <p:val>
                                            <p:strVal val="ppt_x"/>
                                          </p:val>
                                        </p:tav>
                                        <p:tav tm="100000">
                                          <p:val>
                                            <p:strVal val="0-ppt_w/2"/>
                                          </p:val>
                                        </p:tav>
                                      </p:tavLst>
                                    </p:anim>
                                    <p:anim calcmode="lin" valueType="num">
                                      <p:cBhvr additive="base">
                                        <p:cTn id="119" dur="3000"/>
                                        <p:tgtEl>
                                          <p:spTgt spid="20"/>
                                        </p:tgtEl>
                                        <p:attrNameLst>
                                          <p:attrName>ppt_y</p:attrName>
                                        </p:attrNameLst>
                                      </p:cBhvr>
                                      <p:tavLst>
                                        <p:tav tm="0">
                                          <p:val>
                                            <p:strVal val="ppt_y"/>
                                          </p:val>
                                        </p:tav>
                                        <p:tav tm="100000">
                                          <p:val>
                                            <p:strVal val="1+ppt_h/2"/>
                                          </p:val>
                                        </p:tav>
                                      </p:tavLst>
                                    </p:anim>
                                    <p:set>
                                      <p:cBhvr>
                                        <p:cTn id="120" dur="1" fill="hold">
                                          <p:stCondLst>
                                            <p:cond delay="2999"/>
                                          </p:stCondLst>
                                        </p:cTn>
                                        <p:tgtEl>
                                          <p:spTgt spid="20"/>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9"/>
                                        </p:tgtEl>
                                        <p:attrNameLst>
                                          <p:attrName>ppt_x</p:attrName>
                                        </p:attrNameLst>
                                      </p:cBhvr>
                                      <p:tavLst>
                                        <p:tav tm="0">
                                          <p:val>
                                            <p:strVal val="ppt_x"/>
                                          </p:val>
                                        </p:tav>
                                        <p:tav tm="100000">
                                          <p:val>
                                            <p:strVal val="0-ppt_w/2"/>
                                          </p:val>
                                        </p:tav>
                                      </p:tavLst>
                                    </p:anim>
                                    <p:anim calcmode="lin" valueType="num">
                                      <p:cBhvr additive="base">
                                        <p:cTn id="123" dur="3000"/>
                                        <p:tgtEl>
                                          <p:spTgt spid="19"/>
                                        </p:tgtEl>
                                        <p:attrNameLst>
                                          <p:attrName>ppt_y</p:attrName>
                                        </p:attrNameLst>
                                      </p:cBhvr>
                                      <p:tavLst>
                                        <p:tav tm="0">
                                          <p:val>
                                            <p:strVal val="ppt_y"/>
                                          </p:val>
                                        </p:tav>
                                        <p:tav tm="100000">
                                          <p:val>
                                            <p:strVal val="1+ppt_h/2"/>
                                          </p:val>
                                        </p:tav>
                                      </p:tavLst>
                                    </p:anim>
                                    <p:set>
                                      <p:cBhvr>
                                        <p:cTn id="124" dur="1" fill="hold">
                                          <p:stCondLst>
                                            <p:cond delay="2999"/>
                                          </p:stCondLst>
                                        </p:cTn>
                                        <p:tgtEl>
                                          <p:spTgt spid="19"/>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0-ppt_w/2"/>
                                          </p:val>
                                        </p:tav>
                                      </p:tavLst>
                                    </p:anim>
                                    <p:anim calcmode="lin" valueType="num">
                                      <p:cBhvr additive="base">
                                        <p:cTn id="127" dur="3000"/>
                                        <p:tgtEl>
                                          <p:spTgt spid="18"/>
                                        </p:tgtEl>
                                        <p:attrNameLst>
                                          <p:attrName>ppt_y</p:attrName>
                                        </p:attrNameLst>
                                      </p:cBhvr>
                                      <p:tavLst>
                                        <p:tav tm="0">
                                          <p:val>
                                            <p:strVal val="ppt_y"/>
                                          </p:val>
                                        </p:tav>
                                        <p:tav tm="100000">
                                          <p:val>
                                            <p:strVal val="1+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22"/>
                                        </p:tgtEl>
                                        <p:attrNameLst>
                                          <p:attrName>ppt_x</p:attrName>
                                        </p:attrNameLst>
                                      </p:cBhvr>
                                      <p:tavLst>
                                        <p:tav tm="0">
                                          <p:val>
                                            <p:strVal val="ppt_x"/>
                                          </p:val>
                                        </p:tav>
                                        <p:tav tm="100000">
                                          <p:val>
                                            <p:strVal val="1+ppt_w/2"/>
                                          </p:val>
                                        </p:tav>
                                      </p:tavLst>
                                    </p:anim>
                                    <p:anim calcmode="lin" valueType="num">
                                      <p:cBhvr additive="base">
                                        <p:cTn id="131" dur="3000"/>
                                        <p:tgtEl>
                                          <p:spTgt spid="22"/>
                                        </p:tgtEl>
                                        <p:attrNameLst>
                                          <p:attrName>ppt_y</p:attrName>
                                        </p:attrNameLst>
                                      </p:cBhvr>
                                      <p:tavLst>
                                        <p:tav tm="0">
                                          <p:val>
                                            <p:strVal val="ppt_y"/>
                                          </p:val>
                                        </p:tav>
                                        <p:tav tm="100000">
                                          <p:val>
                                            <p:strVal val="1+ppt_h/2"/>
                                          </p:val>
                                        </p:tav>
                                      </p:tavLst>
                                    </p:anim>
                                    <p:set>
                                      <p:cBhvr>
                                        <p:cTn id="132" dur="1" fill="hold">
                                          <p:stCondLst>
                                            <p:cond delay="2999"/>
                                          </p:stCondLst>
                                        </p:cTn>
                                        <p:tgtEl>
                                          <p:spTgt spid="22"/>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1+ppt_w/2"/>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1+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9" fill="hold" grpId="2" nodeType="withEffect">
                                  <p:stCondLst>
                                    <p:cond delay="0"/>
                                  </p:stCondLst>
                                  <p:childTnLst>
                                    <p:anim calcmode="lin" valueType="num">
                                      <p:cBhvr additive="base">
                                        <p:cTn id="142" dur="3000"/>
                                        <p:tgtEl>
                                          <p:spTgt spid="25"/>
                                        </p:tgtEl>
                                        <p:attrNameLst>
                                          <p:attrName>ppt_x</p:attrName>
                                        </p:attrNameLst>
                                      </p:cBhvr>
                                      <p:tavLst>
                                        <p:tav tm="0">
                                          <p:val>
                                            <p:strVal val="ppt_x"/>
                                          </p:val>
                                        </p:tav>
                                        <p:tav tm="100000">
                                          <p:val>
                                            <p:strVal val="0-ppt_w/2"/>
                                          </p:val>
                                        </p:tav>
                                      </p:tavLst>
                                    </p:anim>
                                    <p:anim calcmode="lin" valueType="num">
                                      <p:cBhvr additive="base">
                                        <p:cTn id="143" dur="3000"/>
                                        <p:tgtEl>
                                          <p:spTgt spid="25"/>
                                        </p:tgtEl>
                                        <p:attrNameLst>
                                          <p:attrName>ppt_y</p:attrName>
                                        </p:attrNameLst>
                                      </p:cBhvr>
                                      <p:tavLst>
                                        <p:tav tm="0">
                                          <p:val>
                                            <p:strVal val="ppt_y"/>
                                          </p:val>
                                        </p:tav>
                                        <p:tav tm="100000">
                                          <p:val>
                                            <p:strVal val="0-ppt_h/2"/>
                                          </p:val>
                                        </p:tav>
                                      </p:tavLst>
                                    </p:anim>
                                    <p:set>
                                      <p:cBhvr>
                                        <p:cTn id="144" dur="1" fill="hold">
                                          <p:stCondLst>
                                            <p:cond delay="2999"/>
                                          </p:stCondLst>
                                        </p:cTn>
                                        <p:tgtEl>
                                          <p:spTgt spid="25"/>
                                        </p:tgtEl>
                                        <p:attrNameLst>
                                          <p:attrName>style.visibility</p:attrName>
                                        </p:attrNameLst>
                                      </p:cBhvr>
                                      <p:to>
                                        <p:strVal val="hidden"/>
                                      </p:to>
                                    </p:set>
                                  </p:childTnLst>
                                </p:cTn>
                              </p:par>
                              <p:par>
                                <p:cTn id="145" presetID="2" presetClass="exit" presetSubtype="9" fill="hold" grpId="2" nodeType="withEffect">
                                  <p:stCondLst>
                                    <p:cond delay="0"/>
                                  </p:stCondLst>
                                  <p:childTnLst>
                                    <p:anim calcmode="lin" valueType="num">
                                      <p:cBhvr additive="base">
                                        <p:cTn id="146" dur="3000"/>
                                        <p:tgtEl>
                                          <p:spTgt spid="24"/>
                                        </p:tgtEl>
                                        <p:attrNameLst>
                                          <p:attrName>ppt_x</p:attrName>
                                        </p:attrNameLst>
                                      </p:cBhvr>
                                      <p:tavLst>
                                        <p:tav tm="0">
                                          <p:val>
                                            <p:strVal val="ppt_x"/>
                                          </p:val>
                                        </p:tav>
                                        <p:tav tm="100000">
                                          <p:val>
                                            <p:strVal val="0-ppt_w/2"/>
                                          </p:val>
                                        </p:tav>
                                      </p:tavLst>
                                    </p:anim>
                                    <p:anim calcmode="lin" valueType="num">
                                      <p:cBhvr additive="base">
                                        <p:cTn id="147" dur="3000"/>
                                        <p:tgtEl>
                                          <p:spTgt spid="24"/>
                                        </p:tgtEl>
                                        <p:attrNameLst>
                                          <p:attrName>ppt_y</p:attrName>
                                        </p:attrNameLst>
                                      </p:cBhvr>
                                      <p:tavLst>
                                        <p:tav tm="0">
                                          <p:val>
                                            <p:strVal val="ppt_y"/>
                                          </p:val>
                                        </p:tav>
                                        <p:tav tm="100000">
                                          <p:val>
                                            <p:strVal val="0-ppt_h/2"/>
                                          </p:val>
                                        </p:tav>
                                      </p:tavLst>
                                    </p:anim>
                                    <p:set>
                                      <p:cBhvr>
                                        <p:cTn id="148" dur="1" fill="hold">
                                          <p:stCondLst>
                                            <p:cond delay="2999"/>
                                          </p:stCondLst>
                                        </p:cTn>
                                        <p:tgtEl>
                                          <p:spTgt spid="24"/>
                                        </p:tgtEl>
                                        <p:attrNameLst>
                                          <p:attrName>style.visibility</p:attrName>
                                        </p:attrNameLst>
                                      </p:cBhvr>
                                      <p:to>
                                        <p:strVal val="hidden"/>
                                      </p:to>
                                    </p:set>
                                  </p:childTnLst>
                                </p:cTn>
                              </p:par>
                              <p:par>
                                <p:cTn id="149" presetID="2" presetClass="exit" presetSubtype="9" fill="hold" grpId="2" nodeType="withEffect">
                                  <p:stCondLst>
                                    <p:cond delay="0"/>
                                  </p:stCondLst>
                                  <p:childTnLst>
                                    <p:anim calcmode="lin" valueType="num">
                                      <p:cBhvr additive="base">
                                        <p:cTn id="150" dur="3000"/>
                                        <p:tgtEl>
                                          <p:spTgt spid="23"/>
                                        </p:tgtEl>
                                        <p:attrNameLst>
                                          <p:attrName>ppt_x</p:attrName>
                                        </p:attrNameLst>
                                      </p:cBhvr>
                                      <p:tavLst>
                                        <p:tav tm="0">
                                          <p:val>
                                            <p:strVal val="ppt_x"/>
                                          </p:val>
                                        </p:tav>
                                        <p:tav tm="100000">
                                          <p:val>
                                            <p:strVal val="0-ppt_w/2"/>
                                          </p:val>
                                        </p:tav>
                                      </p:tavLst>
                                    </p:anim>
                                    <p:anim calcmode="lin" valueType="num">
                                      <p:cBhvr additive="base">
                                        <p:cTn id="151" dur="3000"/>
                                        <p:tgtEl>
                                          <p:spTgt spid="23"/>
                                        </p:tgtEl>
                                        <p:attrNameLst>
                                          <p:attrName>ppt_y</p:attrName>
                                        </p:attrNameLst>
                                      </p:cBhvr>
                                      <p:tavLst>
                                        <p:tav tm="0">
                                          <p:val>
                                            <p:strVal val="ppt_y"/>
                                          </p:val>
                                        </p:tav>
                                        <p:tav tm="100000">
                                          <p:val>
                                            <p:strVal val="0-ppt_h/2"/>
                                          </p:val>
                                        </p:tav>
                                      </p:tavLst>
                                    </p:anim>
                                    <p:set>
                                      <p:cBhvr>
                                        <p:cTn id="152" dur="1" fill="hold">
                                          <p:stCondLst>
                                            <p:cond delay="2999"/>
                                          </p:stCondLst>
                                        </p:cTn>
                                        <p:tgtEl>
                                          <p:spTgt spid="23"/>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20"/>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19"/>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18"/>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22"/>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21"/>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6"/>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25"/>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2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23"/>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2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27"/>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26"/>
                                        </p:tgtEl>
                                        <p:attrNameLst>
                                          <p:attrName>r</p:attrName>
                                        </p:attrNameLst>
                                      </p:cBhvr>
                                    </p:animRot>
                                  </p:childTnLst>
                                </p:cTn>
                              </p:par>
                              <p:par>
                                <p:cTn id="177" presetID="23" presetClass="entr" presetSubtype="288" fill="hold" nodeType="withEffect">
                                  <p:stCondLst>
                                    <p:cond delay="500"/>
                                  </p:stCondLst>
                                  <p:childTnLst>
                                    <p:set>
                                      <p:cBhvr>
                                        <p:cTn id="178" dur="1" fill="hold">
                                          <p:stCondLst>
                                            <p:cond delay="0"/>
                                          </p:stCondLst>
                                        </p:cTn>
                                        <p:tgtEl>
                                          <p:spTgt spid="32"/>
                                        </p:tgtEl>
                                        <p:attrNameLst>
                                          <p:attrName>style.visibility</p:attrName>
                                        </p:attrNameLst>
                                      </p:cBhvr>
                                      <p:to>
                                        <p:strVal val="visible"/>
                                      </p:to>
                                    </p:set>
                                    <p:anim calcmode="lin" valueType="num">
                                      <p:cBhvr>
                                        <p:cTn id="179" dur="2500" fill="hold"/>
                                        <p:tgtEl>
                                          <p:spTgt spid="32"/>
                                        </p:tgtEl>
                                        <p:attrNameLst>
                                          <p:attrName>ppt_w</p:attrName>
                                        </p:attrNameLst>
                                      </p:cBhvr>
                                      <p:tavLst>
                                        <p:tav tm="0">
                                          <p:val>
                                            <p:strVal val="4/3*#ppt_w"/>
                                          </p:val>
                                        </p:tav>
                                        <p:tav tm="100000">
                                          <p:val>
                                            <p:strVal val="#ppt_w"/>
                                          </p:val>
                                        </p:tav>
                                      </p:tavLst>
                                    </p:anim>
                                    <p:anim calcmode="lin" valueType="num">
                                      <p:cBhvr>
                                        <p:cTn id="180" dur="2500" fill="hold"/>
                                        <p:tgtEl>
                                          <p:spTgt spid="32"/>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500"/>
                                  </p:stCondLst>
                                  <p:childTnLst>
                                    <p:set>
                                      <p:cBhvr>
                                        <p:cTn id="182" dur="1" fill="hold">
                                          <p:stCondLst>
                                            <p:cond delay="0"/>
                                          </p:stCondLst>
                                        </p:cTn>
                                        <p:tgtEl>
                                          <p:spTgt spid="32"/>
                                        </p:tgtEl>
                                        <p:attrNameLst>
                                          <p:attrName>style.visibility</p:attrName>
                                        </p:attrNameLst>
                                      </p:cBhvr>
                                      <p:to>
                                        <p:strVal val="visible"/>
                                      </p:to>
                                    </p:set>
                                    <p:animEffect transition="in" filter="diamond(out)">
                                      <p:cBhvr>
                                        <p:cTn id="183" dur="2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15 Grupo"/>
          <p:cNvGrpSpPr/>
          <p:nvPr/>
        </p:nvGrpSpPr>
        <p:grpSpPr>
          <a:xfrm>
            <a:off x="0" y="0"/>
            <a:ext cx="9144000" cy="5143500"/>
            <a:chOff x="0" y="0"/>
            <a:chExt cx="9144000" cy="5143500"/>
          </a:xfrm>
        </p:grpSpPr>
        <p:sp>
          <p:nvSpPr>
            <p:cNvPr id="22" name="21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6" name="25 Imagen" descr="Diapositiva1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3438"/>
            <a:ext cx="9144000" cy="5140062"/>
          </a:xfrm>
          <a:prstGeom prst="rect">
            <a:avLst/>
          </a:prstGeom>
          <a:noFill/>
          <a:ln>
            <a:noFill/>
          </a:ln>
        </p:spPr>
      </p:pic>
      <p:sp>
        <p:nvSpPr>
          <p:cNvPr id="2" name="Forma libre 19"/>
          <p:cNvSpPr/>
          <p:nvPr/>
        </p:nvSpPr>
        <p:spPr>
          <a:xfrm rot="15629113" flipH="1">
            <a:off x="1017865" y="540000"/>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5629113" flipH="1">
            <a:off x="1017865" y="-79106"/>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9"/>
          <p:cNvSpPr/>
          <p:nvPr/>
        </p:nvSpPr>
        <p:spPr>
          <a:xfrm rot="15629113" flipH="1">
            <a:off x="1017864" y="-727180"/>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9"/>
          <p:cNvSpPr/>
          <p:nvPr/>
        </p:nvSpPr>
        <p:spPr>
          <a:xfrm rot="5970887">
            <a:off x="6849396" y="55342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9"/>
          <p:cNvSpPr/>
          <p:nvPr/>
        </p:nvSpPr>
        <p:spPr>
          <a:xfrm rot="5970887">
            <a:off x="6849396" y="-65685"/>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9"/>
          <p:cNvSpPr/>
          <p:nvPr/>
        </p:nvSpPr>
        <p:spPr>
          <a:xfrm rot="5970887">
            <a:off x="6849397" y="-713759"/>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9"/>
          <p:cNvSpPr/>
          <p:nvPr/>
        </p:nvSpPr>
        <p:spPr>
          <a:xfrm rot="5970887" flipH="1" flipV="1">
            <a:off x="1017865" y="1156152"/>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5970887" flipH="1" flipV="1">
            <a:off x="1017865" y="1775258"/>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5970887" flipH="1" flipV="1">
            <a:off x="1017864" y="2423332"/>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chemeClr val="tx1"/>
              </a:gs>
              <a:gs pos="1000">
                <a:srgbClr val="FF6600">
                  <a:lumMod val="0"/>
                  <a:lumOff val="100000"/>
                </a:srgbClr>
              </a:gs>
              <a:gs pos="18000">
                <a:srgbClr val="FFC000">
                  <a:alpha val="72000"/>
                  <a:lumMod val="0"/>
                  <a:lumOff val="100000"/>
                </a:srgbClr>
              </a:gs>
            </a:gsLst>
            <a:lin ang="16200000" scaled="1"/>
            <a:tileRect/>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15629113" flipV="1">
            <a:off x="6849396" y="114273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15629113" flipV="1">
            <a:off x="6849396" y="1761837"/>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15629113" flipV="1">
            <a:off x="6849397" y="240991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55000">
                <a:schemeClr val="tx1"/>
              </a:gs>
              <a:gs pos="1000">
                <a:srgbClr val="FF6600">
                  <a:lumMod val="0"/>
                  <a:lumOff val="100000"/>
                </a:srgbClr>
              </a:gs>
              <a:gs pos="18000">
                <a:srgbClr val="FFC000">
                  <a:alpha val="72000"/>
                  <a:lumMod val="0"/>
                  <a:lumOff val="100000"/>
                </a:srgbClr>
              </a:gs>
            </a:gsLst>
            <a:lin ang="16200000" scaled="1"/>
          </a:gradFill>
          <a:ln w="9525">
            <a:solidFill>
              <a:schemeClr val="accent6">
                <a:lumMod val="40000"/>
                <a:lumOff val="60000"/>
                <a:alpha val="89000"/>
              </a:schemeClr>
            </a:solid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20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6467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grpId="2" nodeType="withEffect">
                                  <p:stCondLst>
                                    <p:cond delay="0"/>
                                  </p:stCondLst>
                                  <p:childTnLst>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8" presetClass="emph" presetSubtype="0" fill="hold" grpId="3" nodeType="withEffect">
                                  <p:stCondLst>
                                    <p:cond delay="0"/>
                                  </p:stCondLst>
                                  <p:childTnLst>
                                    <p:animRot by="21600000">
                                      <p:cBhvr>
                                        <p:cTn id="18" dur="4000" fill="hold"/>
                                        <p:tgtEl>
                                          <p:spTgt spid="6"/>
                                        </p:tgtEl>
                                        <p:attrNameLst>
                                          <p:attrName>r</p:attrName>
                                        </p:attrNameLst>
                                      </p:cBhvr>
                                    </p:animRot>
                                  </p:childTnLst>
                                </p:cTn>
                              </p:par>
                              <p:par>
                                <p:cTn id="19" presetID="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4000" fill="hold"/>
                                        <p:tgtEl>
                                          <p:spTgt spid="5"/>
                                        </p:tgtEl>
                                        <p:attrNameLst>
                                          <p:attrName>ppt_x</p:attrName>
                                        </p:attrNameLst>
                                      </p:cBhvr>
                                      <p:tavLst>
                                        <p:tav tm="0">
                                          <p:val>
                                            <p:strVal val="1+#ppt_w/2"/>
                                          </p:val>
                                        </p:tav>
                                        <p:tav tm="100000">
                                          <p:val>
                                            <p:strVal val="#ppt_x"/>
                                          </p:val>
                                        </p:tav>
                                      </p:tavLst>
                                    </p:anim>
                                    <p:anim calcmode="lin" valueType="num">
                                      <p:cBhvr additive="base">
                                        <p:cTn id="22" dur="4000" fill="hold"/>
                                        <p:tgtEl>
                                          <p:spTgt spid="5"/>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5000"/>
                                        <p:tgtEl>
                                          <p:spTgt spid="5"/>
                                        </p:tgtEl>
                                        <p:attrNameLst>
                                          <p:attrName>ppt_x</p:attrName>
                                        </p:attrNameLst>
                                      </p:cBhvr>
                                      <p:tavLst>
                                        <p:tav tm="0">
                                          <p:val>
                                            <p:strVal val="ppt_x"/>
                                          </p:val>
                                        </p:tav>
                                        <p:tav tm="100000">
                                          <p:val>
                                            <p:strVal val="1+ppt_w/2"/>
                                          </p:val>
                                        </p:tav>
                                      </p:tavLst>
                                    </p:anim>
                                    <p:anim calcmode="lin" valueType="num">
                                      <p:cBhvr additive="base">
                                        <p:cTn id="25" dur="5000"/>
                                        <p:tgtEl>
                                          <p:spTgt spid="5"/>
                                        </p:tgtEl>
                                        <p:attrNameLst>
                                          <p:attrName>ppt_y</p:attrName>
                                        </p:attrNameLst>
                                      </p:cBhvr>
                                      <p:tavLst>
                                        <p:tav tm="0">
                                          <p:val>
                                            <p:strVal val="ppt_y"/>
                                          </p:val>
                                        </p:tav>
                                        <p:tav tm="100000">
                                          <p:val>
                                            <p:strVal val="ppt_y"/>
                                          </p:val>
                                        </p:tav>
                                      </p:tavLst>
                                    </p:anim>
                                    <p:set>
                                      <p:cBhvr>
                                        <p:cTn id="26" dur="1" fill="hold">
                                          <p:stCondLst>
                                            <p:cond delay="4999"/>
                                          </p:stCondLst>
                                        </p:cTn>
                                        <p:tgtEl>
                                          <p:spTgt spid="5"/>
                                        </p:tgtEl>
                                        <p:attrNameLst>
                                          <p:attrName>style.visibility</p:attrName>
                                        </p:attrNameLst>
                                      </p:cBhvr>
                                      <p:to>
                                        <p:strVal val="hidden"/>
                                      </p:to>
                                    </p:set>
                                  </p:childTnLst>
                                </p:cTn>
                              </p:par>
                              <p:par>
                                <p:cTn id="27" presetID="19" presetClass="exit" presetSubtype="5" fill="hold" grpId="2" nodeType="withEffect">
                                  <p:stCondLst>
                                    <p:cond delay="0"/>
                                  </p:stCondLst>
                                  <p:childTnLst>
                                    <p:anim calcmode="lin" valueType="num">
                                      <p:cBhvr>
                                        <p:cTn id="28" dur="4000"/>
                                        <p:tgtEl>
                                          <p:spTgt spid="5"/>
                                        </p:tgtEl>
                                        <p:attrNameLst>
                                          <p:attrName>ppt_w</p:attrName>
                                        </p:attrNameLst>
                                      </p:cBhvr>
                                      <p:tavLst>
                                        <p:tav tm="0">
                                          <p:val>
                                            <p:strVal val="ppt_w"/>
                                          </p:val>
                                        </p:tav>
                                        <p:tav tm="100000">
                                          <p:val>
                                            <p:strVal val="ppt_w"/>
                                          </p:val>
                                        </p:tav>
                                      </p:tavLst>
                                    </p:anim>
                                    <p:anim calcmode="lin" valueType="num">
                                      <p:cBhvr>
                                        <p:cTn id="29"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3999"/>
                                          </p:stCondLst>
                                        </p:cTn>
                                        <p:tgtEl>
                                          <p:spTgt spid="5"/>
                                        </p:tgtEl>
                                        <p:attrNameLst>
                                          <p:attrName>style.visibility</p:attrName>
                                        </p:attrNameLst>
                                      </p:cBhvr>
                                      <p:to>
                                        <p:strVal val="hidden"/>
                                      </p:to>
                                    </p:set>
                                  </p:childTnLst>
                                </p:cTn>
                              </p:par>
                              <p:par>
                                <p:cTn id="31" presetID="8" presetClass="emph" presetSubtype="0" fill="hold" grpId="3" nodeType="withEffect">
                                  <p:stCondLst>
                                    <p:cond delay="0"/>
                                  </p:stCondLst>
                                  <p:childTnLst>
                                    <p:animRot by="21600000">
                                      <p:cBhvr>
                                        <p:cTn id="32" dur="4000" fill="hold"/>
                                        <p:tgtEl>
                                          <p:spTgt spid="5"/>
                                        </p:tgtEl>
                                        <p:attrNameLst>
                                          <p:attrName>r</p:attrName>
                                        </p:attrNameLst>
                                      </p:cBhvr>
                                    </p:animRot>
                                  </p:childTnLst>
                                </p:cTn>
                              </p:par>
                              <p:par>
                                <p:cTn id="33" presetID="2" presetClass="entr" presetSubtype="2"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4000" fill="hold"/>
                                        <p:tgtEl>
                                          <p:spTgt spid="2"/>
                                        </p:tgtEl>
                                        <p:attrNameLst>
                                          <p:attrName>ppt_x</p:attrName>
                                        </p:attrNameLst>
                                      </p:cBhvr>
                                      <p:tavLst>
                                        <p:tav tm="0">
                                          <p:val>
                                            <p:strVal val="1+#ppt_w/2"/>
                                          </p:val>
                                        </p:tav>
                                        <p:tav tm="100000">
                                          <p:val>
                                            <p:strVal val="#ppt_x"/>
                                          </p:val>
                                        </p:tav>
                                      </p:tavLst>
                                    </p:anim>
                                    <p:anim calcmode="lin" valueType="num">
                                      <p:cBhvr additive="base">
                                        <p:cTn id="36" dur="4000" fill="hold"/>
                                        <p:tgtEl>
                                          <p:spTgt spid="2"/>
                                        </p:tgtEl>
                                        <p:attrNameLst>
                                          <p:attrName>ppt_y</p:attrName>
                                        </p:attrNameLst>
                                      </p:cBhvr>
                                      <p:tavLst>
                                        <p:tav tm="0">
                                          <p:val>
                                            <p:strVal val="#ppt_y"/>
                                          </p:val>
                                        </p:tav>
                                        <p:tav tm="100000">
                                          <p:val>
                                            <p:strVal val="#ppt_y"/>
                                          </p:val>
                                        </p:tav>
                                      </p:tavLst>
                                    </p:anim>
                                  </p:childTnLst>
                                </p:cTn>
                              </p:par>
                              <p:par>
                                <p:cTn id="37" presetID="2" presetClass="exit" presetSubtype="2" fill="hold" grpId="1" nodeType="withEffect">
                                  <p:stCondLst>
                                    <p:cond delay="0"/>
                                  </p:stCondLst>
                                  <p:childTnLst>
                                    <p:anim calcmode="lin" valueType="num">
                                      <p:cBhvr additive="base">
                                        <p:cTn id="38" dur="5000"/>
                                        <p:tgtEl>
                                          <p:spTgt spid="2"/>
                                        </p:tgtEl>
                                        <p:attrNameLst>
                                          <p:attrName>ppt_x</p:attrName>
                                        </p:attrNameLst>
                                      </p:cBhvr>
                                      <p:tavLst>
                                        <p:tav tm="0">
                                          <p:val>
                                            <p:strVal val="ppt_x"/>
                                          </p:val>
                                        </p:tav>
                                        <p:tav tm="100000">
                                          <p:val>
                                            <p:strVal val="1+ppt_w/2"/>
                                          </p:val>
                                        </p:tav>
                                      </p:tavLst>
                                    </p:anim>
                                    <p:anim calcmode="lin" valueType="num">
                                      <p:cBhvr additive="base">
                                        <p:cTn id="39" dur="5000"/>
                                        <p:tgtEl>
                                          <p:spTgt spid="2"/>
                                        </p:tgtEl>
                                        <p:attrNameLst>
                                          <p:attrName>ppt_y</p:attrName>
                                        </p:attrNameLst>
                                      </p:cBhvr>
                                      <p:tavLst>
                                        <p:tav tm="0">
                                          <p:val>
                                            <p:strVal val="ppt_y"/>
                                          </p:val>
                                        </p:tav>
                                        <p:tav tm="100000">
                                          <p:val>
                                            <p:strVal val="ppt_y"/>
                                          </p:val>
                                        </p:tav>
                                      </p:tavLst>
                                    </p:anim>
                                    <p:set>
                                      <p:cBhvr>
                                        <p:cTn id="40" dur="1" fill="hold">
                                          <p:stCondLst>
                                            <p:cond delay="4999"/>
                                          </p:stCondLst>
                                        </p:cTn>
                                        <p:tgtEl>
                                          <p:spTgt spid="2"/>
                                        </p:tgtEl>
                                        <p:attrNameLst>
                                          <p:attrName>style.visibility</p:attrName>
                                        </p:attrNameLst>
                                      </p:cBhvr>
                                      <p:to>
                                        <p:strVal val="hidden"/>
                                      </p:to>
                                    </p:set>
                                  </p:childTnLst>
                                </p:cTn>
                              </p:par>
                              <p:par>
                                <p:cTn id="41" presetID="19" presetClass="exit" presetSubtype="5" fill="hold" grpId="2" nodeType="withEffect">
                                  <p:stCondLst>
                                    <p:cond delay="0"/>
                                  </p:stCondLst>
                                  <p:childTnLst>
                                    <p:anim calcmode="lin" valueType="num">
                                      <p:cBhvr>
                                        <p:cTn id="42" dur="4000"/>
                                        <p:tgtEl>
                                          <p:spTgt spid="2"/>
                                        </p:tgtEl>
                                        <p:attrNameLst>
                                          <p:attrName>ppt_w</p:attrName>
                                        </p:attrNameLst>
                                      </p:cBhvr>
                                      <p:tavLst>
                                        <p:tav tm="0">
                                          <p:val>
                                            <p:strVal val="ppt_w"/>
                                          </p:val>
                                        </p:tav>
                                        <p:tav tm="100000">
                                          <p:val>
                                            <p:strVal val="ppt_w"/>
                                          </p:val>
                                        </p:tav>
                                      </p:tavLst>
                                    </p:anim>
                                    <p:anim calcmode="lin" valueType="num">
                                      <p:cBhvr>
                                        <p:cTn id="43"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 dur="1" fill="hold">
                                          <p:stCondLst>
                                            <p:cond delay="3999"/>
                                          </p:stCondLst>
                                        </p:cTn>
                                        <p:tgtEl>
                                          <p:spTgt spid="2"/>
                                        </p:tgtEl>
                                        <p:attrNameLst>
                                          <p:attrName>style.visibility</p:attrName>
                                        </p:attrNameLst>
                                      </p:cBhvr>
                                      <p:to>
                                        <p:strVal val="hidden"/>
                                      </p:to>
                                    </p:set>
                                  </p:childTnLst>
                                </p:cTn>
                              </p:par>
                              <p:par>
                                <p:cTn id="45" presetID="8" presetClass="emph" presetSubtype="0" fill="hold" grpId="3" nodeType="withEffect">
                                  <p:stCondLst>
                                    <p:cond delay="0"/>
                                  </p:stCondLst>
                                  <p:childTnLst>
                                    <p:animRot by="21600000">
                                      <p:cBhvr>
                                        <p:cTn id="46" dur="4000" fill="hold"/>
                                        <p:tgtEl>
                                          <p:spTgt spid="2"/>
                                        </p:tgtEl>
                                        <p:attrNameLst>
                                          <p:attrName>r</p:attrName>
                                        </p:attrNameLst>
                                      </p:cBhvr>
                                    </p:animRot>
                                  </p:childTnLst>
                                </p:cTn>
                              </p:par>
                              <p:par>
                                <p:cTn id="47" presetID="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4000" fill="hold"/>
                                        <p:tgtEl>
                                          <p:spTgt spid="11"/>
                                        </p:tgtEl>
                                        <p:attrNameLst>
                                          <p:attrName>ppt_x</p:attrName>
                                        </p:attrNameLst>
                                      </p:cBhvr>
                                      <p:tavLst>
                                        <p:tav tm="0">
                                          <p:val>
                                            <p:strVal val="0-#ppt_w/2"/>
                                          </p:val>
                                        </p:tav>
                                        <p:tav tm="100000">
                                          <p:val>
                                            <p:strVal val="#ppt_x"/>
                                          </p:val>
                                        </p:tav>
                                      </p:tavLst>
                                    </p:anim>
                                    <p:anim calcmode="lin" valueType="num">
                                      <p:cBhvr additive="base">
                                        <p:cTn id="50" dur="4000" fill="hold"/>
                                        <p:tgtEl>
                                          <p:spTgt spid="11"/>
                                        </p:tgtEl>
                                        <p:attrNameLst>
                                          <p:attrName>ppt_y</p:attrName>
                                        </p:attrNameLst>
                                      </p:cBhvr>
                                      <p:tavLst>
                                        <p:tav tm="0">
                                          <p:val>
                                            <p:strVal val="#ppt_y"/>
                                          </p:val>
                                        </p:tav>
                                        <p:tav tm="100000">
                                          <p:val>
                                            <p:strVal val="#ppt_y"/>
                                          </p:val>
                                        </p:tav>
                                      </p:tavLst>
                                    </p:anim>
                                  </p:childTnLst>
                                </p:cTn>
                              </p:par>
                              <p:par>
                                <p:cTn id="51" presetID="2" presetClass="exit" presetSubtype="8" fill="hold" grpId="1" nodeType="withEffect">
                                  <p:stCondLst>
                                    <p:cond delay="0"/>
                                  </p:stCondLst>
                                  <p:childTnLst>
                                    <p:anim calcmode="lin" valueType="num">
                                      <p:cBhvr additive="base">
                                        <p:cTn id="52" dur="5000"/>
                                        <p:tgtEl>
                                          <p:spTgt spid="11"/>
                                        </p:tgtEl>
                                        <p:attrNameLst>
                                          <p:attrName>ppt_x</p:attrName>
                                        </p:attrNameLst>
                                      </p:cBhvr>
                                      <p:tavLst>
                                        <p:tav tm="0">
                                          <p:val>
                                            <p:strVal val="ppt_x"/>
                                          </p:val>
                                        </p:tav>
                                        <p:tav tm="100000">
                                          <p:val>
                                            <p:strVal val="0-ppt_w/2"/>
                                          </p:val>
                                        </p:tav>
                                      </p:tavLst>
                                    </p:anim>
                                    <p:anim calcmode="lin" valueType="num">
                                      <p:cBhvr additive="base">
                                        <p:cTn id="53" dur="5000"/>
                                        <p:tgtEl>
                                          <p:spTgt spid="11"/>
                                        </p:tgtEl>
                                        <p:attrNameLst>
                                          <p:attrName>ppt_y</p:attrName>
                                        </p:attrNameLst>
                                      </p:cBhvr>
                                      <p:tavLst>
                                        <p:tav tm="0">
                                          <p:val>
                                            <p:strVal val="ppt_y"/>
                                          </p:val>
                                        </p:tav>
                                        <p:tav tm="100000">
                                          <p:val>
                                            <p:strVal val="ppt_y"/>
                                          </p:val>
                                        </p:tav>
                                      </p:tavLst>
                                    </p:anim>
                                    <p:set>
                                      <p:cBhvr>
                                        <p:cTn id="54" dur="1" fill="hold">
                                          <p:stCondLst>
                                            <p:cond delay="4999"/>
                                          </p:stCondLst>
                                        </p:cTn>
                                        <p:tgtEl>
                                          <p:spTgt spid="11"/>
                                        </p:tgtEl>
                                        <p:attrNameLst>
                                          <p:attrName>style.visibility</p:attrName>
                                        </p:attrNameLst>
                                      </p:cBhvr>
                                      <p:to>
                                        <p:strVal val="hidden"/>
                                      </p:to>
                                    </p:set>
                                  </p:childTnLst>
                                </p:cTn>
                              </p:par>
                              <p:par>
                                <p:cTn id="55" presetID="8" presetClass="emph" presetSubtype="0" fill="hold" grpId="2" nodeType="withEffect">
                                  <p:stCondLst>
                                    <p:cond delay="0"/>
                                  </p:stCondLst>
                                  <p:childTnLst>
                                    <p:animRot by="-21600000">
                                      <p:cBhvr>
                                        <p:cTn id="56" dur="4000" fill="hold"/>
                                        <p:tgtEl>
                                          <p:spTgt spid="11"/>
                                        </p:tgtEl>
                                        <p:attrNameLst>
                                          <p:attrName>r</p:attrName>
                                        </p:attrNameLst>
                                      </p:cBhvr>
                                    </p:animRot>
                                  </p:childTnLst>
                                </p:cTn>
                              </p:par>
                              <p:par>
                                <p:cTn id="57" presetID="19" presetClass="exit" presetSubtype="5" fill="hold" grpId="3" nodeType="withEffect">
                                  <p:stCondLst>
                                    <p:cond delay="0"/>
                                  </p:stCondLst>
                                  <p:childTnLst>
                                    <p:anim calcmode="lin" valueType="num">
                                      <p:cBhvr>
                                        <p:cTn id="58" dur="4000"/>
                                        <p:tgtEl>
                                          <p:spTgt spid="11"/>
                                        </p:tgtEl>
                                        <p:attrNameLst>
                                          <p:attrName>ppt_w</p:attrName>
                                        </p:attrNameLst>
                                      </p:cBhvr>
                                      <p:tavLst>
                                        <p:tav tm="0">
                                          <p:val>
                                            <p:strVal val="ppt_w"/>
                                          </p:val>
                                        </p:tav>
                                        <p:tav tm="100000">
                                          <p:val>
                                            <p:strVal val="ppt_w"/>
                                          </p:val>
                                        </p:tav>
                                      </p:tavLst>
                                    </p:anim>
                                    <p:anim calcmode="lin" valueType="num">
                                      <p:cBhvr>
                                        <p:cTn id="59" dur="4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 dur="1" fill="hold">
                                          <p:stCondLst>
                                            <p:cond delay="3999"/>
                                          </p:stCondLst>
                                        </p:cTn>
                                        <p:tgtEl>
                                          <p:spTgt spid="11"/>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ppt_y"/>
                                          </p:val>
                                        </p:tav>
                                        <p:tav tm="100000">
                                          <p:val>
                                            <p:strVal val="#ppt_y"/>
                                          </p:val>
                                        </p:tav>
                                      </p:tavLst>
                                    </p:anim>
                                  </p:childTnLst>
                                </p:cTn>
                              </p:par>
                              <p:par>
                                <p:cTn id="65" presetID="2" presetClass="exit" presetSubtype="8" fill="hold" grpId="1" nodeType="withEffect">
                                  <p:stCondLst>
                                    <p:cond delay="0"/>
                                  </p:stCondLst>
                                  <p:childTnLst>
                                    <p:anim calcmode="lin" valueType="num">
                                      <p:cBhvr additive="base">
                                        <p:cTn id="66" dur="5000"/>
                                        <p:tgtEl>
                                          <p:spTgt spid="9"/>
                                        </p:tgtEl>
                                        <p:attrNameLst>
                                          <p:attrName>ppt_x</p:attrName>
                                        </p:attrNameLst>
                                      </p:cBhvr>
                                      <p:tavLst>
                                        <p:tav tm="0">
                                          <p:val>
                                            <p:strVal val="ppt_x"/>
                                          </p:val>
                                        </p:tav>
                                        <p:tav tm="100000">
                                          <p:val>
                                            <p:strVal val="0-ppt_w/2"/>
                                          </p:val>
                                        </p:tav>
                                      </p:tavLst>
                                    </p:anim>
                                    <p:anim calcmode="lin" valueType="num">
                                      <p:cBhvr additive="base">
                                        <p:cTn id="67" dur="5000"/>
                                        <p:tgtEl>
                                          <p:spTgt spid="9"/>
                                        </p:tgtEl>
                                        <p:attrNameLst>
                                          <p:attrName>ppt_y</p:attrName>
                                        </p:attrNameLst>
                                      </p:cBhvr>
                                      <p:tavLst>
                                        <p:tav tm="0">
                                          <p:val>
                                            <p:strVal val="ppt_y"/>
                                          </p:val>
                                        </p:tav>
                                        <p:tav tm="100000">
                                          <p:val>
                                            <p:strVal val="ppt_y"/>
                                          </p:val>
                                        </p:tav>
                                      </p:tavLst>
                                    </p:anim>
                                    <p:set>
                                      <p:cBhvr>
                                        <p:cTn id="68" dur="1" fill="hold">
                                          <p:stCondLst>
                                            <p:cond delay="4999"/>
                                          </p:stCondLst>
                                        </p:cTn>
                                        <p:tgtEl>
                                          <p:spTgt spid="9"/>
                                        </p:tgtEl>
                                        <p:attrNameLst>
                                          <p:attrName>style.visibility</p:attrName>
                                        </p:attrNameLst>
                                      </p:cBhvr>
                                      <p:to>
                                        <p:strVal val="hidden"/>
                                      </p:to>
                                    </p:set>
                                  </p:childTnLst>
                                </p:cTn>
                              </p:par>
                              <p:par>
                                <p:cTn id="69" presetID="8" presetClass="emph" presetSubtype="0" fill="hold" grpId="2" nodeType="withEffect">
                                  <p:stCondLst>
                                    <p:cond delay="0"/>
                                  </p:stCondLst>
                                  <p:childTnLst>
                                    <p:animRot by="-21600000">
                                      <p:cBhvr>
                                        <p:cTn id="70" dur="4000" fill="hold"/>
                                        <p:tgtEl>
                                          <p:spTgt spid="9"/>
                                        </p:tgtEl>
                                        <p:attrNameLst>
                                          <p:attrName>r</p:attrName>
                                        </p:attrNameLst>
                                      </p:cBhvr>
                                    </p:animRot>
                                  </p:childTnLst>
                                </p:cTn>
                              </p:par>
                              <p:par>
                                <p:cTn id="71" presetID="19" presetClass="exit" presetSubtype="5" fill="hold" grpId="3" nodeType="withEffect">
                                  <p:stCondLst>
                                    <p:cond delay="0"/>
                                  </p:stCondLst>
                                  <p:childTnLst>
                                    <p:anim calcmode="lin" valueType="num">
                                      <p:cBhvr>
                                        <p:cTn id="72" dur="4000"/>
                                        <p:tgtEl>
                                          <p:spTgt spid="9"/>
                                        </p:tgtEl>
                                        <p:attrNameLst>
                                          <p:attrName>ppt_w</p:attrName>
                                        </p:attrNameLst>
                                      </p:cBhvr>
                                      <p:tavLst>
                                        <p:tav tm="0">
                                          <p:val>
                                            <p:strVal val="ppt_w"/>
                                          </p:val>
                                        </p:tav>
                                        <p:tav tm="100000">
                                          <p:val>
                                            <p:strVal val="ppt_w"/>
                                          </p:val>
                                        </p:tav>
                                      </p:tavLst>
                                    </p:anim>
                                    <p:anim calcmode="lin" valueType="num">
                                      <p:cBhvr>
                                        <p:cTn id="73"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4000" fill="hold"/>
                                        <p:tgtEl>
                                          <p:spTgt spid="10"/>
                                        </p:tgtEl>
                                        <p:attrNameLst>
                                          <p:attrName>ppt_x</p:attrName>
                                        </p:attrNameLst>
                                      </p:cBhvr>
                                      <p:tavLst>
                                        <p:tav tm="0">
                                          <p:val>
                                            <p:strVal val="0-#ppt_w/2"/>
                                          </p:val>
                                        </p:tav>
                                        <p:tav tm="100000">
                                          <p:val>
                                            <p:strVal val="#ppt_x"/>
                                          </p:val>
                                        </p:tav>
                                      </p:tavLst>
                                    </p:anim>
                                    <p:anim calcmode="lin" valueType="num">
                                      <p:cBhvr additive="base">
                                        <p:cTn id="78" dur="4000" fill="hold"/>
                                        <p:tgtEl>
                                          <p:spTgt spid="10"/>
                                        </p:tgtEl>
                                        <p:attrNameLst>
                                          <p:attrName>ppt_y</p:attrName>
                                        </p:attrNameLst>
                                      </p:cBhvr>
                                      <p:tavLst>
                                        <p:tav tm="0">
                                          <p:val>
                                            <p:strVal val="#ppt_y"/>
                                          </p:val>
                                        </p:tav>
                                        <p:tav tm="100000">
                                          <p:val>
                                            <p:strVal val="#ppt_y"/>
                                          </p:val>
                                        </p:tav>
                                      </p:tavLst>
                                    </p:anim>
                                  </p:childTnLst>
                                </p:cTn>
                              </p:par>
                              <p:par>
                                <p:cTn id="79" presetID="2" presetClass="exit" presetSubtype="8" fill="hold" grpId="1" nodeType="withEffect">
                                  <p:stCondLst>
                                    <p:cond delay="0"/>
                                  </p:stCondLst>
                                  <p:childTnLst>
                                    <p:anim calcmode="lin" valueType="num">
                                      <p:cBhvr additive="base">
                                        <p:cTn id="80" dur="5000"/>
                                        <p:tgtEl>
                                          <p:spTgt spid="10"/>
                                        </p:tgtEl>
                                        <p:attrNameLst>
                                          <p:attrName>ppt_x</p:attrName>
                                        </p:attrNameLst>
                                      </p:cBhvr>
                                      <p:tavLst>
                                        <p:tav tm="0">
                                          <p:val>
                                            <p:strVal val="ppt_x"/>
                                          </p:val>
                                        </p:tav>
                                        <p:tav tm="100000">
                                          <p:val>
                                            <p:strVal val="0-ppt_w/2"/>
                                          </p:val>
                                        </p:tav>
                                      </p:tavLst>
                                    </p:anim>
                                    <p:anim calcmode="lin" valueType="num">
                                      <p:cBhvr additive="base">
                                        <p:cTn id="81" dur="5000"/>
                                        <p:tgtEl>
                                          <p:spTgt spid="10"/>
                                        </p:tgtEl>
                                        <p:attrNameLst>
                                          <p:attrName>ppt_y</p:attrName>
                                        </p:attrNameLst>
                                      </p:cBhvr>
                                      <p:tavLst>
                                        <p:tav tm="0">
                                          <p:val>
                                            <p:strVal val="ppt_y"/>
                                          </p:val>
                                        </p:tav>
                                        <p:tav tm="100000">
                                          <p:val>
                                            <p:strVal val="ppt_y"/>
                                          </p:val>
                                        </p:tav>
                                      </p:tavLst>
                                    </p:anim>
                                    <p:set>
                                      <p:cBhvr>
                                        <p:cTn id="82" dur="1" fill="hold">
                                          <p:stCondLst>
                                            <p:cond delay="4999"/>
                                          </p:stCondLst>
                                        </p:cTn>
                                        <p:tgtEl>
                                          <p:spTgt spid="10"/>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4000" fill="hold"/>
                                        <p:tgtEl>
                                          <p:spTgt spid="10"/>
                                        </p:tgtEl>
                                        <p:attrNameLst>
                                          <p:attrName>r</p:attrName>
                                        </p:attrNameLst>
                                      </p:cBhvr>
                                    </p:animRot>
                                  </p:childTnLst>
                                </p:cTn>
                              </p:par>
                              <p:par>
                                <p:cTn id="85" presetID="19" presetClass="exit" presetSubtype="5" fill="hold" grpId="3" nodeType="withEffect">
                                  <p:stCondLst>
                                    <p:cond delay="0"/>
                                  </p:stCondLst>
                                  <p:childTnLst>
                                    <p:anim calcmode="lin" valueType="num">
                                      <p:cBhvr>
                                        <p:cTn id="86" dur="4000"/>
                                        <p:tgtEl>
                                          <p:spTgt spid="10"/>
                                        </p:tgtEl>
                                        <p:attrNameLst>
                                          <p:attrName>ppt_w</p:attrName>
                                        </p:attrNameLst>
                                      </p:cBhvr>
                                      <p:tavLst>
                                        <p:tav tm="0">
                                          <p:val>
                                            <p:strVal val="ppt_w"/>
                                          </p:val>
                                        </p:tav>
                                        <p:tav tm="100000">
                                          <p:val>
                                            <p:strVal val="ppt_w"/>
                                          </p:val>
                                        </p:tav>
                                      </p:tavLst>
                                    </p:anim>
                                    <p:anim calcmode="lin" valueType="num">
                                      <p:cBhvr>
                                        <p:cTn id="87" dur="4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3999"/>
                                          </p:stCondLst>
                                        </p:cTn>
                                        <p:tgtEl>
                                          <p:spTgt spid="10"/>
                                        </p:tgtEl>
                                        <p:attrNameLst>
                                          <p:attrName>style.visibility</p:attrName>
                                        </p:attrNameLst>
                                      </p:cBhvr>
                                      <p:to>
                                        <p:strVal val="hidden"/>
                                      </p:to>
                                    </p:set>
                                  </p:childTnLst>
                                </p:cTn>
                              </p:par>
                              <p:par>
                                <p:cTn id="89" presetID="2" presetClass="entr" presetSubtype="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000" fill="hold"/>
                                        <p:tgtEl>
                                          <p:spTgt spid="15"/>
                                        </p:tgtEl>
                                        <p:attrNameLst>
                                          <p:attrName>ppt_x</p:attrName>
                                        </p:attrNameLst>
                                      </p:cBhvr>
                                      <p:tavLst>
                                        <p:tav tm="0">
                                          <p:val>
                                            <p:strVal val="1+#ppt_w/2"/>
                                          </p:val>
                                        </p:tav>
                                        <p:tav tm="100000">
                                          <p:val>
                                            <p:strVal val="#ppt_x"/>
                                          </p:val>
                                        </p:tav>
                                      </p:tavLst>
                                    </p:anim>
                                    <p:anim calcmode="lin" valueType="num">
                                      <p:cBhvr additive="base">
                                        <p:cTn id="92" dur="4000" fill="hold"/>
                                        <p:tgtEl>
                                          <p:spTgt spid="15"/>
                                        </p:tgtEl>
                                        <p:attrNameLst>
                                          <p:attrName>ppt_y</p:attrName>
                                        </p:attrNameLst>
                                      </p:cBhvr>
                                      <p:tavLst>
                                        <p:tav tm="0">
                                          <p:val>
                                            <p:strVal val="#ppt_y"/>
                                          </p:val>
                                        </p:tav>
                                        <p:tav tm="100000">
                                          <p:val>
                                            <p:strVal val="#ppt_y"/>
                                          </p:val>
                                        </p:tav>
                                      </p:tavLst>
                                    </p:anim>
                                  </p:childTnLst>
                                </p:cTn>
                              </p:par>
                              <p:par>
                                <p:cTn id="93" presetID="2" presetClass="exit" presetSubtype="2" fill="hold" grpId="1" nodeType="withEffect">
                                  <p:stCondLst>
                                    <p:cond delay="0"/>
                                  </p:stCondLst>
                                  <p:childTnLst>
                                    <p:anim calcmode="lin" valueType="num">
                                      <p:cBhvr additive="base">
                                        <p:cTn id="94" dur="5000"/>
                                        <p:tgtEl>
                                          <p:spTgt spid="15"/>
                                        </p:tgtEl>
                                        <p:attrNameLst>
                                          <p:attrName>ppt_x</p:attrName>
                                        </p:attrNameLst>
                                      </p:cBhvr>
                                      <p:tavLst>
                                        <p:tav tm="0">
                                          <p:val>
                                            <p:strVal val="ppt_x"/>
                                          </p:val>
                                        </p:tav>
                                        <p:tav tm="100000">
                                          <p:val>
                                            <p:strVal val="1+ppt_w/2"/>
                                          </p:val>
                                        </p:tav>
                                      </p:tavLst>
                                    </p:anim>
                                    <p:anim calcmode="lin" valueType="num">
                                      <p:cBhvr additive="base">
                                        <p:cTn id="95" dur="5000"/>
                                        <p:tgtEl>
                                          <p:spTgt spid="15"/>
                                        </p:tgtEl>
                                        <p:attrNameLst>
                                          <p:attrName>ppt_y</p:attrName>
                                        </p:attrNameLst>
                                      </p:cBhvr>
                                      <p:tavLst>
                                        <p:tav tm="0">
                                          <p:val>
                                            <p:strVal val="ppt_y"/>
                                          </p:val>
                                        </p:tav>
                                        <p:tav tm="100000">
                                          <p:val>
                                            <p:strVal val="ppt_y"/>
                                          </p:val>
                                        </p:tav>
                                      </p:tavLst>
                                    </p:anim>
                                    <p:set>
                                      <p:cBhvr>
                                        <p:cTn id="96" dur="1" fill="hold">
                                          <p:stCondLst>
                                            <p:cond delay="4999"/>
                                          </p:stCondLst>
                                        </p:cTn>
                                        <p:tgtEl>
                                          <p:spTgt spid="15"/>
                                        </p:tgtEl>
                                        <p:attrNameLst>
                                          <p:attrName>style.visibility</p:attrName>
                                        </p:attrNameLst>
                                      </p:cBhvr>
                                      <p:to>
                                        <p:strVal val="hidden"/>
                                      </p:to>
                                    </p:set>
                                  </p:childTnLst>
                                </p:cTn>
                              </p:par>
                              <p:par>
                                <p:cTn id="97" presetID="8" presetClass="emph" presetSubtype="0" fill="hold" grpId="2" nodeType="withEffect">
                                  <p:stCondLst>
                                    <p:cond delay="0"/>
                                  </p:stCondLst>
                                  <p:childTnLst>
                                    <p:animRot by="-21600000">
                                      <p:cBhvr>
                                        <p:cTn id="98" dur="4000" fill="hold"/>
                                        <p:tgtEl>
                                          <p:spTgt spid="15"/>
                                        </p:tgtEl>
                                        <p:attrNameLst>
                                          <p:attrName>r</p:attrName>
                                        </p:attrNameLst>
                                      </p:cBhvr>
                                    </p:animRot>
                                  </p:childTnLst>
                                </p:cTn>
                              </p:par>
                              <p:par>
                                <p:cTn id="99" presetID="19" presetClass="exit" presetSubtype="5" fill="hold" grpId="3" nodeType="withEffect">
                                  <p:stCondLst>
                                    <p:cond delay="0"/>
                                  </p:stCondLst>
                                  <p:childTnLst>
                                    <p:anim calcmode="lin" valueType="num">
                                      <p:cBhvr>
                                        <p:cTn id="100" dur="4000"/>
                                        <p:tgtEl>
                                          <p:spTgt spid="15"/>
                                        </p:tgtEl>
                                        <p:attrNameLst>
                                          <p:attrName>ppt_w</p:attrName>
                                        </p:attrNameLst>
                                      </p:cBhvr>
                                      <p:tavLst>
                                        <p:tav tm="0">
                                          <p:val>
                                            <p:strVal val="ppt_w"/>
                                          </p:val>
                                        </p:tav>
                                        <p:tav tm="100000">
                                          <p:val>
                                            <p:strVal val="ppt_w"/>
                                          </p:val>
                                        </p:tav>
                                      </p:tavLst>
                                    </p:anim>
                                    <p:anim calcmode="lin" valueType="num">
                                      <p:cBhvr>
                                        <p:cTn id="101"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3999"/>
                                          </p:stCondLst>
                                        </p:cTn>
                                        <p:tgtEl>
                                          <p:spTgt spid="15"/>
                                        </p:tgtEl>
                                        <p:attrNameLst>
                                          <p:attrName>style.visibility</p:attrName>
                                        </p:attrNameLst>
                                      </p:cBhvr>
                                      <p:to>
                                        <p:strVal val="hidden"/>
                                      </p:to>
                                    </p:set>
                                  </p:childTnLst>
                                </p:cTn>
                              </p:par>
                              <p:par>
                                <p:cTn id="103" presetID="2" presetClass="entr" presetSubtype="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000" fill="hold"/>
                                        <p:tgtEl>
                                          <p:spTgt spid="14"/>
                                        </p:tgtEl>
                                        <p:attrNameLst>
                                          <p:attrName>ppt_x</p:attrName>
                                        </p:attrNameLst>
                                      </p:cBhvr>
                                      <p:tavLst>
                                        <p:tav tm="0">
                                          <p:val>
                                            <p:strVal val="1+#ppt_w/2"/>
                                          </p:val>
                                        </p:tav>
                                        <p:tav tm="100000">
                                          <p:val>
                                            <p:strVal val="#ppt_x"/>
                                          </p:val>
                                        </p:tav>
                                      </p:tavLst>
                                    </p:anim>
                                    <p:anim calcmode="lin" valueType="num">
                                      <p:cBhvr additive="base">
                                        <p:cTn id="106" dur="4000" fill="hold"/>
                                        <p:tgtEl>
                                          <p:spTgt spid="14"/>
                                        </p:tgtEl>
                                        <p:attrNameLst>
                                          <p:attrName>ppt_y</p:attrName>
                                        </p:attrNameLst>
                                      </p:cBhvr>
                                      <p:tavLst>
                                        <p:tav tm="0">
                                          <p:val>
                                            <p:strVal val="#ppt_y"/>
                                          </p:val>
                                        </p:tav>
                                        <p:tav tm="100000">
                                          <p:val>
                                            <p:strVal val="#ppt_y"/>
                                          </p:val>
                                        </p:tav>
                                      </p:tavLst>
                                    </p:anim>
                                  </p:childTnLst>
                                </p:cTn>
                              </p:par>
                              <p:par>
                                <p:cTn id="107" presetID="2" presetClass="exit" presetSubtype="2" fill="hold" grpId="1" nodeType="withEffect">
                                  <p:stCondLst>
                                    <p:cond delay="0"/>
                                  </p:stCondLst>
                                  <p:childTnLst>
                                    <p:anim calcmode="lin" valueType="num">
                                      <p:cBhvr additive="base">
                                        <p:cTn id="108" dur="5000"/>
                                        <p:tgtEl>
                                          <p:spTgt spid="14"/>
                                        </p:tgtEl>
                                        <p:attrNameLst>
                                          <p:attrName>ppt_x</p:attrName>
                                        </p:attrNameLst>
                                      </p:cBhvr>
                                      <p:tavLst>
                                        <p:tav tm="0">
                                          <p:val>
                                            <p:strVal val="ppt_x"/>
                                          </p:val>
                                        </p:tav>
                                        <p:tav tm="100000">
                                          <p:val>
                                            <p:strVal val="1+ppt_w/2"/>
                                          </p:val>
                                        </p:tav>
                                      </p:tavLst>
                                    </p:anim>
                                    <p:anim calcmode="lin" valueType="num">
                                      <p:cBhvr additive="base">
                                        <p:cTn id="109" dur="5000"/>
                                        <p:tgtEl>
                                          <p:spTgt spid="14"/>
                                        </p:tgtEl>
                                        <p:attrNameLst>
                                          <p:attrName>ppt_y</p:attrName>
                                        </p:attrNameLst>
                                      </p:cBhvr>
                                      <p:tavLst>
                                        <p:tav tm="0">
                                          <p:val>
                                            <p:strVal val="ppt_y"/>
                                          </p:val>
                                        </p:tav>
                                        <p:tav tm="100000">
                                          <p:val>
                                            <p:strVal val="ppt_y"/>
                                          </p:val>
                                        </p:tav>
                                      </p:tavLst>
                                    </p:anim>
                                    <p:set>
                                      <p:cBhvr>
                                        <p:cTn id="110" dur="1" fill="hold">
                                          <p:stCondLst>
                                            <p:cond delay="4999"/>
                                          </p:stCondLst>
                                        </p:cTn>
                                        <p:tgtEl>
                                          <p:spTgt spid="14"/>
                                        </p:tgtEl>
                                        <p:attrNameLst>
                                          <p:attrName>style.visibility</p:attrName>
                                        </p:attrNameLst>
                                      </p:cBhvr>
                                      <p:to>
                                        <p:strVal val="hidden"/>
                                      </p:to>
                                    </p:set>
                                  </p:childTnLst>
                                </p:cTn>
                              </p:par>
                              <p:par>
                                <p:cTn id="111" presetID="8" presetClass="emph" presetSubtype="0" fill="hold" grpId="2" nodeType="withEffect">
                                  <p:stCondLst>
                                    <p:cond delay="0"/>
                                  </p:stCondLst>
                                  <p:childTnLst>
                                    <p:animRot by="-21600000">
                                      <p:cBhvr>
                                        <p:cTn id="112" dur="4000" fill="hold"/>
                                        <p:tgtEl>
                                          <p:spTgt spid="14"/>
                                        </p:tgtEl>
                                        <p:attrNameLst>
                                          <p:attrName>r</p:attrName>
                                        </p:attrNameLst>
                                      </p:cBhvr>
                                    </p:animRot>
                                  </p:childTnLst>
                                </p:cTn>
                              </p:par>
                              <p:par>
                                <p:cTn id="113" presetID="19" presetClass="exit" presetSubtype="5" fill="hold" grpId="3" nodeType="withEffect">
                                  <p:stCondLst>
                                    <p:cond delay="0"/>
                                  </p:stCondLst>
                                  <p:childTnLst>
                                    <p:anim calcmode="lin" valueType="num">
                                      <p:cBhvr>
                                        <p:cTn id="114" dur="4000"/>
                                        <p:tgtEl>
                                          <p:spTgt spid="14"/>
                                        </p:tgtEl>
                                        <p:attrNameLst>
                                          <p:attrName>ppt_w</p:attrName>
                                        </p:attrNameLst>
                                      </p:cBhvr>
                                      <p:tavLst>
                                        <p:tav tm="0">
                                          <p:val>
                                            <p:strVal val="ppt_w"/>
                                          </p:val>
                                        </p:tav>
                                        <p:tav tm="100000">
                                          <p:val>
                                            <p:strVal val="ppt_w"/>
                                          </p:val>
                                        </p:tav>
                                      </p:tavLst>
                                    </p:anim>
                                    <p:anim calcmode="lin" valueType="num">
                                      <p:cBhvr>
                                        <p:cTn id="115"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3999"/>
                                          </p:stCondLst>
                                        </p:cTn>
                                        <p:tgtEl>
                                          <p:spTgt spid="14"/>
                                        </p:tgtEl>
                                        <p:attrNameLst>
                                          <p:attrName>style.visibility</p:attrName>
                                        </p:attrNameLst>
                                      </p:cBhvr>
                                      <p:to>
                                        <p:strVal val="hidden"/>
                                      </p:to>
                                    </p:set>
                                  </p:childTnLst>
                                </p:cTn>
                              </p:par>
                              <p:par>
                                <p:cTn id="117" presetID="2" presetClass="entr" presetSubtype="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000" fill="hold"/>
                                        <p:tgtEl>
                                          <p:spTgt spid="13"/>
                                        </p:tgtEl>
                                        <p:attrNameLst>
                                          <p:attrName>ppt_x</p:attrName>
                                        </p:attrNameLst>
                                      </p:cBhvr>
                                      <p:tavLst>
                                        <p:tav tm="0">
                                          <p:val>
                                            <p:strVal val="1+#ppt_w/2"/>
                                          </p:val>
                                        </p:tav>
                                        <p:tav tm="100000">
                                          <p:val>
                                            <p:strVal val="#ppt_x"/>
                                          </p:val>
                                        </p:tav>
                                      </p:tavLst>
                                    </p:anim>
                                    <p:anim calcmode="lin" valueType="num">
                                      <p:cBhvr additive="base">
                                        <p:cTn id="120" dur="4000" fill="hold"/>
                                        <p:tgtEl>
                                          <p:spTgt spid="13"/>
                                        </p:tgtEl>
                                        <p:attrNameLst>
                                          <p:attrName>ppt_y</p:attrName>
                                        </p:attrNameLst>
                                      </p:cBhvr>
                                      <p:tavLst>
                                        <p:tav tm="0">
                                          <p:val>
                                            <p:strVal val="#ppt_y"/>
                                          </p:val>
                                        </p:tav>
                                        <p:tav tm="100000">
                                          <p:val>
                                            <p:strVal val="#ppt_y"/>
                                          </p:val>
                                        </p:tav>
                                      </p:tavLst>
                                    </p:anim>
                                  </p:childTnLst>
                                </p:cTn>
                              </p:par>
                              <p:par>
                                <p:cTn id="121" presetID="2" presetClass="exit" presetSubtype="2" fill="hold" grpId="1"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8" presetClass="emph" presetSubtype="0" fill="hold" grpId="2" nodeType="withEffect">
                                  <p:stCondLst>
                                    <p:cond delay="0"/>
                                  </p:stCondLst>
                                  <p:childTnLst>
                                    <p:animRot by="-21600000">
                                      <p:cBhvr>
                                        <p:cTn id="126" dur="4000" fill="hold"/>
                                        <p:tgtEl>
                                          <p:spTgt spid="13"/>
                                        </p:tgtEl>
                                        <p:attrNameLst>
                                          <p:attrName>r</p:attrName>
                                        </p:attrNameLst>
                                      </p:cBhvr>
                                    </p:animRot>
                                  </p:childTnLst>
                                </p:cTn>
                              </p:par>
                              <p:par>
                                <p:cTn id="127" presetID="19" presetClass="exit" presetSubtype="5" fill="hold" grpId="3" nodeType="withEffect">
                                  <p:stCondLst>
                                    <p:cond delay="0"/>
                                  </p:stCondLst>
                                  <p:childTnLst>
                                    <p:anim calcmode="lin" valueType="num">
                                      <p:cBhvr>
                                        <p:cTn id="128" dur="4000"/>
                                        <p:tgtEl>
                                          <p:spTgt spid="13"/>
                                        </p:tgtEl>
                                        <p:attrNameLst>
                                          <p:attrName>ppt_w</p:attrName>
                                        </p:attrNameLst>
                                      </p:cBhvr>
                                      <p:tavLst>
                                        <p:tav tm="0">
                                          <p:val>
                                            <p:strVal val="ppt_w"/>
                                          </p:val>
                                        </p:tav>
                                        <p:tav tm="100000">
                                          <p:val>
                                            <p:strVal val="ppt_w"/>
                                          </p:val>
                                        </p:tav>
                                      </p:tavLst>
                                    </p:anim>
                                    <p:anim calcmode="lin" valueType="num">
                                      <p:cBhvr>
                                        <p:cTn id="129"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999"/>
                                          </p:stCondLst>
                                        </p:cTn>
                                        <p:tgtEl>
                                          <p:spTgt spid="13"/>
                                        </p:tgtEl>
                                        <p:attrNameLst>
                                          <p:attrName>style.visibility</p:attrName>
                                        </p:attrNameLst>
                                      </p:cBhvr>
                                      <p:to>
                                        <p:strVal val="hidden"/>
                                      </p:to>
                                    </p:set>
                                  </p:childTnLst>
                                </p:cTn>
                              </p:par>
                              <p:par>
                                <p:cTn id="131" presetID="2" presetClass="entr" presetSubtype="8"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0-#ppt_w/2"/>
                                          </p:val>
                                        </p:tav>
                                        <p:tav tm="100000">
                                          <p:val>
                                            <p:strVal val="#ppt_x"/>
                                          </p:val>
                                        </p:tav>
                                      </p:tavLst>
                                    </p:anim>
                                    <p:anim calcmode="lin" valueType="num">
                                      <p:cBhvr additive="base">
                                        <p:cTn id="134" dur="4000" fill="hold"/>
                                        <p:tgtEl>
                                          <p:spTgt spid="17"/>
                                        </p:tgtEl>
                                        <p:attrNameLst>
                                          <p:attrName>ppt_y</p:attrName>
                                        </p:attrNameLst>
                                      </p:cBhvr>
                                      <p:tavLst>
                                        <p:tav tm="0">
                                          <p:val>
                                            <p:strVal val="#ppt_y"/>
                                          </p:val>
                                        </p:tav>
                                        <p:tav tm="100000">
                                          <p:val>
                                            <p:strVal val="#ppt_y"/>
                                          </p:val>
                                        </p:tav>
                                      </p:tavLst>
                                    </p:anim>
                                  </p:childTnLst>
                                </p:cTn>
                              </p:par>
                              <p:par>
                                <p:cTn id="135" presetID="2" presetClass="exit" presetSubtype="8" fill="hold" grpId="1" nodeType="withEffect">
                                  <p:stCondLst>
                                    <p:cond delay="0"/>
                                  </p:stCondLst>
                                  <p:childTnLst>
                                    <p:anim calcmode="lin" valueType="num">
                                      <p:cBhvr additive="base">
                                        <p:cTn id="136" dur="5000"/>
                                        <p:tgtEl>
                                          <p:spTgt spid="17"/>
                                        </p:tgtEl>
                                        <p:attrNameLst>
                                          <p:attrName>ppt_x</p:attrName>
                                        </p:attrNameLst>
                                      </p:cBhvr>
                                      <p:tavLst>
                                        <p:tav tm="0">
                                          <p:val>
                                            <p:strVal val="ppt_x"/>
                                          </p:val>
                                        </p:tav>
                                        <p:tav tm="100000">
                                          <p:val>
                                            <p:strVal val="0-ppt_w/2"/>
                                          </p:val>
                                        </p:tav>
                                      </p:tavLst>
                                    </p:anim>
                                    <p:anim calcmode="lin" valueType="num">
                                      <p:cBhvr additive="base">
                                        <p:cTn id="137" dur="5000"/>
                                        <p:tgtEl>
                                          <p:spTgt spid="17"/>
                                        </p:tgtEl>
                                        <p:attrNameLst>
                                          <p:attrName>ppt_y</p:attrName>
                                        </p:attrNameLst>
                                      </p:cBhvr>
                                      <p:tavLst>
                                        <p:tav tm="0">
                                          <p:val>
                                            <p:strVal val="ppt_y"/>
                                          </p:val>
                                        </p:tav>
                                        <p:tav tm="100000">
                                          <p:val>
                                            <p:strVal val="ppt_y"/>
                                          </p:val>
                                        </p:tav>
                                      </p:tavLst>
                                    </p:anim>
                                    <p:set>
                                      <p:cBhvr>
                                        <p:cTn id="138" dur="1" fill="hold">
                                          <p:stCondLst>
                                            <p:cond delay="4999"/>
                                          </p:stCondLst>
                                        </p:cTn>
                                        <p:tgtEl>
                                          <p:spTgt spid="17"/>
                                        </p:tgtEl>
                                        <p:attrNameLst>
                                          <p:attrName>style.visibility</p:attrName>
                                        </p:attrNameLst>
                                      </p:cBhvr>
                                      <p:to>
                                        <p:strVal val="hidden"/>
                                      </p:to>
                                    </p:set>
                                  </p:childTnLst>
                                </p:cTn>
                              </p:par>
                              <p:par>
                                <p:cTn id="139" presetID="8" presetClass="emph" presetSubtype="0" fill="hold" grpId="2" nodeType="withEffect">
                                  <p:stCondLst>
                                    <p:cond delay="0"/>
                                  </p:stCondLst>
                                  <p:childTnLst>
                                    <p:animRot by="21600000">
                                      <p:cBhvr>
                                        <p:cTn id="140" dur="4000" fill="hold"/>
                                        <p:tgtEl>
                                          <p:spTgt spid="17"/>
                                        </p:tgtEl>
                                        <p:attrNameLst>
                                          <p:attrName>r</p:attrName>
                                        </p:attrNameLst>
                                      </p:cBhvr>
                                    </p:animRot>
                                  </p:childTnLst>
                                </p:cTn>
                              </p:par>
                              <p:par>
                                <p:cTn id="141" presetID="19" presetClass="exit" presetSubtype="5" fill="hold" grpId="3" nodeType="withEffect">
                                  <p:stCondLst>
                                    <p:cond delay="0"/>
                                  </p:stCondLst>
                                  <p:childTnLst>
                                    <p:anim calcmode="lin" valueType="num">
                                      <p:cBhvr>
                                        <p:cTn id="142" dur="4000"/>
                                        <p:tgtEl>
                                          <p:spTgt spid="17"/>
                                        </p:tgtEl>
                                        <p:attrNameLst>
                                          <p:attrName>ppt_w</p:attrName>
                                        </p:attrNameLst>
                                      </p:cBhvr>
                                      <p:tavLst>
                                        <p:tav tm="0">
                                          <p:val>
                                            <p:strVal val="ppt_w"/>
                                          </p:val>
                                        </p:tav>
                                        <p:tav tm="100000">
                                          <p:val>
                                            <p:strVal val="ppt_w"/>
                                          </p:val>
                                        </p:tav>
                                      </p:tavLst>
                                    </p:anim>
                                    <p:anim calcmode="lin" valueType="num">
                                      <p:cBhvr>
                                        <p:cTn id="143"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8" fill="hold" grpId="0"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additive="base">
                                        <p:cTn id="147" dur="4000" fill="hold"/>
                                        <p:tgtEl>
                                          <p:spTgt spid="18"/>
                                        </p:tgtEl>
                                        <p:attrNameLst>
                                          <p:attrName>ppt_x</p:attrName>
                                        </p:attrNameLst>
                                      </p:cBhvr>
                                      <p:tavLst>
                                        <p:tav tm="0">
                                          <p:val>
                                            <p:strVal val="0-#ppt_w/2"/>
                                          </p:val>
                                        </p:tav>
                                        <p:tav tm="100000">
                                          <p:val>
                                            <p:strVal val="#ppt_x"/>
                                          </p:val>
                                        </p:tav>
                                      </p:tavLst>
                                    </p:anim>
                                    <p:anim calcmode="lin" valueType="num">
                                      <p:cBhvr additive="base">
                                        <p:cTn id="148" dur="4000" fill="hold"/>
                                        <p:tgtEl>
                                          <p:spTgt spid="18"/>
                                        </p:tgtEl>
                                        <p:attrNameLst>
                                          <p:attrName>ppt_y</p:attrName>
                                        </p:attrNameLst>
                                      </p:cBhvr>
                                      <p:tavLst>
                                        <p:tav tm="0">
                                          <p:val>
                                            <p:strVal val="#ppt_y"/>
                                          </p:val>
                                        </p:tav>
                                        <p:tav tm="100000">
                                          <p:val>
                                            <p:strVal val="#ppt_y"/>
                                          </p:val>
                                        </p:tav>
                                      </p:tavLst>
                                    </p:anim>
                                  </p:childTnLst>
                                </p:cTn>
                              </p:par>
                              <p:par>
                                <p:cTn id="149" presetID="2" presetClass="exit" presetSubtype="8" fill="hold" grpId="1" nodeType="withEffect">
                                  <p:stCondLst>
                                    <p:cond delay="0"/>
                                  </p:stCondLst>
                                  <p:childTnLst>
                                    <p:anim calcmode="lin" valueType="num">
                                      <p:cBhvr additive="base">
                                        <p:cTn id="150" dur="5000"/>
                                        <p:tgtEl>
                                          <p:spTgt spid="18"/>
                                        </p:tgtEl>
                                        <p:attrNameLst>
                                          <p:attrName>ppt_x</p:attrName>
                                        </p:attrNameLst>
                                      </p:cBhvr>
                                      <p:tavLst>
                                        <p:tav tm="0">
                                          <p:val>
                                            <p:strVal val="ppt_x"/>
                                          </p:val>
                                        </p:tav>
                                        <p:tav tm="100000">
                                          <p:val>
                                            <p:strVal val="0-ppt_w/2"/>
                                          </p:val>
                                        </p:tav>
                                      </p:tavLst>
                                    </p:anim>
                                    <p:anim calcmode="lin" valueType="num">
                                      <p:cBhvr additive="base">
                                        <p:cTn id="151" dur="5000"/>
                                        <p:tgtEl>
                                          <p:spTgt spid="18"/>
                                        </p:tgtEl>
                                        <p:attrNameLst>
                                          <p:attrName>ppt_y</p:attrName>
                                        </p:attrNameLst>
                                      </p:cBhvr>
                                      <p:tavLst>
                                        <p:tav tm="0">
                                          <p:val>
                                            <p:strVal val="ppt_y"/>
                                          </p:val>
                                        </p:tav>
                                        <p:tav tm="100000">
                                          <p:val>
                                            <p:strVal val="ppt_y"/>
                                          </p:val>
                                        </p:tav>
                                      </p:tavLst>
                                    </p:anim>
                                    <p:set>
                                      <p:cBhvr>
                                        <p:cTn id="152" dur="1" fill="hold">
                                          <p:stCondLst>
                                            <p:cond delay="4999"/>
                                          </p:stCondLst>
                                        </p:cTn>
                                        <p:tgtEl>
                                          <p:spTgt spid="18"/>
                                        </p:tgtEl>
                                        <p:attrNameLst>
                                          <p:attrName>style.visibility</p:attrName>
                                        </p:attrNameLst>
                                      </p:cBhvr>
                                      <p:to>
                                        <p:strVal val="hidden"/>
                                      </p:to>
                                    </p:set>
                                  </p:childTnLst>
                                </p:cTn>
                              </p:par>
                              <p:par>
                                <p:cTn id="153" presetID="8" presetClass="emph" presetSubtype="0" fill="hold" grpId="2" nodeType="withEffect">
                                  <p:stCondLst>
                                    <p:cond delay="0"/>
                                  </p:stCondLst>
                                  <p:childTnLst>
                                    <p:animRot by="21600000">
                                      <p:cBhvr>
                                        <p:cTn id="154" dur="4000" fill="hold"/>
                                        <p:tgtEl>
                                          <p:spTgt spid="18"/>
                                        </p:tgtEl>
                                        <p:attrNameLst>
                                          <p:attrName>r</p:attrName>
                                        </p:attrNameLst>
                                      </p:cBhvr>
                                    </p:animRot>
                                  </p:childTnLst>
                                </p:cTn>
                              </p:par>
                              <p:par>
                                <p:cTn id="155" presetID="19" presetClass="exit" presetSubtype="5" fill="hold" grpId="3" nodeType="withEffect">
                                  <p:stCondLst>
                                    <p:cond delay="0"/>
                                  </p:stCondLst>
                                  <p:childTnLst>
                                    <p:anim calcmode="lin" valueType="num">
                                      <p:cBhvr>
                                        <p:cTn id="156" dur="4000"/>
                                        <p:tgtEl>
                                          <p:spTgt spid="18"/>
                                        </p:tgtEl>
                                        <p:attrNameLst>
                                          <p:attrName>ppt_w</p:attrName>
                                        </p:attrNameLst>
                                      </p:cBhvr>
                                      <p:tavLst>
                                        <p:tav tm="0">
                                          <p:val>
                                            <p:strVal val="ppt_w"/>
                                          </p:val>
                                        </p:tav>
                                        <p:tav tm="100000">
                                          <p:val>
                                            <p:strVal val="ppt_w"/>
                                          </p:val>
                                        </p:tav>
                                      </p:tavLst>
                                    </p:anim>
                                    <p:anim calcmode="lin" valueType="num">
                                      <p:cBhvr>
                                        <p:cTn id="157"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8" dur="1" fill="hold">
                                          <p:stCondLst>
                                            <p:cond delay="3999"/>
                                          </p:stCondLst>
                                        </p:cTn>
                                        <p:tgtEl>
                                          <p:spTgt spid="18"/>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additive="base">
                                        <p:cTn id="161" dur="4000" fill="hold"/>
                                        <p:tgtEl>
                                          <p:spTgt spid="19"/>
                                        </p:tgtEl>
                                        <p:attrNameLst>
                                          <p:attrName>ppt_x</p:attrName>
                                        </p:attrNameLst>
                                      </p:cBhvr>
                                      <p:tavLst>
                                        <p:tav tm="0">
                                          <p:val>
                                            <p:strVal val="0-#ppt_w/2"/>
                                          </p:val>
                                        </p:tav>
                                        <p:tav tm="100000">
                                          <p:val>
                                            <p:strVal val="#ppt_x"/>
                                          </p:val>
                                        </p:tav>
                                      </p:tavLst>
                                    </p:anim>
                                    <p:anim calcmode="lin" valueType="num">
                                      <p:cBhvr additive="base">
                                        <p:cTn id="162" dur="4000" fill="hold"/>
                                        <p:tgtEl>
                                          <p:spTgt spid="19"/>
                                        </p:tgtEl>
                                        <p:attrNameLst>
                                          <p:attrName>ppt_y</p:attrName>
                                        </p:attrNameLst>
                                      </p:cBhvr>
                                      <p:tavLst>
                                        <p:tav tm="0">
                                          <p:val>
                                            <p:strVal val="#ppt_y"/>
                                          </p:val>
                                        </p:tav>
                                        <p:tav tm="100000">
                                          <p:val>
                                            <p:strVal val="#ppt_y"/>
                                          </p:val>
                                        </p:tav>
                                      </p:tavLst>
                                    </p:anim>
                                  </p:childTnLst>
                                </p:cTn>
                              </p:par>
                              <p:par>
                                <p:cTn id="163" presetID="2" presetClass="exit" presetSubtype="8" fill="hold" grpId="1" nodeType="withEffect">
                                  <p:stCondLst>
                                    <p:cond delay="0"/>
                                  </p:stCondLst>
                                  <p:childTnLst>
                                    <p:anim calcmode="lin" valueType="num">
                                      <p:cBhvr additive="base">
                                        <p:cTn id="164" dur="5000"/>
                                        <p:tgtEl>
                                          <p:spTgt spid="19"/>
                                        </p:tgtEl>
                                        <p:attrNameLst>
                                          <p:attrName>ppt_x</p:attrName>
                                        </p:attrNameLst>
                                      </p:cBhvr>
                                      <p:tavLst>
                                        <p:tav tm="0">
                                          <p:val>
                                            <p:strVal val="ppt_x"/>
                                          </p:val>
                                        </p:tav>
                                        <p:tav tm="100000">
                                          <p:val>
                                            <p:strVal val="0-ppt_w/2"/>
                                          </p:val>
                                        </p:tav>
                                      </p:tavLst>
                                    </p:anim>
                                    <p:anim calcmode="lin" valueType="num">
                                      <p:cBhvr additive="base">
                                        <p:cTn id="165" dur="5000"/>
                                        <p:tgtEl>
                                          <p:spTgt spid="19"/>
                                        </p:tgtEl>
                                        <p:attrNameLst>
                                          <p:attrName>ppt_y</p:attrName>
                                        </p:attrNameLst>
                                      </p:cBhvr>
                                      <p:tavLst>
                                        <p:tav tm="0">
                                          <p:val>
                                            <p:strVal val="ppt_y"/>
                                          </p:val>
                                        </p:tav>
                                        <p:tav tm="100000">
                                          <p:val>
                                            <p:strVal val="ppt_y"/>
                                          </p:val>
                                        </p:tav>
                                      </p:tavLst>
                                    </p:anim>
                                    <p:set>
                                      <p:cBhvr>
                                        <p:cTn id="166" dur="1" fill="hold">
                                          <p:stCondLst>
                                            <p:cond delay="4999"/>
                                          </p:stCondLst>
                                        </p:cTn>
                                        <p:tgtEl>
                                          <p:spTgt spid="19"/>
                                        </p:tgtEl>
                                        <p:attrNameLst>
                                          <p:attrName>style.visibility</p:attrName>
                                        </p:attrNameLst>
                                      </p:cBhvr>
                                      <p:to>
                                        <p:strVal val="hidden"/>
                                      </p:to>
                                    </p:set>
                                  </p:childTnLst>
                                </p:cTn>
                              </p:par>
                              <p:par>
                                <p:cTn id="167" presetID="8" presetClass="emph" presetSubtype="0" fill="hold" grpId="2" nodeType="withEffect">
                                  <p:stCondLst>
                                    <p:cond delay="0"/>
                                  </p:stCondLst>
                                  <p:childTnLst>
                                    <p:animRot by="21600000">
                                      <p:cBhvr>
                                        <p:cTn id="168" dur="4000" fill="hold"/>
                                        <p:tgtEl>
                                          <p:spTgt spid="19"/>
                                        </p:tgtEl>
                                        <p:attrNameLst>
                                          <p:attrName>r</p:attrName>
                                        </p:attrNameLst>
                                      </p:cBhvr>
                                    </p:animRot>
                                  </p:childTnLst>
                                </p:cTn>
                              </p:par>
                              <p:par>
                                <p:cTn id="169" presetID="19" presetClass="exit" presetSubtype="5" fill="hold" grpId="3" nodeType="withEffect">
                                  <p:stCondLst>
                                    <p:cond delay="0"/>
                                  </p:stCondLst>
                                  <p:childTnLst>
                                    <p:anim calcmode="lin" valueType="num">
                                      <p:cBhvr>
                                        <p:cTn id="170" dur="4000"/>
                                        <p:tgtEl>
                                          <p:spTgt spid="19"/>
                                        </p:tgtEl>
                                        <p:attrNameLst>
                                          <p:attrName>ppt_w</p:attrName>
                                        </p:attrNameLst>
                                      </p:cBhvr>
                                      <p:tavLst>
                                        <p:tav tm="0">
                                          <p:val>
                                            <p:strVal val="ppt_w"/>
                                          </p:val>
                                        </p:tav>
                                        <p:tav tm="100000">
                                          <p:val>
                                            <p:strVal val="ppt_w"/>
                                          </p:val>
                                        </p:tav>
                                      </p:tavLst>
                                    </p:anim>
                                    <p:anim calcmode="lin" valueType="num">
                                      <p:cBhvr>
                                        <p:cTn id="171"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3999"/>
                                          </p:stCondLst>
                                        </p:cTn>
                                        <p:tgtEl>
                                          <p:spTgt spid="19"/>
                                        </p:tgtEl>
                                        <p:attrNameLst>
                                          <p:attrName>style.visibility</p:attrName>
                                        </p:attrNameLst>
                                      </p:cBhvr>
                                      <p:to>
                                        <p:strVal val="hidden"/>
                                      </p:to>
                                    </p:set>
                                  </p:childTnLst>
                                </p:cTn>
                              </p:par>
                              <p:par>
                                <p:cTn id="173" presetID="23" presetClass="entr" presetSubtype="272" fill="hold" nodeType="withEffect">
                                  <p:stCondLst>
                                    <p:cond delay="0"/>
                                  </p:stCondLst>
                                  <p:childTnLst>
                                    <p:set>
                                      <p:cBhvr>
                                        <p:cTn id="174" dur="1" fill="hold">
                                          <p:stCondLst>
                                            <p:cond delay="0"/>
                                          </p:stCondLst>
                                        </p:cTn>
                                        <p:tgtEl>
                                          <p:spTgt spid="26"/>
                                        </p:tgtEl>
                                        <p:attrNameLst>
                                          <p:attrName>style.visibility</p:attrName>
                                        </p:attrNameLst>
                                      </p:cBhvr>
                                      <p:to>
                                        <p:strVal val="visible"/>
                                      </p:to>
                                    </p:set>
                                    <p:anim calcmode="lin" valueType="num">
                                      <p:cBhvr>
                                        <p:cTn id="175" dur="4500" fill="hold"/>
                                        <p:tgtEl>
                                          <p:spTgt spid="26"/>
                                        </p:tgtEl>
                                        <p:attrNameLst>
                                          <p:attrName>ppt_w</p:attrName>
                                        </p:attrNameLst>
                                      </p:cBhvr>
                                      <p:tavLst>
                                        <p:tav tm="0">
                                          <p:val>
                                            <p:strVal val="2/3*#ppt_w"/>
                                          </p:val>
                                        </p:tav>
                                        <p:tav tm="100000">
                                          <p:val>
                                            <p:strVal val="#ppt_w"/>
                                          </p:val>
                                        </p:tav>
                                      </p:tavLst>
                                    </p:anim>
                                    <p:anim calcmode="lin" valueType="num">
                                      <p:cBhvr>
                                        <p:cTn id="176" dur="4500" fill="hold"/>
                                        <p:tgtEl>
                                          <p:spTgt spid="26"/>
                                        </p:tgtEl>
                                        <p:attrNameLst>
                                          <p:attrName>ppt_h</p:attrName>
                                        </p:attrNameLst>
                                      </p:cBhvr>
                                      <p:tavLst>
                                        <p:tav tm="0">
                                          <p:val>
                                            <p:strVal val="2/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26"/>
                                        </p:tgtEl>
                                        <p:attrNameLst>
                                          <p:attrName>style.visibility</p:attrName>
                                        </p:attrNameLst>
                                      </p:cBhvr>
                                      <p:to>
                                        <p:strVal val="visible"/>
                                      </p:to>
                                    </p:set>
                                    <p:animEffect transition="in" filter="barn(outVertical)">
                                      <p:cBhvr>
                                        <p:cTn id="179" dur="4500"/>
                                        <p:tgtEl>
                                          <p:spTgt spid="26"/>
                                        </p:tgtEl>
                                      </p:cBhvr>
                                    </p:animEffect>
                                  </p:childTnLst>
                                </p:cTn>
                              </p:par>
                              <p:par>
                                <p:cTn id="180" presetID="9" presetClass="emph" presetSubtype="0" grpId="0" nodeType="withEffect">
                                  <p:stCondLst>
                                    <p:cond delay="0"/>
                                  </p:stCondLst>
                                  <p:childTnLst>
                                    <p:set>
                                      <p:cBhvr rctx="PPT">
                                        <p:cTn id="181" dur="indefinite"/>
                                        <p:tgtEl>
                                          <p:spTgt spid="21"/>
                                        </p:tgtEl>
                                        <p:attrNameLst>
                                          <p:attrName>style.opacity</p:attrName>
                                        </p:attrNameLst>
                                      </p:cBhvr>
                                      <p:to>
                                        <p:strVal val="0"/>
                                      </p:to>
                                    </p:set>
                                    <p:animEffect filter="image" prLst="opacity: 0">
                                      <p:cBhvr rctx="IE">
                                        <p:cTn id="182" dur="indefinite"/>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57 Grupo"/>
          <p:cNvGrpSpPr/>
          <p:nvPr/>
        </p:nvGrpSpPr>
        <p:grpSpPr>
          <a:xfrm>
            <a:off x="0" y="0"/>
            <a:ext cx="9144000" cy="5143500"/>
            <a:chOff x="0" y="0"/>
            <a:chExt cx="9144000" cy="5143500"/>
          </a:xfrm>
        </p:grpSpPr>
        <p:sp>
          <p:nvSpPr>
            <p:cNvPr id="59" name="58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63" name="62 Imagen" descr="Diapositiva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grpSp>
        <p:nvGrpSpPr>
          <p:cNvPr id="45" name="44 Grupo"/>
          <p:cNvGrpSpPr/>
          <p:nvPr/>
        </p:nvGrpSpPr>
        <p:grpSpPr>
          <a:xfrm rot="10800000" flipH="1">
            <a:off x="-72000" y="3572209"/>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52"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3" name="52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 name="20 Grupo"/>
          <p:cNvGrpSpPr/>
          <p:nvPr/>
        </p:nvGrpSpPr>
        <p:grpSpPr>
          <a:xfrm flipH="1">
            <a:off x="6624256" y="-12885"/>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22"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22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a:off x="-108000" y="-6547"/>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10"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10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 name="4 Grupo"/>
          <p:cNvGrpSpPr/>
          <p:nvPr/>
        </p:nvGrpSpPr>
        <p:grpSpPr>
          <a:xfrm>
            <a:off x="683568" y="339502"/>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6"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6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a:off x="1403648" y="627534"/>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13"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13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 name="14 Grupo"/>
          <p:cNvGrpSpPr/>
          <p:nvPr/>
        </p:nvGrpSpPr>
        <p:grpSpPr>
          <a:xfrm>
            <a:off x="2195736" y="987574"/>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16"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16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 name="17 Grupo"/>
          <p:cNvGrpSpPr/>
          <p:nvPr/>
        </p:nvGrpSpPr>
        <p:grpSpPr>
          <a:xfrm flipH="1">
            <a:off x="5832168" y="333164"/>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19"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19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 name="23 Grupo"/>
          <p:cNvGrpSpPr/>
          <p:nvPr/>
        </p:nvGrpSpPr>
        <p:grpSpPr>
          <a:xfrm flipH="1">
            <a:off x="5112088" y="621196"/>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25"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6" name="25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 name="26 Grupo"/>
          <p:cNvGrpSpPr/>
          <p:nvPr/>
        </p:nvGrpSpPr>
        <p:grpSpPr>
          <a:xfrm flipH="1">
            <a:off x="4320000" y="981236"/>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28"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9" name="28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rot="10800000">
            <a:off x="5868688" y="3219822"/>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32"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3" name="32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7" name="36 Grupo"/>
          <p:cNvGrpSpPr/>
          <p:nvPr/>
        </p:nvGrpSpPr>
        <p:grpSpPr>
          <a:xfrm rot="10800000">
            <a:off x="5148608" y="2931790"/>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38"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9" name="38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0" name="39 Grupo"/>
          <p:cNvGrpSpPr/>
          <p:nvPr/>
        </p:nvGrpSpPr>
        <p:grpSpPr>
          <a:xfrm rot="10800000">
            <a:off x="4356520" y="2571750"/>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41"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2" name="41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10800000" flipH="1">
            <a:off x="720088" y="3226160"/>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54"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5" name="54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6" name="45 Grupo"/>
          <p:cNvGrpSpPr/>
          <p:nvPr/>
        </p:nvGrpSpPr>
        <p:grpSpPr>
          <a:xfrm rot="10800000" flipH="1">
            <a:off x="1440168" y="2938128"/>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50"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1" name="50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 name="46 Grupo"/>
          <p:cNvGrpSpPr/>
          <p:nvPr/>
        </p:nvGrpSpPr>
        <p:grpSpPr>
          <a:xfrm rot="10800000" flipH="1">
            <a:off x="2232256" y="2578088"/>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48"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9" name="48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 name="33 Grupo"/>
          <p:cNvGrpSpPr/>
          <p:nvPr/>
        </p:nvGrpSpPr>
        <p:grpSpPr>
          <a:xfrm rot="10800000">
            <a:off x="6660256" y="3565871"/>
            <a:ext cx="2586542" cy="1497843"/>
            <a:chOff x="-51406" y="-56360"/>
            <a:chExt cx="2586542" cy="1497843"/>
          </a:xfrm>
          <a:gradFill>
            <a:gsLst>
              <a:gs pos="82083">
                <a:schemeClr val="tx1">
                  <a:alpha val="65000"/>
                </a:schemeClr>
              </a:gs>
              <a:gs pos="0">
                <a:schemeClr val="accent6">
                  <a:lumMod val="20000"/>
                  <a:lumOff val="80000"/>
                  <a:alpha val="47000"/>
                </a:schemeClr>
              </a:gs>
              <a:gs pos="50000">
                <a:srgbClr val="33CCFF">
                  <a:alpha val="0"/>
                </a:srgbClr>
              </a:gs>
            </a:gsLst>
            <a:path path="rect">
              <a:fillToRect t="100000" r="100000"/>
            </a:path>
          </a:gradFill>
        </p:grpSpPr>
        <p:sp>
          <p:nvSpPr>
            <p:cNvPr id="35" name="Forma libre 6"/>
            <p:cNvSpPr/>
            <p:nvPr/>
          </p:nvSpPr>
          <p:spPr>
            <a:xfrm rot="9027737" flipH="1">
              <a:off x="-51406" y="-56360"/>
              <a:ext cx="2586542" cy="1497843"/>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4224301 w 5832648"/>
                <a:gd name="connsiteY19" fmla="*/ 468640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3782006 w 5832648"/>
                <a:gd name="connsiteY17" fmla="*/ 511717 h 1818625"/>
                <a:gd name="connsiteX18" fmla="*/ 4224301 w 5832648"/>
                <a:gd name="connsiteY18" fmla="*/ 468640 h 1818625"/>
                <a:gd name="connsiteX19" fmla="*/ 4066592 w 5832648"/>
                <a:gd name="connsiteY19" fmla="*/ 636061 h 1818625"/>
                <a:gd name="connsiteX20" fmla="*/ 3924299 w 5832648"/>
                <a:gd name="connsiteY20" fmla="*/ 764135 h 1818625"/>
                <a:gd name="connsiteX21" fmla="*/ 3572310 w 5832648"/>
                <a:gd name="connsiteY21" fmla="*/ 815116 h 1818625"/>
                <a:gd name="connsiteX22" fmla="*/ 3081773 w 5832648"/>
                <a:gd name="connsiteY22" fmla="*/ 711910 h 1818625"/>
                <a:gd name="connsiteX23" fmla="*/ 2928246 w 5832648"/>
                <a:gd name="connsiteY23" fmla="*/ 496796 h 1818625"/>
                <a:gd name="connsiteX24" fmla="*/ 3212832 w 5832648"/>
                <a:gd name="connsiteY24" fmla="*/ 219509 h 1818625"/>
                <a:gd name="connsiteX25" fmla="*/ 3961744 w 5832648"/>
                <a:gd name="connsiteY25" fmla="*/ 96409 h 1818625"/>
                <a:gd name="connsiteX26" fmla="*/ 4897885 w 5832648"/>
                <a:gd name="connsiteY26" fmla="*/ 281681 h 1818625"/>
                <a:gd name="connsiteX27" fmla="*/ 5212428 w 5832648"/>
                <a:gd name="connsiteY27" fmla="*/ 675851 h 1818625"/>
                <a:gd name="connsiteX28" fmla="*/ 4778058 w 5832648"/>
                <a:gd name="connsiteY28" fmla="*/ 1074994 h 1818625"/>
                <a:gd name="connsiteX29" fmla="*/ 3662179 w 5832648"/>
                <a:gd name="connsiteY29" fmla="*/ 1247832 h 1818625"/>
                <a:gd name="connsiteX30" fmla="*/ 3025604 w 5832648"/>
                <a:gd name="connsiteY30" fmla="*/ 1190634 h 1818625"/>
                <a:gd name="connsiteX31" fmla="*/ 2565024 w 5832648"/>
                <a:gd name="connsiteY31" fmla="*/ 1037691 h 1818625"/>
                <a:gd name="connsiteX32" fmla="*/ 2186822 w 5832648"/>
                <a:gd name="connsiteY32" fmla="*/ 822576 h 1818625"/>
                <a:gd name="connsiteX33" fmla="*/ 1658840 w 5832648"/>
                <a:gd name="connsiteY33" fmla="*/ 455763 h 1818625"/>
                <a:gd name="connsiteX34" fmla="*/ 891205 w 5832648"/>
                <a:gd name="connsiteY34" fmla="*/ 270490 h 1818625"/>
                <a:gd name="connsiteX35" fmla="*/ 209696 w 5832648"/>
                <a:gd name="connsiteY35" fmla="*/ 418459 h 1818625"/>
                <a:gd name="connsiteX36" fmla="*/ 0 w 5832648"/>
                <a:gd name="connsiteY36" fmla="*/ 730562 h 1818625"/>
                <a:gd name="connsiteX37" fmla="*/ 93614 w 5832648"/>
                <a:gd name="connsiteY37" fmla="*/ 953137 h 1818625"/>
                <a:gd name="connsiteX38" fmla="*/ 516750 w 5832648"/>
                <a:gd name="connsiteY38" fmla="*/ 1066290 h 1818625"/>
                <a:gd name="connsiteX39" fmla="*/ 732061 w 5832648"/>
                <a:gd name="connsiteY39" fmla="*/ 1034582 h 1818625"/>
                <a:gd name="connsiteX40" fmla="*/ 835038 w 5832648"/>
                <a:gd name="connsiteY40" fmla="*/ 978628 h 1818625"/>
                <a:gd name="connsiteX41" fmla="*/ 842526 w 5832648"/>
                <a:gd name="connsiteY41" fmla="*/ 943190 h 1818625"/>
                <a:gd name="connsiteX42" fmla="*/ 816314 w 5832648"/>
                <a:gd name="connsiteY42" fmla="*/ 897183 h 1818625"/>
                <a:gd name="connsiteX43" fmla="*/ 778868 w 5832648"/>
                <a:gd name="connsiteY43" fmla="*/ 883505 h 1818625"/>
                <a:gd name="connsiteX44" fmla="*/ 733933 w 5832648"/>
                <a:gd name="connsiteY44" fmla="*/ 892209 h 1818625"/>
                <a:gd name="connsiteX45" fmla="*/ 623470 w 5832648"/>
                <a:gd name="connsiteY45" fmla="*/ 917078 h 1818625"/>
                <a:gd name="connsiteX46" fmla="*/ 501771 w 5832648"/>
                <a:gd name="connsiteY46" fmla="*/ 924538 h 1818625"/>
                <a:gd name="connsiteX47" fmla="*/ 224673 w 5832648"/>
                <a:gd name="connsiteY47" fmla="*/ 857393 h 1818625"/>
                <a:gd name="connsiteX48" fmla="*/ 149783 w 5832648"/>
                <a:gd name="connsiteY48" fmla="*/ 723101 h 1818625"/>
                <a:gd name="connsiteX49" fmla="*/ 273352 w 5832648"/>
                <a:gd name="connsiteY49" fmla="*/ 505500 h 1818625"/>
                <a:gd name="connsiteX50" fmla="*/ 703977 w 5832648"/>
                <a:gd name="connsiteY50" fmla="*/ 399808 h 1818625"/>
                <a:gd name="connsiteX51" fmla="*/ 1082179 w 5832648"/>
                <a:gd name="connsiteY51" fmla="*/ 475657 h 1818625"/>
                <a:gd name="connsiteX52" fmla="*/ 1377999 w 5832648"/>
                <a:gd name="connsiteY52" fmla="*/ 662173 h 1818625"/>
                <a:gd name="connsiteX53" fmla="*/ 2255150 w 5832648"/>
                <a:gd name="connsiteY53" fmla="*/ 1486770 h 1818625"/>
                <a:gd name="connsiteX54" fmla="*/ 4225315 w 5832648"/>
                <a:gd name="connsiteY54" fmla="*/ 1804522 h 1818625"/>
                <a:gd name="connsiteX55" fmla="*/ 5652698 w 5832648"/>
                <a:gd name="connsiteY55" fmla="*/ 1225649 h 1818625"/>
                <a:gd name="connsiteX56" fmla="*/ 5831277 w 5832648"/>
                <a:gd name="connsiteY56"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3617245 w 5832648"/>
                <a:gd name="connsiteY16" fmla="*/ 519178 h 1818625"/>
                <a:gd name="connsiteX17" fmla="*/ 4224301 w 5832648"/>
                <a:gd name="connsiteY17" fmla="*/ 468640 h 1818625"/>
                <a:gd name="connsiteX18" fmla="*/ 4066592 w 5832648"/>
                <a:gd name="connsiteY18" fmla="*/ 636061 h 1818625"/>
                <a:gd name="connsiteX19" fmla="*/ 3924299 w 5832648"/>
                <a:gd name="connsiteY19" fmla="*/ 764135 h 1818625"/>
                <a:gd name="connsiteX20" fmla="*/ 3572310 w 5832648"/>
                <a:gd name="connsiteY20" fmla="*/ 815116 h 1818625"/>
                <a:gd name="connsiteX21" fmla="*/ 3081773 w 5832648"/>
                <a:gd name="connsiteY21" fmla="*/ 711910 h 1818625"/>
                <a:gd name="connsiteX22" fmla="*/ 2928246 w 5832648"/>
                <a:gd name="connsiteY22" fmla="*/ 496796 h 1818625"/>
                <a:gd name="connsiteX23" fmla="*/ 3212832 w 5832648"/>
                <a:gd name="connsiteY23" fmla="*/ 219509 h 1818625"/>
                <a:gd name="connsiteX24" fmla="*/ 3961744 w 5832648"/>
                <a:gd name="connsiteY24" fmla="*/ 96409 h 1818625"/>
                <a:gd name="connsiteX25" fmla="*/ 4897885 w 5832648"/>
                <a:gd name="connsiteY25" fmla="*/ 281681 h 1818625"/>
                <a:gd name="connsiteX26" fmla="*/ 5212428 w 5832648"/>
                <a:gd name="connsiteY26" fmla="*/ 675851 h 1818625"/>
                <a:gd name="connsiteX27" fmla="*/ 4778058 w 5832648"/>
                <a:gd name="connsiteY27" fmla="*/ 1074994 h 1818625"/>
                <a:gd name="connsiteX28" fmla="*/ 3662179 w 5832648"/>
                <a:gd name="connsiteY28" fmla="*/ 1247832 h 1818625"/>
                <a:gd name="connsiteX29" fmla="*/ 3025604 w 5832648"/>
                <a:gd name="connsiteY29" fmla="*/ 1190634 h 1818625"/>
                <a:gd name="connsiteX30" fmla="*/ 2565024 w 5832648"/>
                <a:gd name="connsiteY30" fmla="*/ 1037691 h 1818625"/>
                <a:gd name="connsiteX31" fmla="*/ 2186822 w 5832648"/>
                <a:gd name="connsiteY31" fmla="*/ 822576 h 1818625"/>
                <a:gd name="connsiteX32" fmla="*/ 1658840 w 5832648"/>
                <a:gd name="connsiteY32" fmla="*/ 455763 h 1818625"/>
                <a:gd name="connsiteX33" fmla="*/ 891205 w 5832648"/>
                <a:gd name="connsiteY33" fmla="*/ 270490 h 1818625"/>
                <a:gd name="connsiteX34" fmla="*/ 209696 w 5832648"/>
                <a:gd name="connsiteY34" fmla="*/ 418459 h 1818625"/>
                <a:gd name="connsiteX35" fmla="*/ 0 w 5832648"/>
                <a:gd name="connsiteY35" fmla="*/ 730562 h 1818625"/>
                <a:gd name="connsiteX36" fmla="*/ 93614 w 5832648"/>
                <a:gd name="connsiteY36" fmla="*/ 953137 h 1818625"/>
                <a:gd name="connsiteX37" fmla="*/ 516750 w 5832648"/>
                <a:gd name="connsiteY37" fmla="*/ 1066290 h 1818625"/>
                <a:gd name="connsiteX38" fmla="*/ 732061 w 5832648"/>
                <a:gd name="connsiteY38" fmla="*/ 1034582 h 1818625"/>
                <a:gd name="connsiteX39" fmla="*/ 835038 w 5832648"/>
                <a:gd name="connsiteY39" fmla="*/ 978628 h 1818625"/>
                <a:gd name="connsiteX40" fmla="*/ 842526 w 5832648"/>
                <a:gd name="connsiteY40" fmla="*/ 943190 h 1818625"/>
                <a:gd name="connsiteX41" fmla="*/ 816314 w 5832648"/>
                <a:gd name="connsiteY41" fmla="*/ 897183 h 1818625"/>
                <a:gd name="connsiteX42" fmla="*/ 778868 w 5832648"/>
                <a:gd name="connsiteY42" fmla="*/ 883505 h 1818625"/>
                <a:gd name="connsiteX43" fmla="*/ 733933 w 5832648"/>
                <a:gd name="connsiteY43" fmla="*/ 892209 h 1818625"/>
                <a:gd name="connsiteX44" fmla="*/ 623470 w 5832648"/>
                <a:gd name="connsiteY44" fmla="*/ 917078 h 1818625"/>
                <a:gd name="connsiteX45" fmla="*/ 501771 w 5832648"/>
                <a:gd name="connsiteY45" fmla="*/ 924538 h 1818625"/>
                <a:gd name="connsiteX46" fmla="*/ 224673 w 5832648"/>
                <a:gd name="connsiteY46" fmla="*/ 857393 h 1818625"/>
                <a:gd name="connsiteX47" fmla="*/ 149783 w 5832648"/>
                <a:gd name="connsiteY47" fmla="*/ 723101 h 1818625"/>
                <a:gd name="connsiteX48" fmla="*/ 273352 w 5832648"/>
                <a:gd name="connsiteY48" fmla="*/ 505500 h 1818625"/>
                <a:gd name="connsiteX49" fmla="*/ 703977 w 5832648"/>
                <a:gd name="connsiteY49" fmla="*/ 399808 h 1818625"/>
                <a:gd name="connsiteX50" fmla="*/ 1082179 w 5832648"/>
                <a:gd name="connsiteY50" fmla="*/ 475657 h 1818625"/>
                <a:gd name="connsiteX51" fmla="*/ 1377999 w 5832648"/>
                <a:gd name="connsiteY51" fmla="*/ 662173 h 1818625"/>
                <a:gd name="connsiteX52" fmla="*/ 2255150 w 5832648"/>
                <a:gd name="connsiteY52" fmla="*/ 1486770 h 1818625"/>
                <a:gd name="connsiteX53" fmla="*/ 4225315 w 5832648"/>
                <a:gd name="connsiteY53" fmla="*/ 1804522 h 1818625"/>
                <a:gd name="connsiteX54" fmla="*/ 5652698 w 5832648"/>
                <a:gd name="connsiteY54" fmla="*/ 1225649 h 1818625"/>
                <a:gd name="connsiteX55" fmla="*/ 5831277 w 5832648"/>
                <a:gd name="connsiteY55"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609755 w 5832648"/>
                <a:gd name="connsiteY11" fmla="*/ 430894 h 1818625"/>
                <a:gd name="connsiteX12" fmla="*/ 3516142 w 5832648"/>
                <a:gd name="connsiteY12" fmla="*/ 490578 h 1818625"/>
                <a:gd name="connsiteX13" fmla="*/ 3504909 w 5832648"/>
                <a:gd name="connsiteY13" fmla="*/ 519178 h 1818625"/>
                <a:gd name="connsiteX14" fmla="*/ 3527375 w 5832648"/>
                <a:gd name="connsiteY14" fmla="*/ 529125 h 1818625"/>
                <a:gd name="connsiteX15" fmla="*/ 3572310 w 5832648"/>
                <a:gd name="connsiteY15" fmla="*/ 524152 h 1818625"/>
                <a:gd name="connsiteX16" fmla="*/ 4224301 w 5832648"/>
                <a:gd name="connsiteY16" fmla="*/ 468640 h 1818625"/>
                <a:gd name="connsiteX17" fmla="*/ 4066592 w 5832648"/>
                <a:gd name="connsiteY17" fmla="*/ 636061 h 1818625"/>
                <a:gd name="connsiteX18" fmla="*/ 3924299 w 5832648"/>
                <a:gd name="connsiteY18" fmla="*/ 764135 h 1818625"/>
                <a:gd name="connsiteX19" fmla="*/ 3572310 w 5832648"/>
                <a:gd name="connsiteY19" fmla="*/ 815116 h 1818625"/>
                <a:gd name="connsiteX20" fmla="*/ 3081773 w 5832648"/>
                <a:gd name="connsiteY20" fmla="*/ 711910 h 1818625"/>
                <a:gd name="connsiteX21" fmla="*/ 2928246 w 5832648"/>
                <a:gd name="connsiteY21" fmla="*/ 496796 h 1818625"/>
                <a:gd name="connsiteX22" fmla="*/ 3212832 w 5832648"/>
                <a:gd name="connsiteY22" fmla="*/ 219509 h 1818625"/>
                <a:gd name="connsiteX23" fmla="*/ 3961744 w 5832648"/>
                <a:gd name="connsiteY23" fmla="*/ 96409 h 1818625"/>
                <a:gd name="connsiteX24" fmla="*/ 4897885 w 5832648"/>
                <a:gd name="connsiteY24" fmla="*/ 281681 h 1818625"/>
                <a:gd name="connsiteX25" fmla="*/ 5212428 w 5832648"/>
                <a:gd name="connsiteY25" fmla="*/ 675851 h 1818625"/>
                <a:gd name="connsiteX26" fmla="*/ 4778058 w 5832648"/>
                <a:gd name="connsiteY26" fmla="*/ 1074994 h 1818625"/>
                <a:gd name="connsiteX27" fmla="*/ 3662179 w 5832648"/>
                <a:gd name="connsiteY27" fmla="*/ 1247832 h 1818625"/>
                <a:gd name="connsiteX28" fmla="*/ 3025604 w 5832648"/>
                <a:gd name="connsiteY28" fmla="*/ 1190634 h 1818625"/>
                <a:gd name="connsiteX29" fmla="*/ 2565024 w 5832648"/>
                <a:gd name="connsiteY29" fmla="*/ 1037691 h 1818625"/>
                <a:gd name="connsiteX30" fmla="*/ 2186822 w 5832648"/>
                <a:gd name="connsiteY30" fmla="*/ 822576 h 1818625"/>
                <a:gd name="connsiteX31" fmla="*/ 1658840 w 5832648"/>
                <a:gd name="connsiteY31" fmla="*/ 455763 h 1818625"/>
                <a:gd name="connsiteX32" fmla="*/ 891205 w 5832648"/>
                <a:gd name="connsiteY32" fmla="*/ 270490 h 1818625"/>
                <a:gd name="connsiteX33" fmla="*/ 209696 w 5832648"/>
                <a:gd name="connsiteY33" fmla="*/ 418459 h 1818625"/>
                <a:gd name="connsiteX34" fmla="*/ 0 w 5832648"/>
                <a:gd name="connsiteY34" fmla="*/ 730562 h 1818625"/>
                <a:gd name="connsiteX35" fmla="*/ 93614 w 5832648"/>
                <a:gd name="connsiteY35" fmla="*/ 953137 h 1818625"/>
                <a:gd name="connsiteX36" fmla="*/ 516750 w 5832648"/>
                <a:gd name="connsiteY36" fmla="*/ 1066290 h 1818625"/>
                <a:gd name="connsiteX37" fmla="*/ 732061 w 5832648"/>
                <a:gd name="connsiteY37" fmla="*/ 1034582 h 1818625"/>
                <a:gd name="connsiteX38" fmla="*/ 835038 w 5832648"/>
                <a:gd name="connsiteY38" fmla="*/ 978628 h 1818625"/>
                <a:gd name="connsiteX39" fmla="*/ 842526 w 5832648"/>
                <a:gd name="connsiteY39" fmla="*/ 943190 h 1818625"/>
                <a:gd name="connsiteX40" fmla="*/ 816314 w 5832648"/>
                <a:gd name="connsiteY40" fmla="*/ 897183 h 1818625"/>
                <a:gd name="connsiteX41" fmla="*/ 778868 w 5832648"/>
                <a:gd name="connsiteY41" fmla="*/ 883505 h 1818625"/>
                <a:gd name="connsiteX42" fmla="*/ 733933 w 5832648"/>
                <a:gd name="connsiteY42" fmla="*/ 892209 h 1818625"/>
                <a:gd name="connsiteX43" fmla="*/ 623470 w 5832648"/>
                <a:gd name="connsiteY43" fmla="*/ 917078 h 1818625"/>
                <a:gd name="connsiteX44" fmla="*/ 501771 w 5832648"/>
                <a:gd name="connsiteY44" fmla="*/ 924538 h 1818625"/>
                <a:gd name="connsiteX45" fmla="*/ 224673 w 5832648"/>
                <a:gd name="connsiteY45" fmla="*/ 857393 h 1818625"/>
                <a:gd name="connsiteX46" fmla="*/ 149783 w 5832648"/>
                <a:gd name="connsiteY46" fmla="*/ 723101 h 1818625"/>
                <a:gd name="connsiteX47" fmla="*/ 273352 w 5832648"/>
                <a:gd name="connsiteY47" fmla="*/ 505500 h 1818625"/>
                <a:gd name="connsiteX48" fmla="*/ 703977 w 5832648"/>
                <a:gd name="connsiteY48" fmla="*/ 399808 h 1818625"/>
                <a:gd name="connsiteX49" fmla="*/ 1082179 w 5832648"/>
                <a:gd name="connsiteY49" fmla="*/ 475657 h 1818625"/>
                <a:gd name="connsiteX50" fmla="*/ 1377999 w 5832648"/>
                <a:gd name="connsiteY50" fmla="*/ 662173 h 1818625"/>
                <a:gd name="connsiteX51" fmla="*/ 2255150 w 5832648"/>
                <a:gd name="connsiteY51" fmla="*/ 1486770 h 1818625"/>
                <a:gd name="connsiteX52" fmla="*/ 4225315 w 5832648"/>
                <a:gd name="connsiteY52" fmla="*/ 1804522 h 1818625"/>
                <a:gd name="connsiteX53" fmla="*/ 5652698 w 5832648"/>
                <a:gd name="connsiteY53" fmla="*/ 1225649 h 1818625"/>
                <a:gd name="connsiteX54" fmla="*/ 5831277 w 5832648"/>
                <a:gd name="connsiteY54"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16142 w 5832648"/>
                <a:gd name="connsiteY11" fmla="*/ 490578 h 1818625"/>
                <a:gd name="connsiteX12" fmla="*/ 3504909 w 5832648"/>
                <a:gd name="connsiteY12" fmla="*/ 519178 h 1818625"/>
                <a:gd name="connsiteX13" fmla="*/ 3527375 w 5832648"/>
                <a:gd name="connsiteY13" fmla="*/ 529125 h 1818625"/>
                <a:gd name="connsiteX14" fmla="*/ 3572310 w 5832648"/>
                <a:gd name="connsiteY14" fmla="*/ 524152 h 1818625"/>
                <a:gd name="connsiteX15" fmla="*/ 4224301 w 5832648"/>
                <a:gd name="connsiteY15" fmla="*/ 468640 h 1818625"/>
                <a:gd name="connsiteX16" fmla="*/ 4066592 w 5832648"/>
                <a:gd name="connsiteY16" fmla="*/ 636061 h 1818625"/>
                <a:gd name="connsiteX17" fmla="*/ 3924299 w 5832648"/>
                <a:gd name="connsiteY17" fmla="*/ 764135 h 1818625"/>
                <a:gd name="connsiteX18" fmla="*/ 3572310 w 5832648"/>
                <a:gd name="connsiteY18" fmla="*/ 815116 h 1818625"/>
                <a:gd name="connsiteX19" fmla="*/ 3081773 w 5832648"/>
                <a:gd name="connsiteY19" fmla="*/ 711910 h 1818625"/>
                <a:gd name="connsiteX20" fmla="*/ 2928246 w 5832648"/>
                <a:gd name="connsiteY20" fmla="*/ 496796 h 1818625"/>
                <a:gd name="connsiteX21" fmla="*/ 3212832 w 5832648"/>
                <a:gd name="connsiteY21" fmla="*/ 219509 h 1818625"/>
                <a:gd name="connsiteX22" fmla="*/ 3961744 w 5832648"/>
                <a:gd name="connsiteY22" fmla="*/ 96409 h 1818625"/>
                <a:gd name="connsiteX23" fmla="*/ 4897885 w 5832648"/>
                <a:gd name="connsiteY23" fmla="*/ 281681 h 1818625"/>
                <a:gd name="connsiteX24" fmla="*/ 5212428 w 5832648"/>
                <a:gd name="connsiteY24" fmla="*/ 675851 h 1818625"/>
                <a:gd name="connsiteX25" fmla="*/ 4778058 w 5832648"/>
                <a:gd name="connsiteY25" fmla="*/ 1074994 h 1818625"/>
                <a:gd name="connsiteX26" fmla="*/ 3662179 w 5832648"/>
                <a:gd name="connsiteY26" fmla="*/ 1247832 h 1818625"/>
                <a:gd name="connsiteX27" fmla="*/ 3025604 w 5832648"/>
                <a:gd name="connsiteY27" fmla="*/ 1190634 h 1818625"/>
                <a:gd name="connsiteX28" fmla="*/ 2565024 w 5832648"/>
                <a:gd name="connsiteY28" fmla="*/ 1037691 h 1818625"/>
                <a:gd name="connsiteX29" fmla="*/ 2186822 w 5832648"/>
                <a:gd name="connsiteY29" fmla="*/ 822576 h 1818625"/>
                <a:gd name="connsiteX30" fmla="*/ 1658840 w 5832648"/>
                <a:gd name="connsiteY30" fmla="*/ 455763 h 1818625"/>
                <a:gd name="connsiteX31" fmla="*/ 891205 w 5832648"/>
                <a:gd name="connsiteY31" fmla="*/ 270490 h 1818625"/>
                <a:gd name="connsiteX32" fmla="*/ 209696 w 5832648"/>
                <a:gd name="connsiteY32" fmla="*/ 418459 h 1818625"/>
                <a:gd name="connsiteX33" fmla="*/ 0 w 5832648"/>
                <a:gd name="connsiteY33" fmla="*/ 730562 h 1818625"/>
                <a:gd name="connsiteX34" fmla="*/ 93614 w 5832648"/>
                <a:gd name="connsiteY34" fmla="*/ 953137 h 1818625"/>
                <a:gd name="connsiteX35" fmla="*/ 516750 w 5832648"/>
                <a:gd name="connsiteY35" fmla="*/ 1066290 h 1818625"/>
                <a:gd name="connsiteX36" fmla="*/ 732061 w 5832648"/>
                <a:gd name="connsiteY36" fmla="*/ 1034582 h 1818625"/>
                <a:gd name="connsiteX37" fmla="*/ 835038 w 5832648"/>
                <a:gd name="connsiteY37" fmla="*/ 978628 h 1818625"/>
                <a:gd name="connsiteX38" fmla="*/ 842526 w 5832648"/>
                <a:gd name="connsiteY38" fmla="*/ 943190 h 1818625"/>
                <a:gd name="connsiteX39" fmla="*/ 816314 w 5832648"/>
                <a:gd name="connsiteY39" fmla="*/ 897183 h 1818625"/>
                <a:gd name="connsiteX40" fmla="*/ 778868 w 5832648"/>
                <a:gd name="connsiteY40" fmla="*/ 883505 h 1818625"/>
                <a:gd name="connsiteX41" fmla="*/ 733933 w 5832648"/>
                <a:gd name="connsiteY41" fmla="*/ 892209 h 1818625"/>
                <a:gd name="connsiteX42" fmla="*/ 623470 w 5832648"/>
                <a:gd name="connsiteY42" fmla="*/ 917078 h 1818625"/>
                <a:gd name="connsiteX43" fmla="*/ 501771 w 5832648"/>
                <a:gd name="connsiteY43" fmla="*/ 924538 h 1818625"/>
                <a:gd name="connsiteX44" fmla="*/ 224673 w 5832648"/>
                <a:gd name="connsiteY44" fmla="*/ 857393 h 1818625"/>
                <a:gd name="connsiteX45" fmla="*/ 149783 w 5832648"/>
                <a:gd name="connsiteY45" fmla="*/ 723101 h 1818625"/>
                <a:gd name="connsiteX46" fmla="*/ 273352 w 5832648"/>
                <a:gd name="connsiteY46" fmla="*/ 505500 h 1818625"/>
                <a:gd name="connsiteX47" fmla="*/ 703977 w 5832648"/>
                <a:gd name="connsiteY47" fmla="*/ 399808 h 1818625"/>
                <a:gd name="connsiteX48" fmla="*/ 1082179 w 5832648"/>
                <a:gd name="connsiteY48" fmla="*/ 475657 h 1818625"/>
                <a:gd name="connsiteX49" fmla="*/ 1377999 w 5832648"/>
                <a:gd name="connsiteY49" fmla="*/ 662173 h 1818625"/>
                <a:gd name="connsiteX50" fmla="*/ 2255150 w 5832648"/>
                <a:gd name="connsiteY50" fmla="*/ 1486770 h 1818625"/>
                <a:gd name="connsiteX51" fmla="*/ 4225315 w 5832648"/>
                <a:gd name="connsiteY51" fmla="*/ 1804522 h 1818625"/>
                <a:gd name="connsiteX52" fmla="*/ 5652698 w 5832648"/>
                <a:gd name="connsiteY52" fmla="*/ 1225649 h 1818625"/>
                <a:gd name="connsiteX53" fmla="*/ 5831277 w 5832648"/>
                <a:gd name="connsiteY53"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27375 w 5832648"/>
                <a:gd name="connsiteY12" fmla="*/ 529125 h 1818625"/>
                <a:gd name="connsiteX13" fmla="*/ 3572310 w 5832648"/>
                <a:gd name="connsiteY13" fmla="*/ 524152 h 1818625"/>
                <a:gd name="connsiteX14" fmla="*/ 4224301 w 5832648"/>
                <a:gd name="connsiteY14" fmla="*/ 468640 h 1818625"/>
                <a:gd name="connsiteX15" fmla="*/ 4066592 w 5832648"/>
                <a:gd name="connsiteY15" fmla="*/ 636061 h 1818625"/>
                <a:gd name="connsiteX16" fmla="*/ 3924299 w 5832648"/>
                <a:gd name="connsiteY16" fmla="*/ 764135 h 1818625"/>
                <a:gd name="connsiteX17" fmla="*/ 3572310 w 5832648"/>
                <a:gd name="connsiteY17" fmla="*/ 815116 h 1818625"/>
                <a:gd name="connsiteX18" fmla="*/ 3081773 w 5832648"/>
                <a:gd name="connsiteY18" fmla="*/ 711910 h 1818625"/>
                <a:gd name="connsiteX19" fmla="*/ 2928246 w 5832648"/>
                <a:gd name="connsiteY19" fmla="*/ 496796 h 1818625"/>
                <a:gd name="connsiteX20" fmla="*/ 3212832 w 5832648"/>
                <a:gd name="connsiteY20" fmla="*/ 219509 h 1818625"/>
                <a:gd name="connsiteX21" fmla="*/ 3961744 w 5832648"/>
                <a:gd name="connsiteY21" fmla="*/ 96409 h 1818625"/>
                <a:gd name="connsiteX22" fmla="*/ 4897885 w 5832648"/>
                <a:gd name="connsiteY22" fmla="*/ 281681 h 1818625"/>
                <a:gd name="connsiteX23" fmla="*/ 5212428 w 5832648"/>
                <a:gd name="connsiteY23" fmla="*/ 675851 h 1818625"/>
                <a:gd name="connsiteX24" fmla="*/ 4778058 w 5832648"/>
                <a:gd name="connsiteY24" fmla="*/ 1074994 h 1818625"/>
                <a:gd name="connsiteX25" fmla="*/ 3662179 w 5832648"/>
                <a:gd name="connsiteY25" fmla="*/ 1247832 h 1818625"/>
                <a:gd name="connsiteX26" fmla="*/ 3025604 w 5832648"/>
                <a:gd name="connsiteY26" fmla="*/ 1190634 h 1818625"/>
                <a:gd name="connsiteX27" fmla="*/ 2565024 w 5832648"/>
                <a:gd name="connsiteY27" fmla="*/ 1037691 h 1818625"/>
                <a:gd name="connsiteX28" fmla="*/ 2186822 w 5832648"/>
                <a:gd name="connsiteY28" fmla="*/ 822576 h 1818625"/>
                <a:gd name="connsiteX29" fmla="*/ 1658840 w 5832648"/>
                <a:gd name="connsiteY29" fmla="*/ 455763 h 1818625"/>
                <a:gd name="connsiteX30" fmla="*/ 891205 w 5832648"/>
                <a:gd name="connsiteY30" fmla="*/ 270490 h 1818625"/>
                <a:gd name="connsiteX31" fmla="*/ 209696 w 5832648"/>
                <a:gd name="connsiteY31" fmla="*/ 418459 h 1818625"/>
                <a:gd name="connsiteX32" fmla="*/ 0 w 5832648"/>
                <a:gd name="connsiteY32" fmla="*/ 730562 h 1818625"/>
                <a:gd name="connsiteX33" fmla="*/ 93614 w 5832648"/>
                <a:gd name="connsiteY33" fmla="*/ 953137 h 1818625"/>
                <a:gd name="connsiteX34" fmla="*/ 516750 w 5832648"/>
                <a:gd name="connsiteY34" fmla="*/ 1066290 h 1818625"/>
                <a:gd name="connsiteX35" fmla="*/ 732061 w 5832648"/>
                <a:gd name="connsiteY35" fmla="*/ 1034582 h 1818625"/>
                <a:gd name="connsiteX36" fmla="*/ 835038 w 5832648"/>
                <a:gd name="connsiteY36" fmla="*/ 978628 h 1818625"/>
                <a:gd name="connsiteX37" fmla="*/ 842526 w 5832648"/>
                <a:gd name="connsiteY37" fmla="*/ 943190 h 1818625"/>
                <a:gd name="connsiteX38" fmla="*/ 816314 w 5832648"/>
                <a:gd name="connsiteY38" fmla="*/ 897183 h 1818625"/>
                <a:gd name="connsiteX39" fmla="*/ 778868 w 5832648"/>
                <a:gd name="connsiteY39" fmla="*/ 883505 h 1818625"/>
                <a:gd name="connsiteX40" fmla="*/ 733933 w 5832648"/>
                <a:gd name="connsiteY40" fmla="*/ 892209 h 1818625"/>
                <a:gd name="connsiteX41" fmla="*/ 623470 w 5832648"/>
                <a:gd name="connsiteY41" fmla="*/ 917078 h 1818625"/>
                <a:gd name="connsiteX42" fmla="*/ 501771 w 5832648"/>
                <a:gd name="connsiteY42" fmla="*/ 924538 h 1818625"/>
                <a:gd name="connsiteX43" fmla="*/ 224673 w 5832648"/>
                <a:gd name="connsiteY43" fmla="*/ 857393 h 1818625"/>
                <a:gd name="connsiteX44" fmla="*/ 149783 w 5832648"/>
                <a:gd name="connsiteY44" fmla="*/ 723101 h 1818625"/>
                <a:gd name="connsiteX45" fmla="*/ 273352 w 5832648"/>
                <a:gd name="connsiteY45" fmla="*/ 505500 h 1818625"/>
                <a:gd name="connsiteX46" fmla="*/ 703977 w 5832648"/>
                <a:gd name="connsiteY46" fmla="*/ 399808 h 1818625"/>
                <a:gd name="connsiteX47" fmla="*/ 1082179 w 5832648"/>
                <a:gd name="connsiteY47" fmla="*/ 475657 h 1818625"/>
                <a:gd name="connsiteX48" fmla="*/ 1377999 w 5832648"/>
                <a:gd name="connsiteY48" fmla="*/ 662173 h 1818625"/>
                <a:gd name="connsiteX49" fmla="*/ 2255150 w 5832648"/>
                <a:gd name="connsiteY49" fmla="*/ 1486770 h 1818625"/>
                <a:gd name="connsiteX50" fmla="*/ 4225315 w 5832648"/>
                <a:gd name="connsiteY50" fmla="*/ 1804522 h 1818625"/>
                <a:gd name="connsiteX51" fmla="*/ 5652698 w 5832648"/>
                <a:gd name="connsiteY51" fmla="*/ 1225649 h 1818625"/>
                <a:gd name="connsiteX52" fmla="*/ 5831277 w 5832648"/>
                <a:gd name="connsiteY52"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3572310 w 5832648"/>
                <a:gd name="connsiteY12" fmla="*/ 524152 h 1818625"/>
                <a:gd name="connsiteX13" fmla="*/ 4224301 w 5832648"/>
                <a:gd name="connsiteY13" fmla="*/ 468640 h 1818625"/>
                <a:gd name="connsiteX14" fmla="*/ 4066592 w 5832648"/>
                <a:gd name="connsiteY14" fmla="*/ 636061 h 1818625"/>
                <a:gd name="connsiteX15" fmla="*/ 3924299 w 5832648"/>
                <a:gd name="connsiteY15" fmla="*/ 764135 h 1818625"/>
                <a:gd name="connsiteX16" fmla="*/ 3572310 w 5832648"/>
                <a:gd name="connsiteY16" fmla="*/ 815116 h 1818625"/>
                <a:gd name="connsiteX17" fmla="*/ 3081773 w 5832648"/>
                <a:gd name="connsiteY17" fmla="*/ 711910 h 1818625"/>
                <a:gd name="connsiteX18" fmla="*/ 2928246 w 5832648"/>
                <a:gd name="connsiteY18" fmla="*/ 496796 h 1818625"/>
                <a:gd name="connsiteX19" fmla="*/ 3212832 w 5832648"/>
                <a:gd name="connsiteY19" fmla="*/ 219509 h 1818625"/>
                <a:gd name="connsiteX20" fmla="*/ 3961744 w 5832648"/>
                <a:gd name="connsiteY20" fmla="*/ 96409 h 1818625"/>
                <a:gd name="connsiteX21" fmla="*/ 4897885 w 5832648"/>
                <a:gd name="connsiteY21" fmla="*/ 281681 h 1818625"/>
                <a:gd name="connsiteX22" fmla="*/ 5212428 w 5832648"/>
                <a:gd name="connsiteY22" fmla="*/ 675851 h 1818625"/>
                <a:gd name="connsiteX23" fmla="*/ 4778058 w 5832648"/>
                <a:gd name="connsiteY23" fmla="*/ 1074994 h 1818625"/>
                <a:gd name="connsiteX24" fmla="*/ 3662179 w 5832648"/>
                <a:gd name="connsiteY24" fmla="*/ 1247832 h 1818625"/>
                <a:gd name="connsiteX25" fmla="*/ 3025604 w 5832648"/>
                <a:gd name="connsiteY25" fmla="*/ 1190634 h 1818625"/>
                <a:gd name="connsiteX26" fmla="*/ 2565024 w 5832648"/>
                <a:gd name="connsiteY26" fmla="*/ 1037691 h 1818625"/>
                <a:gd name="connsiteX27" fmla="*/ 2186822 w 5832648"/>
                <a:gd name="connsiteY27" fmla="*/ 822576 h 1818625"/>
                <a:gd name="connsiteX28" fmla="*/ 1658840 w 5832648"/>
                <a:gd name="connsiteY28" fmla="*/ 455763 h 1818625"/>
                <a:gd name="connsiteX29" fmla="*/ 891205 w 5832648"/>
                <a:gd name="connsiteY29" fmla="*/ 270490 h 1818625"/>
                <a:gd name="connsiteX30" fmla="*/ 209696 w 5832648"/>
                <a:gd name="connsiteY30" fmla="*/ 418459 h 1818625"/>
                <a:gd name="connsiteX31" fmla="*/ 0 w 5832648"/>
                <a:gd name="connsiteY31" fmla="*/ 730562 h 1818625"/>
                <a:gd name="connsiteX32" fmla="*/ 93614 w 5832648"/>
                <a:gd name="connsiteY32" fmla="*/ 953137 h 1818625"/>
                <a:gd name="connsiteX33" fmla="*/ 516750 w 5832648"/>
                <a:gd name="connsiteY33" fmla="*/ 1066290 h 1818625"/>
                <a:gd name="connsiteX34" fmla="*/ 732061 w 5832648"/>
                <a:gd name="connsiteY34" fmla="*/ 1034582 h 1818625"/>
                <a:gd name="connsiteX35" fmla="*/ 835038 w 5832648"/>
                <a:gd name="connsiteY35" fmla="*/ 978628 h 1818625"/>
                <a:gd name="connsiteX36" fmla="*/ 842526 w 5832648"/>
                <a:gd name="connsiteY36" fmla="*/ 943190 h 1818625"/>
                <a:gd name="connsiteX37" fmla="*/ 816314 w 5832648"/>
                <a:gd name="connsiteY37" fmla="*/ 897183 h 1818625"/>
                <a:gd name="connsiteX38" fmla="*/ 778868 w 5832648"/>
                <a:gd name="connsiteY38" fmla="*/ 883505 h 1818625"/>
                <a:gd name="connsiteX39" fmla="*/ 733933 w 5832648"/>
                <a:gd name="connsiteY39" fmla="*/ 892209 h 1818625"/>
                <a:gd name="connsiteX40" fmla="*/ 623470 w 5832648"/>
                <a:gd name="connsiteY40" fmla="*/ 917078 h 1818625"/>
                <a:gd name="connsiteX41" fmla="*/ 501771 w 5832648"/>
                <a:gd name="connsiteY41" fmla="*/ 924538 h 1818625"/>
                <a:gd name="connsiteX42" fmla="*/ 224673 w 5832648"/>
                <a:gd name="connsiteY42" fmla="*/ 857393 h 1818625"/>
                <a:gd name="connsiteX43" fmla="*/ 149783 w 5832648"/>
                <a:gd name="connsiteY43" fmla="*/ 723101 h 1818625"/>
                <a:gd name="connsiteX44" fmla="*/ 273352 w 5832648"/>
                <a:gd name="connsiteY44" fmla="*/ 505500 h 1818625"/>
                <a:gd name="connsiteX45" fmla="*/ 703977 w 5832648"/>
                <a:gd name="connsiteY45" fmla="*/ 399808 h 1818625"/>
                <a:gd name="connsiteX46" fmla="*/ 1082179 w 5832648"/>
                <a:gd name="connsiteY46" fmla="*/ 475657 h 1818625"/>
                <a:gd name="connsiteX47" fmla="*/ 1377999 w 5832648"/>
                <a:gd name="connsiteY47" fmla="*/ 662173 h 1818625"/>
                <a:gd name="connsiteX48" fmla="*/ 2255150 w 5832648"/>
                <a:gd name="connsiteY48" fmla="*/ 1486770 h 1818625"/>
                <a:gd name="connsiteX49" fmla="*/ 4225315 w 5832648"/>
                <a:gd name="connsiteY49" fmla="*/ 1804522 h 1818625"/>
                <a:gd name="connsiteX50" fmla="*/ 5652698 w 5832648"/>
                <a:gd name="connsiteY50" fmla="*/ 1225649 h 1818625"/>
                <a:gd name="connsiteX51" fmla="*/ 5831277 w 5832648"/>
                <a:gd name="connsiteY51"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504909 w 5832648"/>
                <a:gd name="connsiteY11" fmla="*/ 519178 h 1818625"/>
                <a:gd name="connsiteX12" fmla="*/ 4224301 w 5832648"/>
                <a:gd name="connsiteY12" fmla="*/ 468640 h 1818625"/>
                <a:gd name="connsiteX13" fmla="*/ 4066592 w 5832648"/>
                <a:gd name="connsiteY13" fmla="*/ 636061 h 1818625"/>
                <a:gd name="connsiteX14" fmla="*/ 3924299 w 5832648"/>
                <a:gd name="connsiteY14" fmla="*/ 764135 h 1818625"/>
                <a:gd name="connsiteX15" fmla="*/ 3572310 w 5832648"/>
                <a:gd name="connsiteY15" fmla="*/ 815116 h 1818625"/>
                <a:gd name="connsiteX16" fmla="*/ 3081773 w 5832648"/>
                <a:gd name="connsiteY16" fmla="*/ 711910 h 1818625"/>
                <a:gd name="connsiteX17" fmla="*/ 2928246 w 5832648"/>
                <a:gd name="connsiteY17" fmla="*/ 496796 h 1818625"/>
                <a:gd name="connsiteX18" fmla="*/ 3212832 w 5832648"/>
                <a:gd name="connsiteY18" fmla="*/ 219509 h 1818625"/>
                <a:gd name="connsiteX19" fmla="*/ 3961744 w 5832648"/>
                <a:gd name="connsiteY19" fmla="*/ 96409 h 1818625"/>
                <a:gd name="connsiteX20" fmla="*/ 4897885 w 5832648"/>
                <a:gd name="connsiteY20" fmla="*/ 281681 h 1818625"/>
                <a:gd name="connsiteX21" fmla="*/ 5212428 w 5832648"/>
                <a:gd name="connsiteY21" fmla="*/ 675851 h 1818625"/>
                <a:gd name="connsiteX22" fmla="*/ 4778058 w 5832648"/>
                <a:gd name="connsiteY22" fmla="*/ 1074994 h 1818625"/>
                <a:gd name="connsiteX23" fmla="*/ 3662179 w 5832648"/>
                <a:gd name="connsiteY23" fmla="*/ 1247832 h 1818625"/>
                <a:gd name="connsiteX24" fmla="*/ 3025604 w 5832648"/>
                <a:gd name="connsiteY24" fmla="*/ 1190634 h 1818625"/>
                <a:gd name="connsiteX25" fmla="*/ 2565024 w 5832648"/>
                <a:gd name="connsiteY25" fmla="*/ 1037691 h 1818625"/>
                <a:gd name="connsiteX26" fmla="*/ 2186822 w 5832648"/>
                <a:gd name="connsiteY26" fmla="*/ 822576 h 1818625"/>
                <a:gd name="connsiteX27" fmla="*/ 1658840 w 5832648"/>
                <a:gd name="connsiteY27" fmla="*/ 455763 h 1818625"/>
                <a:gd name="connsiteX28" fmla="*/ 891205 w 5832648"/>
                <a:gd name="connsiteY28" fmla="*/ 270490 h 1818625"/>
                <a:gd name="connsiteX29" fmla="*/ 209696 w 5832648"/>
                <a:gd name="connsiteY29" fmla="*/ 418459 h 1818625"/>
                <a:gd name="connsiteX30" fmla="*/ 0 w 5832648"/>
                <a:gd name="connsiteY30" fmla="*/ 730562 h 1818625"/>
                <a:gd name="connsiteX31" fmla="*/ 93614 w 5832648"/>
                <a:gd name="connsiteY31" fmla="*/ 953137 h 1818625"/>
                <a:gd name="connsiteX32" fmla="*/ 516750 w 5832648"/>
                <a:gd name="connsiteY32" fmla="*/ 1066290 h 1818625"/>
                <a:gd name="connsiteX33" fmla="*/ 732061 w 5832648"/>
                <a:gd name="connsiteY33" fmla="*/ 1034582 h 1818625"/>
                <a:gd name="connsiteX34" fmla="*/ 835038 w 5832648"/>
                <a:gd name="connsiteY34" fmla="*/ 978628 h 1818625"/>
                <a:gd name="connsiteX35" fmla="*/ 842526 w 5832648"/>
                <a:gd name="connsiteY35" fmla="*/ 943190 h 1818625"/>
                <a:gd name="connsiteX36" fmla="*/ 816314 w 5832648"/>
                <a:gd name="connsiteY36" fmla="*/ 897183 h 1818625"/>
                <a:gd name="connsiteX37" fmla="*/ 778868 w 5832648"/>
                <a:gd name="connsiteY37" fmla="*/ 883505 h 1818625"/>
                <a:gd name="connsiteX38" fmla="*/ 733933 w 5832648"/>
                <a:gd name="connsiteY38" fmla="*/ 892209 h 1818625"/>
                <a:gd name="connsiteX39" fmla="*/ 623470 w 5832648"/>
                <a:gd name="connsiteY39" fmla="*/ 917078 h 1818625"/>
                <a:gd name="connsiteX40" fmla="*/ 501771 w 5832648"/>
                <a:gd name="connsiteY40" fmla="*/ 924538 h 1818625"/>
                <a:gd name="connsiteX41" fmla="*/ 224673 w 5832648"/>
                <a:gd name="connsiteY41" fmla="*/ 857393 h 1818625"/>
                <a:gd name="connsiteX42" fmla="*/ 149783 w 5832648"/>
                <a:gd name="connsiteY42" fmla="*/ 723101 h 1818625"/>
                <a:gd name="connsiteX43" fmla="*/ 273352 w 5832648"/>
                <a:gd name="connsiteY43" fmla="*/ 505500 h 1818625"/>
                <a:gd name="connsiteX44" fmla="*/ 703977 w 5832648"/>
                <a:gd name="connsiteY44" fmla="*/ 399808 h 1818625"/>
                <a:gd name="connsiteX45" fmla="*/ 1082179 w 5832648"/>
                <a:gd name="connsiteY45" fmla="*/ 475657 h 1818625"/>
                <a:gd name="connsiteX46" fmla="*/ 1377999 w 5832648"/>
                <a:gd name="connsiteY46" fmla="*/ 662173 h 1818625"/>
                <a:gd name="connsiteX47" fmla="*/ 2255150 w 5832648"/>
                <a:gd name="connsiteY47" fmla="*/ 1486770 h 1818625"/>
                <a:gd name="connsiteX48" fmla="*/ 4225315 w 5832648"/>
                <a:gd name="connsiteY48" fmla="*/ 1804522 h 1818625"/>
                <a:gd name="connsiteX49" fmla="*/ 5652698 w 5832648"/>
                <a:gd name="connsiteY49" fmla="*/ 1225649 h 1818625"/>
                <a:gd name="connsiteX50" fmla="*/ 5831277 w 5832648"/>
                <a:gd name="connsiteY50"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066592 w 5832648"/>
                <a:gd name="connsiteY12" fmla="*/ 636061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24299 w 5832648"/>
                <a:gd name="connsiteY13" fmla="*/ 764135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72310 w 5832648"/>
                <a:gd name="connsiteY14" fmla="*/ 815116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4224301 w 5832648"/>
                <a:gd name="connsiteY11" fmla="*/ 468640 h 1818625"/>
                <a:gd name="connsiteX12" fmla="*/ 4236909 w 5832648"/>
                <a:gd name="connsiteY12" fmla="*/ 664115 h 1818625"/>
                <a:gd name="connsiteX13" fmla="*/ 3991596 w 5832648"/>
                <a:gd name="connsiteY13" fmla="*/ 798353 h 1818625"/>
                <a:gd name="connsiteX14" fmla="*/ 3542706 w 5832648"/>
                <a:gd name="connsiteY14" fmla="*/ 824148 h 1818625"/>
                <a:gd name="connsiteX15" fmla="*/ 3081773 w 5832648"/>
                <a:gd name="connsiteY15" fmla="*/ 711910 h 1818625"/>
                <a:gd name="connsiteX16" fmla="*/ 2928246 w 5832648"/>
                <a:gd name="connsiteY16" fmla="*/ 496796 h 1818625"/>
                <a:gd name="connsiteX17" fmla="*/ 3212832 w 5832648"/>
                <a:gd name="connsiteY17" fmla="*/ 219509 h 1818625"/>
                <a:gd name="connsiteX18" fmla="*/ 3961744 w 5832648"/>
                <a:gd name="connsiteY18" fmla="*/ 96409 h 1818625"/>
                <a:gd name="connsiteX19" fmla="*/ 4897885 w 5832648"/>
                <a:gd name="connsiteY19" fmla="*/ 281681 h 1818625"/>
                <a:gd name="connsiteX20" fmla="*/ 5212428 w 5832648"/>
                <a:gd name="connsiteY20" fmla="*/ 675851 h 1818625"/>
                <a:gd name="connsiteX21" fmla="*/ 4778058 w 5832648"/>
                <a:gd name="connsiteY21" fmla="*/ 1074994 h 1818625"/>
                <a:gd name="connsiteX22" fmla="*/ 3662179 w 5832648"/>
                <a:gd name="connsiteY22" fmla="*/ 1247832 h 1818625"/>
                <a:gd name="connsiteX23" fmla="*/ 3025604 w 5832648"/>
                <a:gd name="connsiteY23" fmla="*/ 1190634 h 1818625"/>
                <a:gd name="connsiteX24" fmla="*/ 2565024 w 5832648"/>
                <a:gd name="connsiteY24" fmla="*/ 1037691 h 1818625"/>
                <a:gd name="connsiteX25" fmla="*/ 2186822 w 5832648"/>
                <a:gd name="connsiteY25" fmla="*/ 822576 h 1818625"/>
                <a:gd name="connsiteX26" fmla="*/ 1658840 w 5832648"/>
                <a:gd name="connsiteY26" fmla="*/ 455763 h 1818625"/>
                <a:gd name="connsiteX27" fmla="*/ 891205 w 5832648"/>
                <a:gd name="connsiteY27" fmla="*/ 270490 h 1818625"/>
                <a:gd name="connsiteX28" fmla="*/ 209696 w 5832648"/>
                <a:gd name="connsiteY28" fmla="*/ 418459 h 1818625"/>
                <a:gd name="connsiteX29" fmla="*/ 0 w 5832648"/>
                <a:gd name="connsiteY29" fmla="*/ 730562 h 1818625"/>
                <a:gd name="connsiteX30" fmla="*/ 93614 w 5832648"/>
                <a:gd name="connsiteY30" fmla="*/ 953137 h 1818625"/>
                <a:gd name="connsiteX31" fmla="*/ 516750 w 5832648"/>
                <a:gd name="connsiteY31" fmla="*/ 1066290 h 1818625"/>
                <a:gd name="connsiteX32" fmla="*/ 732061 w 5832648"/>
                <a:gd name="connsiteY32" fmla="*/ 1034582 h 1818625"/>
                <a:gd name="connsiteX33" fmla="*/ 835038 w 5832648"/>
                <a:gd name="connsiteY33" fmla="*/ 978628 h 1818625"/>
                <a:gd name="connsiteX34" fmla="*/ 842526 w 5832648"/>
                <a:gd name="connsiteY34" fmla="*/ 943190 h 1818625"/>
                <a:gd name="connsiteX35" fmla="*/ 816314 w 5832648"/>
                <a:gd name="connsiteY35" fmla="*/ 897183 h 1818625"/>
                <a:gd name="connsiteX36" fmla="*/ 778868 w 5832648"/>
                <a:gd name="connsiteY36" fmla="*/ 883505 h 1818625"/>
                <a:gd name="connsiteX37" fmla="*/ 733933 w 5832648"/>
                <a:gd name="connsiteY37" fmla="*/ 892209 h 1818625"/>
                <a:gd name="connsiteX38" fmla="*/ 623470 w 5832648"/>
                <a:gd name="connsiteY38" fmla="*/ 917078 h 1818625"/>
                <a:gd name="connsiteX39" fmla="*/ 501771 w 5832648"/>
                <a:gd name="connsiteY39" fmla="*/ 924538 h 1818625"/>
                <a:gd name="connsiteX40" fmla="*/ 224673 w 5832648"/>
                <a:gd name="connsiteY40" fmla="*/ 857393 h 1818625"/>
                <a:gd name="connsiteX41" fmla="*/ 149783 w 5832648"/>
                <a:gd name="connsiteY41" fmla="*/ 723101 h 1818625"/>
                <a:gd name="connsiteX42" fmla="*/ 273352 w 5832648"/>
                <a:gd name="connsiteY42" fmla="*/ 505500 h 1818625"/>
                <a:gd name="connsiteX43" fmla="*/ 703977 w 5832648"/>
                <a:gd name="connsiteY43" fmla="*/ 399808 h 1818625"/>
                <a:gd name="connsiteX44" fmla="*/ 1082179 w 5832648"/>
                <a:gd name="connsiteY44" fmla="*/ 475657 h 1818625"/>
                <a:gd name="connsiteX45" fmla="*/ 1377999 w 5832648"/>
                <a:gd name="connsiteY45" fmla="*/ 662173 h 1818625"/>
                <a:gd name="connsiteX46" fmla="*/ 2255150 w 5832648"/>
                <a:gd name="connsiteY46" fmla="*/ 1486770 h 1818625"/>
                <a:gd name="connsiteX47" fmla="*/ 4225315 w 5832648"/>
                <a:gd name="connsiteY47" fmla="*/ 1804522 h 1818625"/>
                <a:gd name="connsiteX48" fmla="*/ 5652698 w 5832648"/>
                <a:gd name="connsiteY48" fmla="*/ 1225649 h 1818625"/>
                <a:gd name="connsiteX49" fmla="*/ 5831277 w 5832648"/>
                <a:gd name="connsiteY49"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04922" y="503561"/>
                    <a:pt x="4276287" y="473171"/>
                  </a:cubicBezTo>
                  <a:cubicBezTo>
                    <a:pt x="4247652" y="442781"/>
                    <a:pt x="4230864" y="436816"/>
                    <a:pt x="4224301" y="468640"/>
                  </a:cubicBezTo>
                  <a:cubicBezTo>
                    <a:pt x="4217738" y="500464"/>
                    <a:pt x="4275693" y="609163"/>
                    <a:pt x="4236909" y="664115"/>
                  </a:cubicBezTo>
                  <a:cubicBezTo>
                    <a:pt x="4198125" y="719067"/>
                    <a:pt x="4107296" y="771681"/>
                    <a:pt x="3991596" y="798353"/>
                  </a:cubicBezTo>
                  <a:cubicBezTo>
                    <a:pt x="3875896" y="825025"/>
                    <a:pt x="3694343" y="838555"/>
                    <a:pt x="3542706" y="824148"/>
                  </a:cubicBezTo>
                  <a:cubicBezTo>
                    <a:pt x="3391069" y="809741"/>
                    <a:pt x="3184183" y="766469"/>
                    <a:pt x="3081773" y="711910"/>
                  </a:cubicBezTo>
                  <a:cubicBezTo>
                    <a:pt x="2979363" y="657351"/>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tx1">
                  <a:alpha val="86000"/>
                </a:scheme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6" name="35 Elipse"/>
            <p:cNvSpPr/>
            <p:nvPr/>
          </p:nvSpPr>
          <p:spPr>
            <a:xfrm rot="3960745">
              <a:off x="1580892" y="583710"/>
              <a:ext cx="365591" cy="467843"/>
            </a:xfrm>
            <a:prstGeom prst="ellipse">
              <a:avLst/>
            </a:prstGeom>
            <a:solidFill>
              <a:schemeClr val="tx1">
                <a:lumMod val="95000"/>
              </a:schemeClr>
            </a:solidFill>
            <a:ln>
              <a:noFill/>
            </a:ln>
            <a:effectLst/>
            <a:scene3d>
              <a:camera prst="orthographicFront"/>
              <a:lightRig rig="morning" dir="t"/>
            </a:scene3d>
            <a:sp3d>
              <a:bevelT w="304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6" name="55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48964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4250" fill="hold"/>
                                        <p:tgtEl>
                                          <p:spTgt spid="15"/>
                                        </p:tgtEl>
                                        <p:attrNameLst>
                                          <p:attrName>ppt_w</p:attrName>
                                        </p:attrNameLst>
                                      </p:cBhvr>
                                      <p:tavLst>
                                        <p:tav tm="0">
                                          <p:val>
                                            <p:fltVal val="0"/>
                                          </p:val>
                                        </p:tav>
                                        <p:tav tm="100000">
                                          <p:val>
                                            <p:strVal val="#ppt_w"/>
                                          </p:val>
                                        </p:tav>
                                      </p:tavLst>
                                    </p:anim>
                                    <p:anim calcmode="lin" valueType="num">
                                      <p:cBhvr>
                                        <p:cTn id="8" dur="4250" fill="hold"/>
                                        <p:tgtEl>
                                          <p:spTgt spid="15"/>
                                        </p:tgtEl>
                                        <p:attrNameLst>
                                          <p:attrName>ppt_h</p:attrName>
                                        </p:attrNameLst>
                                      </p:cBhvr>
                                      <p:tavLst>
                                        <p:tav tm="0">
                                          <p:val>
                                            <p:fltVal val="0"/>
                                          </p:val>
                                        </p:tav>
                                        <p:tav tm="100000">
                                          <p:val>
                                            <p:strVal val="#ppt_h"/>
                                          </p:val>
                                        </p:tav>
                                      </p:tavLst>
                                    </p:anim>
                                    <p:anim calcmode="lin" valueType="num">
                                      <p:cBhvr>
                                        <p:cTn id="9" dur="425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4250" fill="hold"/>
                                        <p:tgtEl>
                                          <p:spTgt spid="15"/>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nodeType="withEffect">
                                  <p:stCondLst>
                                    <p:cond delay="0"/>
                                  </p:stCondLst>
                                  <p:childTnLst>
                                    <p:animRot by="21600000">
                                      <p:cBhvr>
                                        <p:cTn id="12" dur="4250" fill="hold"/>
                                        <p:tgtEl>
                                          <p:spTgt spid="15"/>
                                        </p:tgtEl>
                                        <p:attrNameLst>
                                          <p:attrName>r</p:attrName>
                                        </p:attrNameLst>
                                      </p:cBhvr>
                                    </p:animRot>
                                  </p:childTnLst>
                                </p:cTn>
                              </p:par>
                              <p:par>
                                <p:cTn id="13" presetID="2" presetClass="exit" presetSubtype="6" fill="hold" nodeType="withEffect">
                                  <p:stCondLst>
                                    <p:cond delay="0"/>
                                  </p:stCondLst>
                                  <p:childTnLst>
                                    <p:anim calcmode="lin" valueType="num">
                                      <p:cBhvr additive="base">
                                        <p:cTn id="14" dur="4250"/>
                                        <p:tgtEl>
                                          <p:spTgt spid="15"/>
                                        </p:tgtEl>
                                        <p:attrNameLst>
                                          <p:attrName>ppt_x</p:attrName>
                                        </p:attrNameLst>
                                      </p:cBhvr>
                                      <p:tavLst>
                                        <p:tav tm="0">
                                          <p:val>
                                            <p:strVal val="ppt_x"/>
                                          </p:val>
                                        </p:tav>
                                        <p:tav tm="100000">
                                          <p:val>
                                            <p:strVal val="1+ppt_w/2"/>
                                          </p:val>
                                        </p:tav>
                                      </p:tavLst>
                                    </p:anim>
                                    <p:anim calcmode="lin" valueType="num">
                                      <p:cBhvr additive="base">
                                        <p:cTn id="15" dur="4250"/>
                                        <p:tgtEl>
                                          <p:spTgt spid="15"/>
                                        </p:tgtEl>
                                        <p:attrNameLst>
                                          <p:attrName>ppt_y</p:attrName>
                                        </p:attrNameLst>
                                      </p:cBhvr>
                                      <p:tavLst>
                                        <p:tav tm="0">
                                          <p:val>
                                            <p:strVal val="ppt_y"/>
                                          </p:val>
                                        </p:tav>
                                        <p:tav tm="100000">
                                          <p:val>
                                            <p:strVal val="1+ppt_h/2"/>
                                          </p:val>
                                        </p:tav>
                                      </p:tavLst>
                                    </p:anim>
                                    <p:set>
                                      <p:cBhvr>
                                        <p:cTn id="16" dur="1" fill="hold">
                                          <p:stCondLst>
                                            <p:cond delay="4249"/>
                                          </p:stCondLst>
                                        </p:cTn>
                                        <p:tgtEl>
                                          <p:spTgt spid="15"/>
                                        </p:tgtEl>
                                        <p:attrNameLst>
                                          <p:attrName>style.visibility</p:attrName>
                                        </p:attrNameLst>
                                      </p:cBhvr>
                                      <p:to>
                                        <p:strVal val="hidden"/>
                                      </p:to>
                                    </p:set>
                                  </p:childTnLst>
                                </p:cTn>
                              </p:par>
                              <p:par>
                                <p:cTn id="17" presetID="15"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250" fill="hold"/>
                                        <p:tgtEl>
                                          <p:spTgt spid="12"/>
                                        </p:tgtEl>
                                        <p:attrNameLst>
                                          <p:attrName>ppt_w</p:attrName>
                                        </p:attrNameLst>
                                      </p:cBhvr>
                                      <p:tavLst>
                                        <p:tav tm="0">
                                          <p:val>
                                            <p:fltVal val="0"/>
                                          </p:val>
                                        </p:tav>
                                        <p:tav tm="100000">
                                          <p:val>
                                            <p:strVal val="#ppt_w"/>
                                          </p:val>
                                        </p:tav>
                                      </p:tavLst>
                                    </p:anim>
                                    <p:anim calcmode="lin" valueType="num">
                                      <p:cBhvr>
                                        <p:cTn id="20" dur="4250" fill="hold"/>
                                        <p:tgtEl>
                                          <p:spTgt spid="12"/>
                                        </p:tgtEl>
                                        <p:attrNameLst>
                                          <p:attrName>ppt_h</p:attrName>
                                        </p:attrNameLst>
                                      </p:cBhvr>
                                      <p:tavLst>
                                        <p:tav tm="0">
                                          <p:val>
                                            <p:fltVal val="0"/>
                                          </p:val>
                                        </p:tav>
                                        <p:tav tm="100000">
                                          <p:val>
                                            <p:strVal val="#ppt_h"/>
                                          </p:val>
                                        </p:tav>
                                      </p:tavLst>
                                    </p:anim>
                                    <p:anim calcmode="lin" valueType="num">
                                      <p:cBhvr>
                                        <p:cTn id="21" dur="4250" fill="hold"/>
                                        <p:tgtEl>
                                          <p:spTgt spid="12"/>
                                        </p:tgtEl>
                                        <p:attrNameLst>
                                          <p:attrName>ppt_x</p:attrName>
                                        </p:attrNameLst>
                                      </p:cBhvr>
                                      <p:tavLst>
                                        <p:tav tm="0" fmla="#ppt_x+(cos(-2*pi*(1-$))*-#ppt_x-sin(-2*pi*(1-$))*(1-#ppt_y))*(1-$)">
                                          <p:val>
                                            <p:fltVal val="0"/>
                                          </p:val>
                                        </p:tav>
                                        <p:tav tm="100000">
                                          <p:val>
                                            <p:fltVal val="1"/>
                                          </p:val>
                                        </p:tav>
                                      </p:tavLst>
                                    </p:anim>
                                    <p:anim calcmode="lin" valueType="num">
                                      <p:cBhvr>
                                        <p:cTn id="22" dur="4250" fill="hold"/>
                                        <p:tgtEl>
                                          <p:spTgt spid="12"/>
                                        </p:tgtEl>
                                        <p:attrNameLst>
                                          <p:attrName>ppt_y</p:attrName>
                                        </p:attrNameLst>
                                      </p:cBhvr>
                                      <p:tavLst>
                                        <p:tav tm="0" fmla="#ppt_y+(sin(-2*pi*(1-$))*-#ppt_x+cos(-2*pi*(1-$))*(1-#ppt_y))*(1-$)">
                                          <p:val>
                                            <p:fltVal val="0"/>
                                          </p:val>
                                        </p:tav>
                                        <p:tav tm="100000">
                                          <p:val>
                                            <p:fltVal val="1"/>
                                          </p:val>
                                        </p:tav>
                                      </p:tavLst>
                                    </p:anim>
                                  </p:childTnLst>
                                </p:cTn>
                              </p:par>
                              <p:par>
                                <p:cTn id="23" presetID="8" presetClass="emph" presetSubtype="0" fill="hold" nodeType="withEffect">
                                  <p:stCondLst>
                                    <p:cond delay="0"/>
                                  </p:stCondLst>
                                  <p:childTnLst>
                                    <p:animRot by="21600000">
                                      <p:cBhvr>
                                        <p:cTn id="24" dur="4250" fill="hold"/>
                                        <p:tgtEl>
                                          <p:spTgt spid="12"/>
                                        </p:tgtEl>
                                        <p:attrNameLst>
                                          <p:attrName>r</p:attrName>
                                        </p:attrNameLst>
                                      </p:cBhvr>
                                    </p:animRot>
                                  </p:childTnLst>
                                </p:cTn>
                              </p:par>
                              <p:par>
                                <p:cTn id="25" presetID="2" presetClass="exit" presetSubtype="6" fill="hold" nodeType="withEffect">
                                  <p:stCondLst>
                                    <p:cond delay="0"/>
                                  </p:stCondLst>
                                  <p:childTnLst>
                                    <p:anim calcmode="lin" valueType="num">
                                      <p:cBhvr additive="base">
                                        <p:cTn id="26" dur="4250"/>
                                        <p:tgtEl>
                                          <p:spTgt spid="12"/>
                                        </p:tgtEl>
                                        <p:attrNameLst>
                                          <p:attrName>ppt_x</p:attrName>
                                        </p:attrNameLst>
                                      </p:cBhvr>
                                      <p:tavLst>
                                        <p:tav tm="0">
                                          <p:val>
                                            <p:strVal val="ppt_x"/>
                                          </p:val>
                                        </p:tav>
                                        <p:tav tm="100000">
                                          <p:val>
                                            <p:strVal val="1+ppt_w/2"/>
                                          </p:val>
                                        </p:tav>
                                      </p:tavLst>
                                    </p:anim>
                                    <p:anim calcmode="lin" valueType="num">
                                      <p:cBhvr additive="base">
                                        <p:cTn id="27" dur="4250"/>
                                        <p:tgtEl>
                                          <p:spTgt spid="12"/>
                                        </p:tgtEl>
                                        <p:attrNameLst>
                                          <p:attrName>ppt_y</p:attrName>
                                        </p:attrNameLst>
                                      </p:cBhvr>
                                      <p:tavLst>
                                        <p:tav tm="0">
                                          <p:val>
                                            <p:strVal val="ppt_y"/>
                                          </p:val>
                                        </p:tav>
                                        <p:tav tm="100000">
                                          <p:val>
                                            <p:strVal val="1+ppt_h/2"/>
                                          </p:val>
                                        </p:tav>
                                      </p:tavLst>
                                    </p:anim>
                                    <p:set>
                                      <p:cBhvr>
                                        <p:cTn id="28" dur="1" fill="hold">
                                          <p:stCondLst>
                                            <p:cond delay="4249"/>
                                          </p:stCondLst>
                                        </p:cTn>
                                        <p:tgtEl>
                                          <p:spTgt spid="12"/>
                                        </p:tgtEl>
                                        <p:attrNameLst>
                                          <p:attrName>style.visibility</p:attrName>
                                        </p:attrNameLst>
                                      </p:cBhvr>
                                      <p:to>
                                        <p:strVal val="hidden"/>
                                      </p:to>
                                    </p:set>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250" fill="hold"/>
                                        <p:tgtEl>
                                          <p:spTgt spid="9"/>
                                        </p:tgtEl>
                                        <p:attrNameLst>
                                          <p:attrName>ppt_w</p:attrName>
                                        </p:attrNameLst>
                                      </p:cBhvr>
                                      <p:tavLst>
                                        <p:tav tm="0">
                                          <p:val>
                                            <p:fltVal val="0"/>
                                          </p:val>
                                        </p:tav>
                                        <p:tav tm="100000">
                                          <p:val>
                                            <p:strVal val="#ppt_w"/>
                                          </p:val>
                                        </p:tav>
                                      </p:tavLst>
                                    </p:anim>
                                    <p:anim calcmode="lin" valueType="num">
                                      <p:cBhvr>
                                        <p:cTn id="32" dur="4250" fill="hold"/>
                                        <p:tgtEl>
                                          <p:spTgt spid="9"/>
                                        </p:tgtEl>
                                        <p:attrNameLst>
                                          <p:attrName>ppt_h</p:attrName>
                                        </p:attrNameLst>
                                      </p:cBhvr>
                                      <p:tavLst>
                                        <p:tav tm="0">
                                          <p:val>
                                            <p:fltVal val="0"/>
                                          </p:val>
                                        </p:tav>
                                        <p:tav tm="100000">
                                          <p:val>
                                            <p:strVal val="#ppt_h"/>
                                          </p:val>
                                        </p:tav>
                                      </p:tavLst>
                                    </p:anim>
                                    <p:anim calcmode="lin" valueType="num">
                                      <p:cBhvr>
                                        <p:cTn id="33" dur="425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4250" fill="hold"/>
                                        <p:tgtEl>
                                          <p:spTgt spid="9"/>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nodeType="withEffect">
                                  <p:stCondLst>
                                    <p:cond delay="0"/>
                                  </p:stCondLst>
                                  <p:childTnLst>
                                    <p:animRot by="21600000">
                                      <p:cBhvr>
                                        <p:cTn id="36" dur="4250" fill="hold"/>
                                        <p:tgtEl>
                                          <p:spTgt spid="9"/>
                                        </p:tgtEl>
                                        <p:attrNameLst>
                                          <p:attrName>r</p:attrName>
                                        </p:attrNameLst>
                                      </p:cBhvr>
                                    </p:animRot>
                                  </p:childTnLst>
                                </p:cTn>
                              </p:par>
                              <p:par>
                                <p:cTn id="37" presetID="2" presetClass="exit" presetSubtype="6" fill="hold" nodeType="withEffect">
                                  <p:stCondLst>
                                    <p:cond delay="0"/>
                                  </p:stCondLst>
                                  <p:childTnLst>
                                    <p:anim calcmode="lin" valueType="num">
                                      <p:cBhvr additive="base">
                                        <p:cTn id="38" dur="4250"/>
                                        <p:tgtEl>
                                          <p:spTgt spid="9"/>
                                        </p:tgtEl>
                                        <p:attrNameLst>
                                          <p:attrName>ppt_x</p:attrName>
                                        </p:attrNameLst>
                                      </p:cBhvr>
                                      <p:tavLst>
                                        <p:tav tm="0">
                                          <p:val>
                                            <p:strVal val="ppt_x"/>
                                          </p:val>
                                        </p:tav>
                                        <p:tav tm="100000">
                                          <p:val>
                                            <p:strVal val="1+ppt_w/2"/>
                                          </p:val>
                                        </p:tav>
                                      </p:tavLst>
                                    </p:anim>
                                    <p:anim calcmode="lin" valueType="num">
                                      <p:cBhvr additive="base">
                                        <p:cTn id="39" dur="4250"/>
                                        <p:tgtEl>
                                          <p:spTgt spid="9"/>
                                        </p:tgtEl>
                                        <p:attrNameLst>
                                          <p:attrName>ppt_y</p:attrName>
                                        </p:attrNameLst>
                                      </p:cBhvr>
                                      <p:tavLst>
                                        <p:tav tm="0">
                                          <p:val>
                                            <p:strVal val="ppt_y"/>
                                          </p:val>
                                        </p:tav>
                                        <p:tav tm="100000">
                                          <p:val>
                                            <p:strVal val="1+ppt_h/2"/>
                                          </p:val>
                                        </p:tav>
                                      </p:tavLst>
                                    </p:anim>
                                    <p:set>
                                      <p:cBhvr>
                                        <p:cTn id="40" dur="1" fill="hold">
                                          <p:stCondLst>
                                            <p:cond delay="4249"/>
                                          </p:stCondLst>
                                        </p:cTn>
                                        <p:tgtEl>
                                          <p:spTgt spid="9"/>
                                        </p:tgtEl>
                                        <p:attrNameLst>
                                          <p:attrName>style.visibility</p:attrName>
                                        </p:attrNameLst>
                                      </p:cBhvr>
                                      <p:to>
                                        <p:strVal val="hidden"/>
                                      </p:to>
                                    </p:set>
                                  </p:childTnLst>
                                </p:cTn>
                              </p:par>
                              <p:par>
                                <p:cTn id="41" presetID="15" presetClass="entr" presetSubtype="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4250" fill="hold"/>
                                        <p:tgtEl>
                                          <p:spTgt spid="5"/>
                                        </p:tgtEl>
                                        <p:attrNameLst>
                                          <p:attrName>ppt_w</p:attrName>
                                        </p:attrNameLst>
                                      </p:cBhvr>
                                      <p:tavLst>
                                        <p:tav tm="0">
                                          <p:val>
                                            <p:fltVal val="0"/>
                                          </p:val>
                                        </p:tav>
                                        <p:tav tm="100000">
                                          <p:val>
                                            <p:strVal val="#ppt_w"/>
                                          </p:val>
                                        </p:tav>
                                      </p:tavLst>
                                    </p:anim>
                                    <p:anim calcmode="lin" valueType="num">
                                      <p:cBhvr>
                                        <p:cTn id="44" dur="4250" fill="hold"/>
                                        <p:tgtEl>
                                          <p:spTgt spid="5"/>
                                        </p:tgtEl>
                                        <p:attrNameLst>
                                          <p:attrName>ppt_h</p:attrName>
                                        </p:attrNameLst>
                                      </p:cBhvr>
                                      <p:tavLst>
                                        <p:tav tm="0">
                                          <p:val>
                                            <p:fltVal val="0"/>
                                          </p:val>
                                        </p:tav>
                                        <p:tav tm="100000">
                                          <p:val>
                                            <p:strVal val="#ppt_h"/>
                                          </p:val>
                                        </p:tav>
                                      </p:tavLst>
                                    </p:anim>
                                    <p:anim calcmode="lin" valueType="num">
                                      <p:cBhvr>
                                        <p:cTn id="45" dur="4250" fill="hold"/>
                                        <p:tgtEl>
                                          <p:spTgt spid="5"/>
                                        </p:tgtEl>
                                        <p:attrNameLst>
                                          <p:attrName>ppt_x</p:attrName>
                                        </p:attrNameLst>
                                      </p:cBhvr>
                                      <p:tavLst>
                                        <p:tav tm="0" fmla="#ppt_x+(cos(-2*pi*(1-$))*-#ppt_x-sin(-2*pi*(1-$))*(1-#ppt_y))*(1-$)">
                                          <p:val>
                                            <p:fltVal val="0"/>
                                          </p:val>
                                        </p:tav>
                                        <p:tav tm="100000">
                                          <p:val>
                                            <p:fltVal val="1"/>
                                          </p:val>
                                        </p:tav>
                                      </p:tavLst>
                                    </p:anim>
                                    <p:anim calcmode="lin" valueType="num">
                                      <p:cBhvr>
                                        <p:cTn id="46" dur="4250" fill="hold"/>
                                        <p:tgtEl>
                                          <p:spTgt spid="5"/>
                                        </p:tgtEl>
                                        <p:attrNameLst>
                                          <p:attrName>ppt_y</p:attrName>
                                        </p:attrNameLst>
                                      </p:cBhvr>
                                      <p:tavLst>
                                        <p:tav tm="0" fmla="#ppt_y+(sin(-2*pi*(1-$))*-#ppt_x+cos(-2*pi*(1-$))*(1-#ppt_y))*(1-$)">
                                          <p:val>
                                            <p:fltVal val="0"/>
                                          </p:val>
                                        </p:tav>
                                        <p:tav tm="100000">
                                          <p:val>
                                            <p:fltVal val="1"/>
                                          </p:val>
                                        </p:tav>
                                      </p:tavLst>
                                    </p:anim>
                                  </p:childTnLst>
                                </p:cTn>
                              </p:par>
                              <p:par>
                                <p:cTn id="47" presetID="8" presetClass="emph" presetSubtype="0" fill="hold" nodeType="withEffect">
                                  <p:stCondLst>
                                    <p:cond delay="0"/>
                                  </p:stCondLst>
                                  <p:childTnLst>
                                    <p:animRot by="21600000">
                                      <p:cBhvr>
                                        <p:cTn id="48" dur="4250" fill="hold"/>
                                        <p:tgtEl>
                                          <p:spTgt spid="5"/>
                                        </p:tgtEl>
                                        <p:attrNameLst>
                                          <p:attrName>r</p:attrName>
                                        </p:attrNameLst>
                                      </p:cBhvr>
                                    </p:animRot>
                                  </p:childTnLst>
                                </p:cTn>
                              </p:par>
                              <p:par>
                                <p:cTn id="49" presetID="2" presetClass="exit" presetSubtype="6" fill="hold" nodeType="withEffect">
                                  <p:stCondLst>
                                    <p:cond delay="0"/>
                                  </p:stCondLst>
                                  <p:childTnLst>
                                    <p:anim calcmode="lin" valueType="num">
                                      <p:cBhvr additive="base">
                                        <p:cTn id="50" dur="4250"/>
                                        <p:tgtEl>
                                          <p:spTgt spid="5"/>
                                        </p:tgtEl>
                                        <p:attrNameLst>
                                          <p:attrName>ppt_x</p:attrName>
                                        </p:attrNameLst>
                                      </p:cBhvr>
                                      <p:tavLst>
                                        <p:tav tm="0">
                                          <p:val>
                                            <p:strVal val="ppt_x"/>
                                          </p:val>
                                        </p:tav>
                                        <p:tav tm="100000">
                                          <p:val>
                                            <p:strVal val="1+ppt_w/2"/>
                                          </p:val>
                                        </p:tav>
                                      </p:tavLst>
                                    </p:anim>
                                    <p:anim calcmode="lin" valueType="num">
                                      <p:cBhvr additive="base">
                                        <p:cTn id="51" dur="4250"/>
                                        <p:tgtEl>
                                          <p:spTgt spid="5"/>
                                        </p:tgtEl>
                                        <p:attrNameLst>
                                          <p:attrName>ppt_y</p:attrName>
                                        </p:attrNameLst>
                                      </p:cBhvr>
                                      <p:tavLst>
                                        <p:tav tm="0">
                                          <p:val>
                                            <p:strVal val="ppt_y"/>
                                          </p:val>
                                        </p:tav>
                                        <p:tav tm="100000">
                                          <p:val>
                                            <p:strVal val="1+ppt_h/2"/>
                                          </p:val>
                                        </p:tav>
                                      </p:tavLst>
                                    </p:anim>
                                    <p:set>
                                      <p:cBhvr>
                                        <p:cTn id="52" dur="1" fill="hold">
                                          <p:stCondLst>
                                            <p:cond delay="4249"/>
                                          </p:stCondLst>
                                        </p:cTn>
                                        <p:tgtEl>
                                          <p:spTgt spid="5"/>
                                        </p:tgtEl>
                                        <p:attrNameLst>
                                          <p:attrName>style.visibility</p:attrName>
                                        </p:attrNameLst>
                                      </p:cBhvr>
                                      <p:to>
                                        <p:strVal val="hidden"/>
                                      </p:to>
                                    </p:set>
                                  </p:childTnLst>
                                </p:cTn>
                              </p:par>
                              <p:par>
                                <p:cTn id="53" presetID="15" presetClass="entr" presetSubtype="0"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4250" fill="hold"/>
                                        <p:tgtEl>
                                          <p:spTgt spid="21"/>
                                        </p:tgtEl>
                                        <p:attrNameLst>
                                          <p:attrName>ppt_w</p:attrName>
                                        </p:attrNameLst>
                                      </p:cBhvr>
                                      <p:tavLst>
                                        <p:tav tm="0">
                                          <p:val>
                                            <p:fltVal val="0"/>
                                          </p:val>
                                        </p:tav>
                                        <p:tav tm="100000">
                                          <p:val>
                                            <p:strVal val="#ppt_w"/>
                                          </p:val>
                                        </p:tav>
                                      </p:tavLst>
                                    </p:anim>
                                    <p:anim calcmode="lin" valueType="num">
                                      <p:cBhvr>
                                        <p:cTn id="56" dur="4250" fill="hold"/>
                                        <p:tgtEl>
                                          <p:spTgt spid="21"/>
                                        </p:tgtEl>
                                        <p:attrNameLst>
                                          <p:attrName>ppt_h</p:attrName>
                                        </p:attrNameLst>
                                      </p:cBhvr>
                                      <p:tavLst>
                                        <p:tav tm="0">
                                          <p:val>
                                            <p:fltVal val="0"/>
                                          </p:val>
                                        </p:tav>
                                        <p:tav tm="100000">
                                          <p:val>
                                            <p:strVal val="#ppt_h"/>
                                          </p:val>
                                        </p:tav>
                                      </p:tavLst>
                                    </p:anim>
                                    <p:anim calcmode="lin" valueType="num">
                                      <p:cBhvr>
                                        <p:cTn id="57" dur="4250" fill="hold"/>
                                        <p:tgtEl>
                                          <p:spTgt spid="21"/>
                                        </p:tgtEl>
                                        <p:attrNameLst>
                                          <p:attrName>ppt_x</p:attrName>
                                        </p:attrNameLst>
                                      </p:cBhvr>
                                      <p:tavLst>
                                        <p:tav tm="0" fmla="#ppt_x+(cos(-2*pi*(1-$))*-#ppt_x-sin(-2*pi*(1-$))*(1-#ppt_y))*(1-$)">
                                          <p:val>
                                            <p:fltVal val="0"/>
                                          </p:val>
                                        </p:tav>
                                        <p:tav tm="100000">
                                          <p:val>
                                            <p:fltVal val="1"/>
                                          </p:val>
                                        </p:tav>
                                      </p:tavLst>
                                    </p:anim>
                                    <p:anim calcmode="lin" valueType="num">
                                      <p:cBhvr>
                                        <p:cTn id="58" dur="4250" fill="hold"/>
                                        <p:tgtEl>
                                          <p:spTgt spid="21"/>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nodeType="withEffect">
                                  <p:stCondLst>
                                    <p:cond delay="0"/>
                                  </p:stCondLst>
                                  <p:childTnLst>
                                    <p:animRot by="-21600000">
                                      <p:cBhvr>
                                        <p:cTn id="60" dur="4250" fill="hold"/>
                                        <p:tgtEl>
                                          <p:spTgt spid="21"/>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4250"/>
                                        <p:tgtEl>
                                          <p:spTgt spid="21"/>
                                        </p:tgtEl>
                                        <p:attrNameLst>
                                          <p:attrName>ppt_x</p:attrName>
                                        </p:attrNameLst>
                                      </p:cBhvr>
                                      <p:tavLst>
                                        <p:tav tm="0">
                                          <p:val>
                                            <p:strVal val="ppt_x"/>
                                          </p:val>
                                        </p:tav>
                                        <p:tav tm="100000">
                                          <p:val>
                                            <p:strVal val="0-ppt_w/2"/>
                                          </p:val>
                                        </p:tav>
                                      </p:tavLst>
                                    </p:anim>
                                    <p:anim calcmode="lin" valueType="num">
                                      <p:cBhvr additive="base">
                                        <p:cTn id="63" dur="4250"/>
                                        <p:tgtEl>
                                          <p:spTgt spid="21"/>
                                        </p:tgtEl>
                                        <p:attrNameLst>
                                          <p:attrName>ppt_y</p:attrName>
                                        </p:attrNameLst>
                                      </p:cBhvr>
                                      <p:tavLst>
                                        <p:tav tm="0">
                                          <p:val>
                                            <p:strVal val="ppt_y"/>
                                          </p:val>
                                        </p:tav>
                                        <p:tav tm="100000">
                                          <p:val>
                                            <p:strVal val="1+ppt_h/2"/>
                                          </p:val>
                                        </p:tav>
                                      </p:tavLst>
                                    </p:anim>
                                    <p:set>
                                      <p:cBhvr>
                                        <p:cTn id="64" dur="1" fill="hold">
                                          <p:stCondLst>
                                            <p:cond delay="4249"/>
                                          </p:stCondLst>
                                        </p:cTn>
                                        <p:tgtEl>
                                          <p:spTgt spid="21"/>
                                        </p:tgtEl>
                                        <p:attrNameLst>
                                          <p:attrName>style.visibility</p:attrName>
                                        </p:attrNameLst>
                                      </p:cBhvr>
                                      <p:to>
                                        <p:strVal val="hidden"/>
                                      </p:to>
                                    </p:set>
                                  </p:childTnLst>
                                </p:cTn>
                              </p:par>
                              <p:par>
                                <p:cTn id="65" presetID="15" presetClass="entr" presetSubtype="0"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4250" fill="hold"/>
                                        <p:tgtEl>
                                          <p:spTgt spid="27"/>
                                        </p:tgtEl>
                                        <p:attrNameLst>
                                          <p:attrName>ppt_w</p:attrName>
                                        </p:attrNameLst>
                                      </p:cBhvr>
                                      <p:tavLst>
                                        <p:tav tm="0">
                                          <p:val>
                                            <p:fltVal val="0"/>
                                          </p:val>
                                        </p:tav>
                                        <p:tav tm="100000">
                                          <p:val>
                                            <p:strVal val="#ppt_w"/>
                                          </p:val>
                                        </p:tav>
                                      </p:tavLst>
                                    </p:anim>
                                    <p:anim calcmode="lin" valueType="num">
                                      <p:cBhvr>
                                        <p:cTn id="68" dur="4250" fill="hold"/>
                                        <p:tgtEl>
                                          <p:spTgt spid="27"/>
                                        </p:tgtEl>
                                        <p:attrNameLst>
                                          <p:attrName>ppt_h</p:attrName>
                                        </p:attrNameLst>
                                      </p:cBhvr>
                                      <p:tavLst>
                                        <p:tav tm="0">
                                          <p:val>
                                            <p:fltVal val="0"/>
                                          </p:val>
                                        </p:tav>
                                        <p:tav tm="100000">
                                          <p:val>
                                            <p:strVal val="#ppt_h"/>
                                          </p:val>
                                        </p:tav>
                                      </p:tavLst>
                                    </p:anim>
                                    <p:anim calcmode="lin" valueType="num">
                                      <p:cBhvr>
                                        <p:cTn id="69" dur="4250" fill="hold"/>
                                        <p:tgtEl>
                                          <p:spTgt spid="27"/>
                                        </p:tgtEl>
                                        <p:attrNameLst>
                                          <p:attrName>ppt_x</p:attrName>
                                        </p:attrNameLst>
                                      </p:cBhvr>
                                      <p:tavLst>
                                        <p:tav tm="0" fmla="#ppt_x+(cos(-2*pi*(1-$))*-#ppt_x-sin(-2*pi*(1-$))*(1-#ppt_y))*(1-$)">
                                          <p:val>
                                            <p:fltVal val="0"/>
                                          </p:val>
                                        </p:tav>
                                        <p:tav tm="100000">
                                          <p:val>
                                            <p:fltVal val="1"/>
                                          </p:val>
                                        </p:tav>
                                      </p:tavLst>
                                    </p:anim>
                                    <p:anim calcmode="lin" valueType="num">
                                      <p:cBhvr>
                                        <p:cTn id="70" dur="4250" fill="hold"/>
                                        <p:tgtEl>
                                          <p:spTgt spid="27"/>
                                        </p:tgtEl>
                                        <p:attrNameLst>
                                          <p:attrName>ppt_y</p:attrName>
                                        </p:attrNameLst>
                                      </p:cBhvr>
                                      <p:tavLst>
                                        <p:tav tm="0" fmla="#ppt_y+(sin(-2*pi*(1-$))*-#ppt_x+cos(-2*pi*(1-$))*(1-#ppt_y))*(1-$)">
                                          <p:val>
                                            <p:fltVal val="0"/>
                                          </p:val>
                                        </p:tav>
                                        <p:tav tm="100000">
                                          <p:val>
                                            <p:fltVal val="1"/>
                                          </p:val>
                                        </p:tav>
                                      </p:tavLst>
                                    </p:anim>
                                  </p:childTnLst>
                                </p:cTn>
                              </p:par>
                              <p:par>
                                <p:cTn id="71" presetID="8" presetClass="emph" presetSubtype="0" fill="hold" nodeType="withEffect">
                                  <p:stCondLst>
                                    <p:cond delay="0"/>
                                  </p:stCondLst>
                                  <p:childTnLst>
                                    <p:animRot by="-21600000">
                                      <p:cBhvr>
                                        <p:cTn id="72" dur="4250" fill="hold"/>
                                        <p:tgtEl>
                                          <p:spTgt spid="27"/>
                                        </p:tgtEl>
                                        <p:attrNameLst>
                                          <p:attrName>r</p:attrName>
                                        </p:attrNameLst>
                                      </p:cBhvr>
                                    </p:animRot>
                                  </p:childTnLst>
                                </p:cTn>
                              </p:par>
                              <p:par>
                                <p:cTn id="73" presetID="2" presetClass="exit" presetSubtype="12" fill="hold" nodeType="withEffect">
                                  <p:stCondLst>
                                    <p:cond delay="0"/>
                                  </p:stCondLst>
                                  <p:childTnLst>
                                    <p:anim calcmode="lin" valueType="num">
                                      <p:cBhvr additive="base">
                                        <p:cTn id="74" dur="4250"/>
                                        <p:tgtEl>
                                          <p:spTgt spid="27"/>
                                        </p:tgtEl>
                                        <p:attrNameLst>
                                          <p:attrName>ppt_x</p:attrName>
                                        </p:attrNameLst>
                                      </p:cBhvr>
                                      <p:tavLst>
                                        <p:tav tm="0">
                                          <p:val>
                                            <p:strVal val="ppt_x"/>
                                          </p:val>
                                        </p:tav>
                                        <p:tav tm="100000">
                                          <p:val>
                                            <p:strVal val="0-ppt_w/2"/>
                                          </p:val>
                                        </p:tav>
                                      </p:tavLst>
                                    </p:anim>
                                    <p:anim calcmode="lin" valueType="num">
                                      <p:cBhvr additive="base">
                                        <p:cTn id="75" dur="4250"/>
                                        <p:tgtEl>
                                          <p:spTgt spid="27"/>
                                        </p:tgtEl>
                                        <p:attrNameLst>
                                          <p:attrName>ppt_y</p:attrName>
                                        </p:attrNameLst>
                                      </p:cBhvr>
                                      <p:tavLst>
                                        <p:tav tm="0">
                                          <p:val>
                                            <p:strVal val="ppt_y"/>
                                          </p:val>
                                        </p:tav>
                                        <p:tav tm="100000">
                                          <p:val>
                                            <p:strVal val="1+ppt_h/2"/>
                                          </p:val>
                                        </p:tav>
                                      </p:tavLst>
                                    </p:anim>
                                    <p:set>
                                      <p:cBhvr>
                                        <p:cTn id="76" dur="1" fill="hold">
                                          <p:stCondLst>
                                            <p:cond delay="4249"/>
                                          </p:stCondLst>
                                        </p:cTn>
                                        <p:tgtEl>
                                          <p:spTgt spid="27"/>
                                        </p:tgtEl>
                                        <p:attrNameLst>
                                          <p:attrName>style.visibility</p:attrName>
                                        </p:attrNameLst>
                                      </p:cBhvr>
                                      <p:to>
                                        <p:strVal val="hidden"/>
                                      </p:to>
                                    </p:set>
                                  </p:childTnLst>
                                </p:cTn>
                              </p:par>
                              <p:par>
                                <p:cTn id="77" presetID="15" presetClass="entr" presetSubtype="0"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p:cTn id="79" dur="4250" fill="hold"/>
                                        <p:tgtEl>
                                          <p:spTgt spid="24"/>
                                        </p:tgtEl>
                                        <p:attrNameLst>
                                          <p:attrName>ppt_w</p:attrName>
                                        </p:attrNameLst>
                                      </p:cBhvr>
                                      <p:tavLst>
                                        <p:tav tm="0">
                                          <p:val>
                                            <p:fltVal val="0"/>
                                          </p:val>
                                        </p:tav>
                                        <p:tav tm="100000">
                                          <p:val>
                                            <p:strVal val="#ppt_w"/>
                                          </p:val>
                                        </p:tav>
                                      </p:tavLst>
                                    </p:anim>
                                    <p:anim calcmode="lin" valueType="num">
                                      <p:cBhvr>
                                        <p:cTn id="80" dur="4250" fill="hold"/>
                                        <p:tgtEl>
                                          <p:spTgt spid="24"/>
                                        </p:tgtEl>
                                        <p:attrNameLst>
                                          <p:attrName>ppt_h</p:attrName>
                                        </p:attrNameLst>
                                      </p:cBhvr>
                                      <p:tavLst>
                                        <p:tav tm="0">
                                          <p:val>
                                            <p:fltVal val="0"/>
                                          </p:val>
                                        </p:tav>
                                        <p:tav tm="100000">
                                          <p:val>
                                            <p:strVal val="#ppt_h"/>
                                          </p:val>
                                        </p:tav>
                                      </p:tavLst>
                                    </p:anim>
                                    <p:anim calcmode="lin" valueType="num">
                                      <p:cBhvr>
                                        <p:cTn id="81" dur="4250" fill="hold"/>
                                        <p:tgtEl>
                                          <p:spTgt spid="24"/>
                                        </p:tgtEl>
                                        <p:attrNameLst>
                                          <p:attrName>ppt_x</p:attrName>
                                        </p:attrNameLst>
                                      </p:cBhvr>
                                      <p:tavLst>
                                        <p:tav tm="0" fmla="#ppt_x+(cos(-2*pi*(1-$))*-#ppt_x-sin(-2*pi*(1-$))*(1-#ppt_y))*(1-$)">
                                          <p:val>
                                            <p:fltVal val="0"/>
                                          </p:val>
                                        </p:tav>
                                        <p:tav tm="100000">
                                          <p:val>
                                            <p:fltVal val="1"/>
                                          </p:val>
                                        </p:tav>
                                      </p:tavLst>
                                    </p:anim>
                                    <p:anim calcmode="lin" valueType="num">
                                      <p:cBhvr>
                                        <p:cTn id="82" dur="4250" fill="hold"/>
                                        <p:tgtEl>
                                          <p:spTgt spid="24"/>
                                        </p:tgtEl>
                                        <p:attrNameLst>
                                          <p:attrName>ppt_y</p:attrName>
                                        </p:attrNameLst>
                                      </p:cBhvr>
                                      <p:tavLst>
                                        <p:tav tm="0" fmla="#ppt_y+(sin(-2*pi*(1-$))*-#ppt_x+cos(-2*pi*(1-$))*(1-#ppt_y))*(1-$)">
                                          <p:val>
                                            <p:fltVal val="0"/>
                                          </p:val>
                                        </p:tav>
                                        <p:tav tm="100000">
                                          <p:val>
                                            <p:fltVal val="1"/>
                                          </p:val>
                                        </p:tav>
                                      </p:tavLst>
                                    </p:anim>
                                  </p:childTnLst>
                                </p:cTn>
                              </p:par>
                              <p:par>
                                <p:cTn id="83" presetID="8" presetClass="emph" presetSubtype="0" fill="hold" nodeType="withEffect">
                                  <p:stCondLst>
                                    <p:cond delay="0"/>
                                  </p:stCondLst>
                                  <p:childTnLst>
                                    <p:animRot by="-21600000">
                                      <p:cBhvr>
                                        <p:cTn id="84" dur="4250" fill="hold"/>
                                        <p:tgtEl>
                                          <p:spTgt spid="24"/>
                                        </p:tgtEl>
                                        <p:attrNameLst>
                                          <p:attrName>r</p:attrName>
                                        </p:attrNameLst>
                                      </p:cBhvr>
                                    </p:animRot>
                                  </p:childTnLst>
                                </p:cTn>
                              </p:par>
                              <p:par>
                                <p:cTn id="85" presetID="2" presetClass="exit" presetSubtype="12" fill="hold" nodeType="withEffect">
                                  <p:stCondLst>
                                    <p:cond delay="0"/>
                                  </p:stCondLst>
                                  <p:childTnLst>
                                    <p:anim calcmode="lin" valueType="num">
                                      <p:cBhvr additive="base">
                                        <p:cTn id="86" dur="4250"/>
                                        <p:tgtEl>
                                          <p:spTgt spid="24"/>
                                        </p:tgtEl>
                                        <p:attrNameLst>
                                          <p:attrName>ppt_x</p:attrName>
                                        </p:attrNameLst>
                                      </p:cBhvr>
                                      <p:tavLst>
                                        <p:tav tm="0">
                                          <p:val>
                                            <p:strVal val="ppt_x"/>
                                          </p:val>
                                        </p:tav>
                                        <p:tav tm="100000">
                                          <p:val>
                                            <p:strVal val="0-ppt_w/2"/>
                                          </p:val>
                                        </p:tav>
                                      </p:tavLst>
                                    </p:anim>
                                    <p:anim calcmode="lin" valueType="num">
                                      <p:cBhvr additive="base">
                                        <p:cTn id="87" dur="4250"/>
                                        <p:tgtEl>
                                          <p:spTgt spid="24"/>
                                        </p:tgtEl>
                                        <p:attrNameLst>
                                          <p:attrName>ppt_y</p:attrName>
                                        </p:attrNameLst>
                                      </p:cBhvr>
                                      <p:tavLst>
                                        <p:tav tm="0">
                                          <p:val>
                                            <p:strVal val="ppt_y"/>
                                          </p:val>
                                        </p:tav>
                                        <p:tav tm="100000">
                                          <p:val>
                                            <p:strVal val="1+ppt_h/2"/>
                                          </p:val>
                                        </p:tav>
                                      </p:tavLst>
                                    </p:anim>
                                    <p:set>
                                      <p:cBhvr>
                                        <p:cTn id="88" dur="1" fill="hold">
                                          <p:stCondLst>
                                            <p:cond delay="4249"/>
                                          </p:stCondLst>
                                        </p:cTn>
                                        <p:tgtEl>
                                          <p:spTgt spid="24"/>
                                        </p:tgtEl>
                                        <p:attrNameLst>
                                          <p:attrName>style.visibility</p:attrName>
                                        </p:attrNameLst>
                                      </p:cBhvr>
                                      <p:to>
                                        <p:strVal val="hidden"/>
                                      </p:to>
                                    </p:set>
                                  </p:childTnLst>
                                </p:cTn>
                              </p:par>
                              <p:par>
                                <p:cTn id="89" presetID="15" presetClass="entr" presetSubtype="0"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4250" fill="hold"/>
                                        <p:tgtEl>
                                          <p:spTgt spid="18"/>
                                        </p:tgtEl>
                                        <p:attrNameLst>
                                          <p:attrName>ppt_w</p:attrName>
                                        </p:attrNameLst>
                                      </p:cBhvr>
                                      <p:tavLst>
                                        <p:tav tm="0">
                                          <p:val>
                                            <p:fltVal val="0"/>
                                          </p:val>
                                        </p:tav>
                                        <p:tav tm="100000">
                                          <p:val>
                                            <p:strVal val="#ppt_w"/>
                                          </p:val>
                                        </p:tav>
                                      </p:tavLst>
                                    </p:anim>
                                    <p:anim calcmode="lin" valueType="num">
                                      <p:cBhvr>
                                        <p:cTn id="92" dur="4250" fill="hold"/>
                                        <p:tgtEl>
                                          <p:spTgt spid="18"/>
                                        </p:tgtEl>
                                        <p:attrNameLst>
                                          <p:attrName>ppt_h</p:attrName>
                                        </p:attrNameLst>
                                      </p:cBhvr>
                                      <p:tavLst>
                                        <p:tav tm="0">
                                          <p:val>
                                            <p:fltVal val="0"/>
                                          </p:val>
                                        </p:tav>
                                        <p:tav tm="100000">
                                          <p:val>
                                            <p:strVal val="#ppt_h"/>
                                          </p:val>
                                        </p:tav>
                                      </p:tavLst>
                                    </p:anim>
                                    <p:anim calcmode="lin" valueType="num">
                                      <p:cBhvr>
                                        <p:cTn id="93" dur="4250" fill="hold"/>
                                        <p:tgtEl>
                                          <p:spTgt spid="18"/>
                                        </p:tgtEl>
                                        <p:attrNameLst>
                                          <p:attrName>ppt_x</p:attrName>
                                        </p:attrNameLst>
                                      </p:cBhvr>
                                      <p:tavLst>
                                        <p:tav tm="0" fmla="#ppt_x+(cos(-2*pi*(1-$))*-#ppt_x-sin(-2*pi*(1-$))*(1-#ppt_y))*(1-$)">
                                          <p:val>
                                            <p:fltVal val="0"/>
                                          </p:val>
                                        </p:tav>
                                        <p:tav tm="100000">
                                          <p:val>
                                            <p:fltVal val="1"/>
                                          </p:val>
                                        </p:tav>
                                      </p:tavLst>
                                    </p:anim>
                                    <p:anim calcmode="lin" valueType="num">
                                      <p:cBhvr>
                                        <p:cTn id="94" dur="4250" fill="hold"/>
                                        <p:tgtEl>
                                          <p:spTgt spid="18"/>
                                        </p:tgtEl>
                                        <p:attrNameLst>
                                          <p:attrName>ppt_y</p:attrName>
                                        </p:attrNameLst>
                                      </p:cBhvr>
                                      <p:tavLst>
                                        <p:tav tm="0" fmla="#ppt_y+(sin(-2*pi*(1-$))*-#ppt_x+cos(-2*pi*(1-$))*(1-#ppt_y))*(1-$)">
                                          <p:val>
                                            <p:fltVal val="0"/>
                                          </p:val>
                                        </p:tav>
                                        <p:tav tm="100000">
                                          <p:val>
                                            <p:fltVal val="1"/>
                                          </p:val>
                                        </p:tav>
                                      </p:tavLst>
                                    </p:anim>
                                  </p:childTnLst>
                                </p:cTn>
                              </p:par>
                              <p:par>
                                <p:cTn id="95" presetID="8" presetClass="emph" presetSubtype="0" fill="hold" nodeType="withEffect">
                                  <p:stCondLst>
                                    <p:cond delay="0"/>
                                  </p:stCondLst>
                                  <p:childTnLst>
                                    <p:animRot by="-21600000">
                                      <p:cBhvr>
                                        <p:cTn id="96" dur="4250" fill="hold"/>
                                        <p:tgtEl>
                                          <p:spTgt spid="18"/>
                                        </p:tgtEl>
                                        <p:attrNameLst>
                                          <p:attrName>r</p:attrName>
                                        </p:attrNameLst>
                                      </p:cBhvr>
                                    </p:animRot>
                                  </p:childTnLst>
                                </p:cTn>
                              </p:par>
                              <p:par>
                                <p:cTn id="97" presetID="2" presetClass="exit" presetSubtype="12" fill="hold" nodeType="withEffect">
                                  <p:stCondLst>
                                    <p:cond delay="0"/>
                                  </p:stCondLst>
                                  <p:childTnLst>
                                    <p:anim calcmode="lin" valueType="num">
                                      <p:cBhvr additive="base">
                                        <p:cTn id="98" dur="4250"/>
                                        <p:tgtEl>
                                          <p:spTgt spid="18"/>
                                        </p:tgtEl>
                                        <p:attrNameLst>
                                          <p:attrName>ppt_x</p:attrName>
                                        </p:attrNameLst>
                                      </p:cBhvr>
                                      <p:tavLst>
                                        <p:tav tm="0">
                                          <p:val>
                                            <p:strVal val="ppt_x"/>
                                          </p:val>
                                        </p:tav>
                                        <p:tav tm="100000">
                                          <p:val>
                                            <p:strVal val="0-ppt_w/2"/>
                                          </p:val>
                                        </p:tav>
                                      </p:tavLst>
                                    </p:anim>
                                    <p:anim calcmode="lin" valueType="num">
                                      <p:cBhvr additive="base">
                                        <p:cTn id="99" dur="4250"/>
                                        <p:tgtEl>
                                          <p:spTgt spid="18"/>
                                        </p:tgtEl>
                                        <p:attrNameLst>
                                          <p:attrName>ppt_y</p:attrName>
                                        </p:attrNameLst>
                                      </p:cBhvr>
                                      <p:tavLst>
                                        <p:tav tm="0">
                                          <p:val>
                                            <p:strVal val="ppt_y"/>
                                          </p:val>
                                        </p:tav>
                                        <p:tav tm="100000">
                                          <p:val>
                                            <p:strVal val="1+ppt_h/2"/>
                                          </p:val>
                                        </p:tav>
                                      </p:tavLst>
                                    </p:anim>
                                    <p:set>
                                      <p:cBhvr>
                                        <p:cTn id="100" dur="1" fill="hold">
                                          <p:stCondLst>
                                            <p:cond delay="4249"/>
                                          </p:stCondLst>
                                        </p:cTn>
                                        <p:tgtEl>
                                          <p:spTgt spid="18"/>
                                        </p:tgtEl>
                                        <p:attrNameLst>
                                          <p:attrName>style.visibility</p:attrName>
                                        </p:attrNameLst>
                                      </p:cBhvr>
                                      <p:to>
                                        <p:strVal val="hidden"/>
                                      </p:to>
                                    </p:set>
                                  </p:childTnLst>
                                </p:cTn>
                              </p:par>
                              <p:par>
                                <p:cTn id="101" presetID="15" presetClass="entr" presetSubtype="0" fill="hold"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4250" fill="hold"/>
                                        <p:tgtEl>
                                          <p:spTgt spid="47"/>
                                        </p:tgtEl>
                                        <p:attrNameLst>
                                          <p:attrName>ppt_w</p:attrName>
                                        </p:attrNameLst>
                                      </p:cBhvr>
                                      <p:tavLst>
                                        <p:tav tm="0">
                                          <p:val>
                                            <p:fltVal val="0"/>
                                          </p:val>
                                        </p:tav>
                                        <p:tav tm="100000">
                                          <p:val>
                                            <p:strVal val="#ppt_w"/>
                                          </p:val>
                                        </p:tav>
                                      </p:tavLst>
                                    </p:anim>
                                    <p:anim calcmode="lin" valueType="num">
                                      <p:cBhvr>
                                        <p:cTn id="104" dur="4250" fill="hold"/>
                                        <p:tgtEl>
                                          <p:spTgt spid="47"/>
                                        </p:tgtEl>
                                        <p:attrNameLst>
                                          <p:attrName>ppt_h</p:attrName>
                                        </p:attrNameLst>
                                      </p:cBhvr>
                                      <p:tavLst>
                                        <p:tav tm="0">
                                          <p:val>
                                            <p:fltVal val="0"/>
                                          </p:val>
                                        </p:tav>
                                        <p:tav tm="100000">
                                          <p:val>
                                            <p:strVal val="#ppt_h"/>
                                          </p:val>
                                        </p:tav>
                                      </p:tavLst>
                                    </p:anim>
                                    <p:anim calcmode="lin" valueType="num">
                                      <p:cBhvr>
                                        <p:cTn id="105" dur="4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06" dur="4250" fill="hold"/>
                                        <p:tgtEl>
                                          <p:spTgt spid="47"/>
                                        </p:tgtEl>
                                        <p:attrNameLst>
                                          <p:attrName>ppt_y</p:attrName>
                                        </p:attrNameLst>
                                      </p:cBhvr>
                                      <p:tavLst>
                                        <p:tav tm="0" fmla="#ppt_y+(sin(-2*pi*(1-$))*-#ppt_x+cos(-2*pi*(1-$))*(1-#ppt_y))*(1-$)">
                                          <p:val>
                                            <p:fltVal val="0"/>
                                          </p:val>
                                        </p:tav>
                                        <p:tav tm="100000">
                                          <p:val>
                                            <p:fltVal val="1"/>
                                          </p:val>
                                        </p:tav>
                                      </p:tavLst>
                                    </p:anim>
                                  </p:childTnLst>
                                </p:cTn>
                              </p:par>
                              <p:par>
                                <p:cTn id="107" presetID="8" presetClass="emph" presetSubtype="0" fill="hold" nodeType="withEffect">
                                  <p:stCondLst>
                                    <p:cond delay="0"/>
                                  </p:stCondLst>
                                  <p:childTnLst>
                                    <p:animRot by="-21600000">
                                      <p:cBhvr>
                                        <p:cTn id="108" dur="4250" fill="hold"/>
                                        <p:tgtEl>
                                          <p:spTgt spid="47"/>
                                        </p:tgtEl>
                                        <p:attrNameLst>
                                          <p:attrName>r</p:attrName>
                                        </p:attrNameLst>
                                      </p:cBhvr>
                                    </p:animRot>
                                  </p:childTnLst>
                                </p:cTn>
                              </p:par>
                              <p:par>
                                <p:cTn id="109" presetID="2" presetClass="exit" presetSubtype="3" fill="hold" nodeType="withEffect">
                                  <p:stCondLst>
                                    <p:cond delay="0"/>
                                  </p:stCondLst>
                                  <p:childTnLst>
                                    <p:anim calcmode="lin" valueType="num">
                                      <p:cBhvr additive="base">
                                        <p:cTn id="110" dur="4250"/>
                                        <p:tgtEl>
                                          <p:spTgt spid="47"/>
                                        </p:tgtEl>
                                        <p:attrNameLst>
                                          <p:attrName>ppt_x</p:attrName>
                                        </p:attrNameLst>
                                      </p:cBhvr>
                                      <p:tavLst>
                                        <p:tav tm="0">
                                          <p:val>
                                            <p:strVal val="ppt_x"/>
                                          </p:val>
                                        </p:tav>
                                        <p:tav tm="100000">
                                          <p:val>
                                            <p:strVal val="1+ppt_w/2"/>
                                          </p:val>
                                        </p:tav>
                                      </p:tavLst>
                                    </p:anim>
                                    <p:anim calcmode="lin" valueType="num">
                                      <p:cBhvr additive="base">
                                        <p:cTn id="111" dur="4250"/>
                                        <p:tgtEl>
                                          <p:spTgt spid="47"/>
                                        </p:tgtEl>
                                        <p:attrNameLst>
                                          <p:attrName>ppt_y</p:attrName>
                                        </p:attrNameLst>
                                      </p:cBhvr>
                                      <p:tavLst>
                                        <p:tav tm="0">
                                          <p:val>
                                            <p:strVal val="ppt_y"/>
                                          </p:val>
                                        </p:tav>
                                        <p:tav tm="100000">
                                          <p:val>
                                            <p:strVal val="0-ppt_h/2"/>
                                          </p:val>
                                        </p:tav>
                                      </p:tavLst>
                                    </p:anim>
                                    <p:set>
                                      <p:cBhvr>
                                        <p:cTn id="112" dur="1" fill="hold">
                                          <p:stCondLst>
                                            <p:cond delay="4249"/>
                                          </p:stCondLst>
                                        </p:cTn>
                                        <p:tgtEl>
                                          <p:spTgt spid="47"/>
                                        </p:tgtEl>
                                        <p:attrNameLst>
                                          <p:attrName>style.visibility</p:attrName>
                                        </p:attrNameLst>
                                      </p:cBhvr>
                                      <p:to>
                                        <p:strVal val="hidden"/>
                                      </p:to>
                                    </p:set>
                                  </p:childTnLst>
                                </p:cTn>
                              </p:par>
                              <p:par>
                                <p:cTn id="113" presetID="15" presetClass="entr" presetSubtype="0" fill="hold" nodeType="withEffect">
                                  <p:stCondLst>
                                    <p:cond delay="0"/>
                                  </p:stCondLst>
                                  <p:childTnLst>
                                    <p:set>
                                      <p:cBhvr>
                                        <p:cTn id="114" dur="1" fill="hold">
                                          <p:stCondLst>
                                            <p:cond delay="0"/>
                                          </p:stCondLst>
                                        </p:cTn>
                                        <p:tgtEl>
                                          <p:spTgt spid="46"/>
                                        </p:tgtEl>
                                        <p:attrNameLst>
                                          <p:attrName>style.visibility</p:attrName>
                                        </p:attrNameLst>
                                      </p:cBhvr>
                                      <p:to>
                                        <p:strVal val="visible"/>
                                      </p:to>
                                    </p:set>
                                    <p:anim calcmode="lin" valueType="num">
                                      <p:cBhvr>
                                        <p:cTn id="115" dur="4250" fill="hold"/>
                                        <p:tgtEl>
                                          <p:spTgt spid="46"/>
                                        </p:tgtEl>
                                        <p:attrNameLst>
                                          <p:attrName>ppt_w</p:attrName>
                                        </p:attrNameLst>
                                      </p:cBhvr>
                                      <p:tavLst>
                                        <p:tav tm="0">
                                          <p:val>
                                            <p:fltVal val="0"/>
                                          </p:val>
                                        </p:tav>
                                        <p:tav tm="100000">
                                          <p:val>
                                            <p:strVal val="#ppt_w"/>
                                          </p:val>
                                        </p:tav>
                                      </p:tavLst>
                                    </p:anim>
                                    <p:anim calcmode="lin" valueType="num">
                                      <p:cBhvr>
                                        <p:cTn id="116" dur="4250" fill="hold"/>
                                        <p:tgtEl>
                                          <p:spTgt spid="46"/>
                                        </p:tgtEl>
                                        <p:attrNameLst>
                                          <p:attrName>ppt_h</p:attrName>
                                        </p:attrNameLst>
                                      </p:cBhvr>
                                      <p:tavLst>
                                        <p:tav tm="0">
                                          <p:val>
                                            <p:fltVal val="0"/>
                                          </p:val>
                                        </p:tav>
                                        <p:tav tm="100000">
                                          <p:val>
                                            <p:strVal val="#ppt_h"/>
                                          </p:val>
                                        </p:tav>
                                      </p:tavLst>
                                    </p:anim>
                                    <p:anim calcmode="lin" valueType="num">
                                      <p:cBhvr>
                                        <p:cTn id="117" dur="4250" fill="hold"/>
                                        <p:tgtEl>
                                          <p:spTgt spid="46"/>
                                        </p:tgtEl>
                                        <p:attrNameLst>
                                          <p:attrName>ppt_x</p:attrName>
                                        </p:attrNameLst>
                                      </p:cBhvr>
                                      <p:tavLst>
                                        <p:tav tm="0" fmla="#ppt_x+(cos(-2*pi*(1-$))*-#ppt_x-sin(-2*pi*(1-$))*(1-#ppt_y))*(1-$)">
                                          <p:val>
                                            <p:fltVal val="0"/>
                                          </p:val>
                                        </p:tav>
                                        <p:tav tm="100000">
                                          <p:val>
                                            <p:fltVal val="1"/>
                                          </p:val>
                                        </p:tav>
                                      </p:tavLst>
                                    </p:anim>
                                    <p:anim calcmode="lin" valueType="num">
                                      <p:cBhvr>
                                        <p:cTn id="118" dur="4250" fill="hold"/>
                                        <p:tgtEl>
                                          <p:spTgt spid="46"/>
                                        </p:tgtEl>
                                        <p:attrNameLst>
                                          <p:attrName>ppt_y</p:attrName>
                                        </p:attrNameLst>
                                      </p:cBhvr>
                                      <p:tavLst>
                                        <p:tav tm="0" fmla="#ppt_y+(sin(-2*pi*(1-$))*-#ppt_x+cos(-2*pi*(1-$))*(1-#ppt_y))*(1-$)">
                                          <p:val>
                                            <p:fltVal val="0"/>
                                          </p:val>
                                        </p:tav>
                                        <p:tav tm="100000">
                                          <p:val>
                                            <p:fltVal val="1"/>
                                          </p:val>
                                        </p:tav>
                                      </p:tavLst>
                                    </p:anim>
                                  </p:childTnLst>
                                </p:cTn>
                              </p:par>
                              <p:par>
                                <p:cTn id="119" presetID="8" presetClass="emph" presetSubtype="0" fill="hold" nodeType="withEffect">
                                  <p:stCondLst>
                                    <p:cond delay="0"/>
                                  </p:stCondLst>
                                  <p:childTnLst>
                                    <p:animRot by="-21600000">
                                      <p:cBhvr>
                                        <p:cTn id="120" dur="4250" fill="hold"/>
                                        <p:tgtEl>
                                          <p:spTgt spid="46"/>
                                        </p:tgtEl>
                                        <p:attrNameLst>
                                          <p:attrName>r</p:attrName>
                                        </p:attrNameLst>
                                      </p:cBhvr>
                                    </p:animRot>
                                  </p:childTnLst>
                                </p:cTn>
                              </p:par>
                              <p:par>
                                <p:cTn id="121" presetID="2" presetClass="exit" presetSubtype="3" fill="hold" nodeType="withEffect">
                                  <p:stCondLst>
                                    <p:cond delay="0"/>
                                  </p:stCondLst>
                                  <p:childTnLst>
                                    <p:anim calcmode="lin" valueType="num">
                                      <p:cBhvr additive="base">
                                        <p:cTn id="122" dur="4250"/>
                                        <p:tgtEl>
                                          <p:spTgt spid="46"/>
                                        </p:tgtEl>
                                        <p:attrNameLst>
                                          <p:attrName>ppt_x</p:attrName>
                                        </p:attrNameLst>
                                      </p:cBhvr>
                                      <p:tavLst>
                                        <p:tav tm="0">
                                          <p:val>
                                            <p:strVal val="ppt_x"/>
                                          </p:val>
                                        </p:tav>
                                        <p:tav tm="100000">
                                          <p:val>
                                            <p:strVal val="1+ppt_w/2"/>
                                          </p:val>
                                        </p:tav>
                                      </p:tavLst>
                                    </p:anim>
                                    <p:anim calcmode="lin" valueType="num">
                                      <p:cBhvr additive="base">
                                        <p:cTn id="123" dur="4250"/>
                                        <p:tgtEl>
                                          <p:spTgt spid="46"/>
                                        </p:tgtEl>
                                        <p:attrNameLst>
                                          <p:attrName>ppt_y</p:attrName>
                                        </p:attrNameLst>
                                      </p:cBhvr>
                                      <p:tavLst>
                                        <p:tav tm="0">
                                          <p:val>
                                            <p:strVal val="ppt_y"/>
                                          </p:val>
                                        </p:tav>
                                        <p:tav tm="100000">
                                          <p:val>
                                            <p:strVal val="0-ppt_h/2"/>
                                          </p:val>
                                        </p:tav>
                                      </p:tavLst>
                                    </p:anim>
                                    <p:set>
                                      <p:cBhvr>
                                        <p:cTn id="124" dur="1" fill="hold">
                                          <p:stCondLst>
                                            <p:cond delay="4249"/>
                                          </p:stCondLst>
                                        </p:cTn>
                                        <p:tgtEl>
                                          <p:spTgt spid="46"/>
                                        </p:tgtEl>
                                        <p:attrNameLst>
                                          <p:attrName>style.visibility</p:attrName>
                                        </p:attrNameLst>
                                      </p:cBhvr>
                                      <p:to>
                                        <p:strVal val="hidden"/>
                                      </p:to>
                                    </p:set>
                                  </p:childTnLst>
                                </p:cTn>
                              </p:par>
                              <p:par>
                                <p:cTn id="125" presetID="15" presetClass="entr" presetSubtype="0" fill="hold" nodeType="with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4250" fill="hold"/>
                                        <p:tgtEl>
                                          <p:spTgt spid="44"/>
                                        </p:tgtEl>
                                        <p:attrNameLst>
                                          <p:attrName>ppt_w</p:attrName>
                                        </p:attrNameLst>
                                      </p:cBhvr>
                                      <p:tavLst>
                                        <p:tav tm="0">
                                          <p:val>
                                            <p:fltVal val="0"/>
                                          </p:val>
                                        </p:tav>
                                        <p:tav tm="100000">
                                          <p:val>
                                            <p:strVal val="#ppt_w"/>
                                          </p:val>
                                        </p:tav>
                                      </p:tavLst>
                                    </p:anim>
                                    <p:anim calcmode="lin" valueType="num">
                                      <p:cBhvr>
                                        <p:cTn id="128" dur="4250" fill="hold"/>
                                        <p:tgtEl>
                                          <p:spTgt spid="44"/>
                                        </p:tgtEl>
                                        <p:attrNameLst>
                                          <p:attrName>ppt_h</p:attrName>
                                        </p:attrNameLst>
                                      </p:cBhvr>
                                      <p:tavLst>
                                        <p:tav tm="0">
                                          <p:val>
                                            <p:fltVal val="0"/>
                                          </p:val>
                                        </p:tav>
                                        <p:tav tm="100000">
                                          <p:val>
                                            <p:strVal val="#ppt_h"/>
                                          </p:val>
                                        </p:tav>
                                      </p:tavLst>
                                    </p:anim>
                                    <p:anim calcmode="lin" valueType="num">
                                      <p:cBhvr>
                                        <p:cTn id="129" dur="4250" fill="hold"/>
                                        <p:tgtEl>
                                          <p:spTgt spid="44"/>
                                        </p:tgtEl>
                                        <p:attrNameLst>
                                          <p:attrName>ppt_x</p:attrName>
                                        </p:attrNameLst>
                                      </p:cBhvr>
                                      <p:tavLst>
                                        <p:tav tm="0" fmla="#ppt_x+(cos(-2*pi*(1-$))*-#ppt_x-sin(-2*pi*(1-$))*(1-#ppt_y))*(1-$)">
                                          <p:val>
                                            <p:fltVal val="0"/>
                                          </p:val>
                                        </p:tav>
                                        <p:tav tm="100000">
                                          <p:val>
                                            <p:fltVal val="1"/>
                                          </p:val>
                                        </p:tav>
                                      </p:tavLst>
                                    </p:anim>
                                    <p:anim calcmode="lin" valueType="num">
                                      <p:cBhvr>
                                        <p:cTn id="130" dur="4250" fill="hold"/>
                                        <p:tgtEl>
                                          <p:spTgt spid="44"/>
                                        </p:tgtEl>
                                        <p:attrNameLst>
                                          <p:attrName>ppt_y</p:attrName>
                                        </p:attrNameLst>
                                      </p:cBhvr>
                                      <p:tavLst>
                                        <p:tav tm="0" fmla="#ppt_y+(sin(-2*pi*(1-$))*-#ppt_x+cos(-2*pi*(1-$))*(1-#ppt_y))*(1-$)">
                                          <p:val>
                                            <p:fltVal val="0"/>
                                          </p:val>
                                        </p:tav>
                                        <p:tav tm="100000">
                                          <p:val>
                                            <p:fltVal val="1"/>
                                          </p:val>
                                        </p:tav>
                                      </p:tavLst>
                                    </p:anim>
                                  </p:childTnLst>
                                </p:cTn>
                              </p:par>
                              <p:par>
                                <p:cTn id="131" presetID="8" presetClass="emph" presetSubtype="0" fill="hold" nodeType="withEffect">
                                  <p:stCondLst>
                                    <p:cond delay="0"/>
                                  </p:stCondLst>
                                  <p:childTnLst>
                                    <p:animRot by="-21600000">
                                      <p:cBhvr>
                                        <p:cTn id="132" dur="4250" fill="hold"/>
                                        <p:tgtEl>
                                          <p:spTgt spid="44"/>
                                        </p:tgtEl>
                                        <p:attrNameLst>
                                          <p:attrName>r</p:attrName>
                                        </p:attrNameLst>
                                      </p:cBhvr>
                                    </p:animRot>
                                  </p:childTnLst>
                                </p:cTn>
                              </p:par>
                              <p:par>
                                <p:cTn id="133" presetID="2" presetClass="exit" presetSubtype="3" fill="hold" nodeType="withEffect">
                                  <p:stCondLst>
                                    <p:cond delay="0"/>
                                  </p:stCondLst>
                                  <p:childTnLst>
                                    <p:anim calcmode="lin" valueType="num">
                                      <p:cBhvr additive="base">
                                        <p:cTn id="134" dur="4250"/>
                                        <p:tgtEl>
                                          <p:spTgt spid="44"/>
                                        </p:tgtEl>
                                        <p:attrNameLst>
                                          <p:attrName>ppt_x</p:attrName>
                                        </p:attrNameLst>
                                      </p:cBhvr>
                                      <p:tavLst>
                                        <p:tav tm="0">
                                          <p:val>
                                            <p:strVal val="ppt_x"/>
                                          </p:val>
                                        </p:tav>
                                        <p:tav tm="100000">
                                          <p:val>
                                            <p:strVal val="1+ppt_w/2"/>
                                          </p:val>
                                        </p:tav>
                                      </p:tavLst>
                                    </p:anim>
                                    <p:anim calcmode="lin" valueType="num">
                                      <p:cBhvr additive="base">
                                        <p:cTn id="135" dur="4250"/>
                                        <p:tgtEl>
                                          <p:spTgt spid="44"/>
                                        </p:tgtEl>
                                        <p:attrNameLst>
                                          <p:attrName>ppt_y</p:attrName>
                                        </p:attrNameLst>
                                      </p:cBhvr>
                                      <p:tavLst>
                                        <p:tav tm="0">
                                          <p:val>
                                            <p:strVal val="ppt_y"/>
                                          </p:val>
                                        </p:tav>
                                        <p:tav tm="100000">
                                          <p:val>
                                            <p:strVal val="0-ppt_h/2"/>
                                          </p:val>
                                        </p:tav>
                                      </p:tavLst>
                                    </p:anim>
                                    <p:set>
                                      <p:cBhvr>
                                        <p:cTn id="136" dur="1" fill="hold">
                                          <p:stCondLst>
                                            <p:cond delay="4249"/>
                                          </p:stCondLst>
                                        </p:cTn>
                                        <p:tgtEl>
                                          <p:spTgt spid="44"/>
                                        </p:tgtEl>
                                        <p:attrNameLst>
                                          <p:attrName>style.visibility</p:attrName>
                                        </p:attrNameLst>
                                      </p:cBhvr>
                                      <p:to>
                                        <p:strVal val="hidden"/>
                                      </p:to>
                                    </p:set>
                                  </p:childTnLst>
                                </p:cTn>
                              </p:par>
                              <p:par>
                                <p:cTn id="137" presetID="15" presetClass="entr" presetSubtype="0" fill="hold" nodeType="withEffect">
                                  <p:stCondLst>
                                    <p:cond delay="0"/>
                                  </p:stCondLst>
                                  <p:childTnLst>
                                    <p:set>
                                      <p:cBhvr>
                                        <p:cTn id="138" dur="1" fill="hold">
                                          <p:stCondLst>
                                            <p:cond delay="0"/>
                                          </p:stCondLst>
                                        </p:cTn>
                                        <p:tgtEl>
                                          <p:spTgt spid="45"/>
                                        </p:tgtEl>
                                        <p:attrNameLst>
                                          <p:attrName>style.visibility</p:attrName>
                                        </p:attrNameLst>
                                      </p:cBhvr>
                                      <p:to>
                                        <p:strVal val="visible"/>
                                      </p:to>
                                    </p:set>
                                    <p:anim calcmode="lin" valueType="num">
                                      <p:cBhvr>
                                        <p:cTn id="139" dur="4250" fill="hold"/>
                                        <p:tgtEl>
                                          <p:spTgt spid="45"/>
                                        </p:tgtEl>
                                        <p:attrNameLst>
                                          <p:attrName>ppt_w</p:attrName>
                                        </p:attrNameLst>
                                      </p:cBhvr>
                                      <p:tavLst>
                                        <p:tav tm="0">
                                          <p:val>
                                            <p:fltVal val="0"/>
                                          </p:val>
                                        </p:tav>
                                        <p:tav tm="100000">
                                          <p:val>
                                            <p:strVal val="#ppt_w"/>
                                          </p:val>
                                        </p:tav>
                                      </p:tavLst>
                                    </p:anim>
                                    <p:anim calcmode="lin" valueType="num">
                                      <p:cBhvr>
                                        <p:cTn id="140" dur="4250" fill="hold"/>
                                        <p:tgtEl>
                                          <p:spTgt spid="45"/>
                                        </p:tgtEl>
                                        <p:attrNameLst>
                                          <p:attrName>ppt_h</p:attrName>
                                        </p:attrNameLst>
                                      </p:cBhvr>
                                      <p:tavLst>
                                        <p:tav tm="0">
                                          <p:val>
                                            <p:fltVal val="0"/>
                                          </p:val>
                                        </p:tav>
                                        <p:tav tm="100000">
                                          <p:val>
                                            <p:strVal val="#ppt_h"/>
                                          </p:val>
                                        </p:tav>
                                      </p:tavLst>
                                    </p:anim>
                                    <p:anim calcmode="lin" valueType="num">
                                      <p:cBhvr>
                                        <p:cTn id="141" dur="4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42" dur="4250" fill="hold"/>
                                        <p:tgtEl>
                                          <p:spTgt spid="45"/>
                                        </p:tgtEl>
                                        <p:attrNameLst>
                                          <p:attrName>ppt_y</p:attrName>
                                        </p:attrNameLst>
                                      </p:cBhvr>
                                      <p:tavLst>
                                        <p:tav tm="0" fmla="#ppt_y+(sin(-2*pi*(1-$))*-#ppt_x+cos(-2*pi*(1-$))*(1-#ppt_y))*(1-$)">
                                          <p:val>
                                            <p:fltVal val="0"/>
                                          </p:val>
                                        </p:tav>
                                        <p:tav tm="100000">
                                          <p:val>
                                            <p:fltVal val="1"/>
                                          </p:val>
                                        </p:tav>
                                      </p:tavLst>
                                    </p:anim>
                                  </p:childTnLst>
                                </p:cTn>
                              </p:par>
                              <p:par>
                                <p:cTn id="143" presetID="8" presetClass="emph" presetSubtype="0" fill="hold" nodeType="withEffect">
                                  <p:stCondLst>
                                    <p:cond delay="0"/>
                                  </p:stCondLst>
                                  <p:childTnLst>
                                    <p:animRot by="-21600000">
                                      <p:cBhvr>
                                        <p:cTn id="144" dur="4250" fill="hold"/>
                                        <p:tgtEl>
                                          <p:spTgt spid="45"/>
                                        </p:tgtEl>
                                        <p:attrNameLst>
                                          <p:attrName>r</p:attrName>
                                        </p:attrNameLst>
                                      </p:cBhvr>
                                    </p:animRot>
                                  </p:childTnLst>
                                </p:cTn>
                              </p:par>
                              <p:par>
                                <p:cTn id="145" presetID="2" presetClass="exit" presetSubtype="3" fill="hold" nodeType="withEffect">
                                  <p:stCondLst>
                                    <p:cond delay="0"/>
                                  </p:stCondLst>
                                  <p:childTnLst>
                                    <p:anim calcmode="lin" valueType="num">
                                      <p:cBhvr additive="base">
                                        <p:cTn id="146" dur="4250"/>
                                        <p:tgtEl>
                                          <p:spTgt spid="45"/>
                                        </p:tgtEl>
                                        <p:attrNameLst>
                                          <p:attrName>ppt_x</p:attrName>
                                        </p:attrNameLst>
                                      </p:cBhvr>
                                      <p:tavLst>
                                        <p:tav tm="0">
                                          <p:val>
                                            <p:strVal val="ppt_x"/>
                                          </p:val>
                                        </p:tav>
                                        <p:tav tm="100000">
                                          <p:val>
                                            <p:strVal val="1+ppt_w/2"/>
                                          </p:val>
                                        </p:tav>
                                      </p:tavLst>
                                    </p:anim>
                                    <p:anim calcmode="lin" valueType="num">
                                      <p:cBhvr additive="base">
                                        <p:cTn id="147" dur="4250"/>
                                        <p:tgtEl>
                                          <p:spTgt spid="45"/>
                                        </p:tgtEl>
                                        <p:attrNameLst>
                                          <p:attrName>ppt_y</p:attrName>
                                        </p:attrNameLst>
                                      </p:cBhvr>
                                      <p:tavLst>
                                        <p:tav tm="0">
                                          <p:val>
                                            <p:strVal val="ppt_y"/>
                                          </p:val>
                                        </p:tav>
                                        <p:tav tm="100000">
                                          <p:val>
                                            <p:strVal val="0-ppt_h/2"/>
                                          </p:val>
                                        </p:tav>
                                      </p:tavLst>
                                    </p:anim>
                                    <p:set>
                                      <p:cBhvr>
                                        <p:cTn id="148" dur="1" fill="hold">
                                          <p:stCondLst>
                                            <p:cond delay="4249"/>
                                          </p:stCondLst>
                                        </p:cTn>
                                        <p:tgtEl>
                                          <p:spTgt spid="45"/>
                                        </p:tgtEl>
                                        <p:attrNameLst>
                                          <p:attrName>style.visibility</p:attrName>
                                        </p:attrNameLst>
                                      </p:cBhvr>
                                      <p:to>
                                        <p:strVal val="hidden"/>
                                      </p:to>
                                    </p:set>
                                  </p:childTnLst>
                                </p:cTn>
                              </p:par>
                              <p:par>
                                <p:cTn id="149" presetID="15" presetClass="entr" presetSubtype="0" fill="hold" nodeType="withEffect">
                                  <p:stCondLst>
                                    <p:cond delay="0"/>
                                  </p:stCondLst>
                                  <p:childTnLst>
                                    <p:set>
                                      <p:cBhvr>
                                        <p:cTn id="150" dur="1" fill="hold">
                                          <p:stCondLst>
                                            <p:cond delay="0"/>
                                          </p:stCondLst>
                                        </p:cTn>
                                        <p:tgtEl>
                                          <p:spTgt spid="40"/>
                                        </p:tgtEl>
                                        <p:attrNameLst>
                                          <p:attrName>style.visibility</p:attrName>
                                        </p:attrNameLst>
                                      </p:cBhvr>
                                      <p:to>
                                        <p:strVal val="visible"/>
                                      </p:to>
                                    </p:set>
                                    <p:anim calcmode="lin" valueType="num">
                                      <p:cBhvr>
                                        <p:cTn id="151" dur="4250" fill="hold"/>
                                        <p:tgtEl>
                                          <p:spTgt spid="40"/>
                                        </p:tgtEl>
                                        <p:attrNameLst>
                                          <p:attrName>ppt_w</p:attrName>
                                        </p:attrNameLst>
                                      </p:cBhvr>
                                      <p:tavLst>
                                        <p:tav tm="0">
                                          <p:val>
                                            <p:fltVal val="0"/>
                                          </p:val>
                                        </p:tav>
                                        <p:tav tm="100000">
                                          <p:val>
                                            <p:strVal val="#ppt_w"/>
                                          </p:val>
                                        </p:tav>
                                      </p:tavLst>
                                    </p:anim>
                                    <p:anim calcmode="lin" valueType="num">
                                      <p:cBhvr>
                                        <p:cTn id="152" dur="4250" fill="hold"/>
                                        <p:tgtEl>
                                          <p:spTgt spid="40"/>
                                        </p:tgtEl>
                                        <p:attrNameLst>
                                          <p:attrName>ppt_h</p:attrName>
                                        </p:attrNameLst>
                                      </p:cBhvr>
                                      <p:tavLst>
                                        <p:tav tm="0">
                                          <p:val>
                                            <p:fltVal val="0"/>
                                          </p:val>
                                        </p:tav>
                                        <p:tav tm="100000">
                                          <p:val>
                                            <p:strVal val="#ppt_h"/>
                                          </p:val>
                                        </p:tav>
                                      </p:tavLst>
                                    </p:anim>
                                    <p:anim calcmode="lin" valueType="num">
                                      <p:cBhvr>
                                        <p:cTn id="153" dur="4250" fill="hold"/>
                                        <p:tgtEl>
                                          <p:spTgt spid="40"/>
                                        </p:tgtEl>
                                        <p:attrNameLst>
                                          <p:attrName>ppt_x</p:attrName>
                                        </p:attrNameLst>
                                      </p:cBhvr>
                                      <p:tavLst>
                                        <p:tav tm="0" fmla="#ppt_x+(cos(-2*pi*(1-$))*-#ppt_x-sin(-2*pi*(1-$))*(1-#ppt_y))*(1-$)">
                                          <p:val>
                                            <p:fltVal val="0"/>
                                          </p:val>
                                        </p:tav>
                                        <p:tav tm="100000">
                                          <p:val>
                                            <p:fltVal val="1"/>
                                          </p:val>
                                        </p:tav>
                                      </p:tavLst>
                                    </p:anim>
                                    <p:anim calcmode="lin" valueType="num">
                                      <p:cBhvr>
                                        <p:cTn id="154" dur="4250" fill="hold"/>
                                        <p:tgtEl>
                                          <p:spTgt spid="40"/>
                                        </p:tgtEl>
                                        <p:attrNameLst>
                                          <p:attrName>ppt_y</p:attrName>
                                        </p:attrNameLst>
                                      </p:cBhvr>
                                      <p:tavLst>
                                        <p:tav tm="0" fmla="#ppt_y+(sin(-2*pi*(1-$))*-#ppt_x+cos(-2*pi*(1-$))*(1-#ppt_y))*(1-$)">
                                          <p:val>
                                            <p:fltVal val="0"/>
                                          </p:val>
                                        </p:tav>
                                        <p:tav tm="100000">
                                          <p:val>
                                            <p:fltVal val="1"/>
                                          </p:val>
                                        </p:tav>
                                      </p:tavLst>
                                    </p:anim>
                                  </p:childTnLst>
                                </p:cTn>
                              </p:par>
                              <p:par>
                                <p:cTn id="155" presetID="8" presetClass="emph" presetSubtype="0" fill="hold" nodeType="withEffect">
                                  <p:stCondLst>
                                    <p:cond delay="0"/>
                                  </p:stCondLst>
                                  <p:childTnLst>
                                    <p:animRot by="21600000">
                                      <p:cBhvr>
                                        <p:cTn id="156" dur="4250" fill="hold"/>
                                        <p:tgtEl>
                                          <p:spTgt spid="40"/>
                                        </p:tgtEl>
                                        <p:attrNameLst>
                                          <p:attrName>r</p:attrName>
                                        </p:attrNameLst>
                                      </p:cBhvr>
                                    </p:animRot>
                                  </p:childTnLst>
                                </p:cTn>
                              </p:par>
                              <p:par>
                                <p:cTn id="157" presetID="2" presetClass="exit" presetSubtype="9" fill="hold" nodeType="withEffect">
                                  <p:stCondLst>
                                    <p:cond delay="0"/>
                                  </p:stCondLst>
                                  <p:childTnLst>
                                    <p:anim calcmode="lin" valueType="num">
                                      <p:cBhvr additive="base">
                                        <p:cTn id="158" dur="4250"/>
                                        <p:tgtEl>
                                          <p:spTgt spid="40"/>
                                        </p:tgtEl>
                                        <p:attrNameLst>
                                          <p:attrName>ppt_x</p:attrName>
                                        </p:attrNameLst>
                                      </p:cBhvr>
                                      <p:tavLst>
                                        <p:tav tm="0">
                                          <p:val>
                                            <p:strVal val="ppt_x"/>
                                          </p:val>
                                        </p:tav>
                                        <p:tav tm="100000">
                                          <p:val>
                                            <p:strVal val="0-ppt_w/2"/>
                                          </p:val>
                                        </p:tav>
                                      </p:tavLst>
                                    </p:anim>
                                    <p:anim calcmode="lin" valueType="num">
                                      <p:cBhvr additive="base">
                                        <p:cTn id="159" dur="4250"/>
                                        <p:tgtEl>
                                          <p:spTgt spid="40"/>
                                        </p:tgtEl>
                                        <p:attrNameLst>
                                          <p:attrName>ppt_y</p:attrName>
                                        </p:attrNameLst>
                                      </p:cBhvr>
                                      <p:tavLst>
                                        <p:tav tm="0">
                                          <p:val>
                                            <p:strVal val="ppt_y"/>
                                          </p:val>
                                        </p:tav>
                                        <p:tav tm="100000">
                                          <p:val>
                                            <p:strVal val="0-ppt_h/2"/>
                                          </p:val>
                                        </p:tav>
                                      </p:tavLst>
                                    </p:anim>
                                    <p:set>
                                      <p:cBhvr>
                                        <p:cTn id="160" dur="1" fill="hold">
                                          <p:stCondLst>
                                            <p:cond delay="4249"/>
                                          </p:stCondLst>
                                        </p:cTn>
                                        <p:tgtEl>
                                          <p:spTgt spid="40"/>
                                        </p:tgtEl>
                                        <p:attrNameLst>
                                          <p:attrName>style.visibility</p:attrName>
                                        </p:attrNameLst>
                                      </p:cBhvr>
                                      <p:to>
                                        <p:strVal val="hidden"/>
                                      </p:to>
                                    </p:set>
                                  </p:childTnLst>
                                </p:cTn>
                              </p:par>
                              <p:par>
                                <p:cTn id="161" presetID="15" presetClass="entr" presetSubtype="0" fill="hold" nodeType="withEffect">
                                  <p:stCondLst>
                                    <p:cond delay="0"/>
                                  </p:stCondLst>
                                  <p:childTnLst>
                                    <p:set>
                                      <p:cBhvr>
                                        <p:cTn id="162" dur="1" fill="hold">
                                          <p:stCondLst>
                                            <p:cond delay="0"/>
                                          </p:stCondLst>
                                        </p:cTn>
                                        <p:tgtEl>
                                          <p:spTgt spid="37"/>
                                        </p:tgtEl>
                                        <p:attrNameLst>
                                          <p:attrName>style.visibility</p:attrName>
                                        </p:attrNameLst>
                                      </p:cBhvr>
                                      <p:to>
                                        <p:strVal val="visible"/>
                                      </p:to>
                                    </p:set>
                                    <p:anim calcmode="lin" valueType="num">
                                      <p:cBhvr>
                                        <p:cTn id="163" dur="4250" fill="hold"/>
                                        <p:tgtEl>
                                          <p:spTgt spid="37"/>
                                        </p:tgtEl>
                                        <p:attrNameLst>
                                          <p:attrName>ppt_w</p:attrName>
                                        </p:attrNameLst>
                                      </p:cBhvr>
                                      <p:tavLst>
                                        <p:tav tm="0">
                                          <p:val>
                                            <p:fltVal val="0"/>
                                          </p:val>
                                        </p:tav>
                                        <p:tav tm="100000">
                                          <p:val>
                                            <p:strVal val="#ppt_w"/>
                                          </p:val>
                                        </p:tav>
                                      </p:tavLst>
                                    </p:anim>
                                    <p:anim calcmode="lin" valueType="num">
                                      <p:cBhvr>
                                        <p:cTn id="164" dur="4250" fill="hold"/>
                                        <p:tgtEl>
                                          <p:spTgt spid="37"/>
                                        </p:tgtEl>
                                        <p:attrNameLst>
                                          <p:attrName>ppt_h</p:attrName>
                                        </p:attrNameLst>
                                      </p:cBhvr>
                                      <p:tavLst>
                                        <p:tav tm="0">
                                          <p:val>
                                            <p:fltVal val="0"/>
                                          </p:val>
                                        </p:tav>
                                        <p:tav tm="100000">
                                          <p:val>
                                            <p:strVal val="#ppt_h"/>
                                          </p:val>
                                        </p:tav>
                                      </p:tavLst>
                                    </p:anim>
                                    <p:anim calcmode="lin" valueType="num">
                                      <p:cBhvr>
                                        <p:cTn id="165" dur="4250" fill="hold"/>
                                        <p:tgtEl>
                                          <p:spTgt spid="37"/>
                                        </p:tgtEl>
                                        <p:attrNameLst>
                                          <p:attrName>ppt_x</p:attrName>
                                        </p:attrNameLst>
                                      </p:cBhvr>
                                      <p:tavLst>
                                        <p:tav tm="0" fmla="#ppt_x+(cos(-2*pi*(1-$))*-#ppt_x-sin(-2*pi*(1-$))*(1-#ppt_y))*(1-$)">
                                          <p:val>
                                            <p:fltVal val="0"/>
                                          </p:val>
                                        </p:tav>
                                        <p:tav tm="100000">
                                          <p:val>
                                            <p:fltVal val="1"/>
                                          </p:val>
                                        </p:tav>
                                      </p:tavLst>
                                    </p:anim>
                                    <p:anim calcmode="lin" valueType="num">
                                      <p:cBhvr>
                                        <p:cTn id="166" dur="4250" fill="hold"/>
                                        <p:tgtEl>
                                          <p:spTgt spid="37"/>
                                        </p:tgtEl>
                                        <p:attrNameLst>
                                          <p:attrName>ppt_y</p:attrName>
                                        </p:attrNameLst>
                                      </p:cBhvr>
                                      <p:tavLst>
                                        <p:tav tm="0" fmla="#ppt_y+(sin(-2*pi*(1-$))*-#ppt_x+cos(-2*pi*(1-$))*(1-#ppt_y))*(1-$)">
                                          <p:val>
                                            <p:fltVal val="0"/>
                                          </p:val>
                                        </p:tav>
                                        <p:tav tm="100000">
                                          <p:val>
                                            <p:fltVal val="1"/>
                                          </p:val>
                                        </p:tav>
                                      </p:tavLst>
                                    </p:anim>
                                  </p:childTnLst>
                                </p:cTn>
                              </p:par>
                              <p:par>
                                <p:cTn id="167" presetID="8" presetClass="emph" presetSubtype="0" fill="hold" nodeType="withEffect">
                                  <p:stCondLst>
                                    <p:cond delay="0"/>
                                  </p:stCondLst>
                                  <p:childTnLst>
                                    <p:animRot by="21600000">
                                      <p:cBhvr>
                                        <p:cTn id="168" dur="4250" fill="hold"/>
                                        <p:tgtEl>
                                          <p:spTgt spid="37"/>
                                        </p:tgtEl>
                                        <p:attrNameLst>
                                          <p:attrName>r</p:attrName>
                                        </p:attrNameLst>
                                      </p:cBhvr>
                                    </p:animRot>
                                  </p:childTnLst>
                                </p:cTn>
                              </p:par>
                              <p:par>
                                <p:cTn id="169" presetID="2" presetClass="exit" presetSubtype="9" fill="hold" nodeType="withEffect">
                                  <p:stCondLst>
                                    <p:cond delay="0"/>
                                  </p:stCondLst>
                                  <p:childTnLst>
                                    <p:anim calcmode="lin" valueType="num">
                                      <p:cBhvr additive="base">
                                        <p:cTn id="170" dur="4250"/>
                                        <p:tgtEl>
                                          <p:spTgt spid="37"/>
                                        </p:tgtEl>
                                        <p:attrNameLst>
                                          <p:attrName>ppt_x</p:attrName>
                                        </p:attrNameLst>
                                      </p:cBhvr>
                                      <p:tavLst>
                                        <p:tav tm="0">
                                          <p:val>
                                            <p:strVal val="ppt_x"/>
                                          </p:val>
                                        </p:tav>
                                        <p:tav tm="100000">
                                          <p:val>
                                            <p:strVal val="0-ppt_w/2"/>
                                          </p:val>
                                        </p:tav>
                                      </p:tavLst>
                                    </p:anim>
                                    <p:anim calcmode="lin" valueType="num">
                                      <p:cBhvr additive="base">
                                        <p:cTn id="171" dur="4250"/>
                                        <p:tgtEl>
                                          <p:spTgt spid="37"/>
                                        </p:tgtEl>
                                        <p:attrNameLst>
                                          <p:attrName>ppt_y</p:attrName>
                                        </p:attrNameLst>
                                      </p:cBhvr>
                                      <p:tavLst>
                                        <p:tav tm="0">
                                          <p:val>
                                            <p:strVal val="ppt_y"/>
                                          </p:val>
                                        </p:tav>
                                        <p:tav tm="100000">
                                          <p:val>
                                            <p:strVal val="0-ppt_h/2"/>
                                          </p:val>
                                        </p:tav>
                                      </p:tavLst>
                                    </p:anim>
                                    <p:set>
                                      <p:cBhvr>
                                        <p:cTn id="172" dur="1" fill="hold">
                                          <p:stCondLst>
                                            <p:cond delay="4249"/>
                                          </p:stCondLst>
                                        </p:cTn>
                                        <p:tgtEl>
                                          <p:spTgt spid="37"/>
                                        </p:tgtEl>
                                        <p:attrNameLst>
                                          <p:attrName>style.visibility</p:attrName>
                                        </p:attrNameLst>
                                      </p:cBhvr>
                                      <p:to>
                                        <p:strVal val="hidden"/>
                                      </p:to>
                                    </p:set>
                                  </p:childTnLst>
                                </p:cTn>
                              </p:par>
                              <p:par>
                                <p:cTn id="173" presetID="15" presetClass="entr" presetSubtype="0" fill="hold" nodeType="withEffect">
                                  <p:stCondLst>
                                    <p:cond delay="0"/>
                                  </p:stCondLst>
                                  <p:childTnLst>
                                    <p:set>
                                      <p:cBhvr>
                                        <p:cTn id="174" dur="1" fill="hold">
                                          <p:stCondLst>
                                            <p:cond delay="0"/>
                                          </p:stCondLst>
                                        </p:cTn>
                                        <p:tgtEl>
                                          <p:spTgt spid="31"/>
                                        </p:tgtEl>
                                        <p:attrNameLst>
                                          <p:attrName>style.visibility</p:attrName>
                                        </p:attrNameLst>
                                      </p:cBhvr>
                                      <p:to>
                                        <p:strVal val="visible"/>
                                      </p:to>
                                    </p:set>
                                    <p:anim calcmode="lin" valueType="num">
                                      <p:cBhvr>
                                        <p:cTn id="175" dur="4250" fill="hold"/>
                                        <p:tgtEl>
                                          <p:spTgt spid="31"/>
                                        </p:tgtEl>
                                        <p:attrNameLst>
                                          <p:attrName>ppt_w</p:attrName>
                                        </p:attrNameLst>
                                      </p:cBhvr>
                                      <p:tavLst>
                                        <p:tav tm="0">
                                          <p:val>
                                            <p:fltVal val="0"/>
                                          </p:val>
                                        </p:tav>
                                        <p:tav tm="100000">
                                          <p:val>
                                            <p:strVal val="#ppt_w"/>
                                          </p:val>
                                        </p:tav>
                                      </p:tavLst>
                                    </p:anim>
                                    <p:anim calcmode="lin" valueType="num">
                                      <p:cBhvr>
                                        <p:cTn id="176" dur="4250" fill="hold"/>
                                        <p:tgtEl>
                                          <p:spTgt spid="31"/>
                                        </p:tgtEl>
                                        <p:attrNameLst>
                                          <p:attrName>ppt_h</p:attrName>
                                        </p:attrNameLst>
                                      </p:cBhvr>
                                      <p:tavLst>
                                        <p:tav tm="0">
                                          <p:val>
                                            <p:fltVal val="0"/>
                                          </p:val>
                                        </p:tav>
                                        <p:tav tm="100000">
                                          <p:val>
                                            <p:strVal val="#ppt_h"/>
                                          </p:val>
                                        </p:tav>
                                      </p:tavLst>
                                    </p:anim>
                                    <p:anim calcmode="lin" valueType="num">
                                      <p:cBhvr>
                                        <p:cTn id="177" dur="4250" fill="hold"/>
                                        <p:tgtEl>
                                          <p:spTgt spid="31"/>
                                        </p:tgtEl>
                                        <p:attrNameLst>
                                          <p:attrName>ppt_x</p:attrName>
                                        </p:attrNameLst>
                                      </p:cBhvr>
                                      <p:tavLst>
                                        <p:tav tm="0" fmla="#ppt_x+(cos(-2*pi*(1-$))*-#ppt_x-sin(-2*pi*(1-$))*(1-#ppt_y))*(1-$)">
                                          <p:val>
                                            <p:fltVal val="0"/>
                                          </p:val>
                                        </p:tav>
                                        <p:tav tm="100000">
                                          <p:val>
                                            <p:fltVal val="1"/>
                                          </p:val>
                                        </p:tav>
                                      </p:tavLst>
                                    </p:anim>
                                    <p:anim calcmode="lin" valueType="num">
                                      <p:cBhvr>
                                        <p:cTn id="178" dur="4250" fill="hold"/>
                                        <p:tgtEl>
                                          <p:spTgt spid="31"/>
                                        </p:tgtEl>
                                        <p:attrNameLst>
                                          <p:attrName>ppt_y</p:attrName>
                                        </p:attrNameLst>
                                      </p:cBhvr>
                                      <p:tavLst>
                                        <p:tav tm="0" fmla="#ppt_y+(sin(-2*pi*(1-$))*-#ppt_x+cos(-2*pi*(1-$))*(1-#ppt_y))*(1-$)">
                                          <p:val>
                                            <p:fltVal val="0"/>
                                          </p:val>
                                        </p:tav>
                                        <p:tav tm="100000">
                                          <p:val>
                                            <p:fltVal val="1"/>
                                          </p:val>
                                        </p:tav>
                                      </p:tavLst>
                                    </p:anim>
                                  </p:childTnLst>
                                </p:cTn>
                              </p:par>
                              <p:par>
                                <p:cTn id="179" presetID="8" presetClass="emph" presetSubtype="0" fill="hold" nodeType="withEffect">
                                  <p:stCondLst>
                                    <p:cond delay="0"/>
                                  </p:stCondLst>
                                  <p:childTnLst>
                                    <p:animRot by="21600000">
                                      <p:cBhvr>
                                        <p:cTn id="180" dur="4250" fill="hold"/>
                                        <p:tgtEl>
                                          <p:spTgt spid="31"/>
                                        </p:tgtEl>
                                        <p:attrNameLst>
                                          <p:attrName>r</p:attrName>
                                        </p:attrNameLst>
                                      </p:cBhvr>
                                    </p:animRot>
                                  </p:childTnLst>
                                </p:cTn>
                              </p:par>
                              <p:par>
                                <p:cTn id="181" presetID="2" presetClass="exit" presetSubtype="9" fill="hold" nodeType="withEffect">
                                  <p:stCondLst>
                                    <p:cond delay="0"/>
                                  </p:stCondLst>
                                  <p:childTnLst>
                                    <p:anim calcmode="lin" valueType="num">
                                      <p:cBhvr additive="base">
                                        <p:cTn id="182" dur="4250"/>
                                        <p:tgtEl>
                                          <p:spTgt spid="31"/>
                                        </p:tgtEl>
                                        <p:attrNameLst>
                                          <p:attrName>ppt_x</p:attrName>
                                        </p:attrNameLst>
                                      </p:cBhvr>
                                      <p:tavLst>
                                        <p:tav tm="0">
                                          <p:val>
                                            <p:strVal val="ppt_x"/>
                                          </p:val>
                                        </p:tav>
                                        <p:tav tm="100000">
                                          <p:val>
                                            <p:strVal val="0-ppt_w/2"/>
                                          </p:val>
                                        </p:tav>
                                      </p:tavLst>
                                    </p:anim>
                                    <p:anim calcmode="lin" valueType="num">
                                      <p:cBhvr additive="base">
                                        <p:cTn id="183" dur="4250"/>
                                        <p:tgtEl>
                                          <p:spTgt spid="31"/>
                                        </p:tgtEl>
                                        <p:attrNameLst>
                                          <p:attrName>ppt_y</p:attrName>
                                        </p:attrNameLst>
                                      </p:cBhvr>
                                      <p:tavLst>
                                        <p:tav tm="0">
                                          <p:val>
                                            <p:strVal val="ppt_y"/>
                                          </p:val>
                                        </p:tav>
                                        <p:tav tm="100000">
                                          <p:val>
                                            <p:strVal val="0-ppt_h/2"/>
                                          </p:val>
                                        </p:tav>
                                      </p:tavLst>
                                    </p:anim>
                                    <p:set>
                                      <p:cBhvr>
                                        <p:cTn id="184" dur="1" fill="hold">
                                          <p:stCondLst>
                                            <p:cond delay="4249"/>
                                          </p:stCondLst>
                                        </p:cTn>
                                        <p:tgtEl>
                                          <p:spTgt spid="31"/>
                                        </p:tgtEl>
                                        <p:attrNameLst>
                                          <p:attrName>style.visibility</p:attrName>
                                        </p:attrNameLst>
                                      </p:cBhvr>
                                      <p:to>
                                        <p:strVal val="hidden"/>
                                      </p:to>
                                    </p:set>
                                  </p:childTnLst>
                                </p:cTn>
                              </p:par>
                              <p:par>
                                <p:cTn id="185" presetID="15" presetClass="entr" presetSubtype="0" fill="hold" nodeType="withEffect">
                                  <p:stCondLst>
                                    <p:cond delay="0"/>
                                  </p:stCondLst>
                                  <p:childTnLst>
                                    <p:set>
                                      <p:cBhvr>
                                        <p:cTn id="186" dur="1" fill="hold">
                                          <p:stCondLst>
                                            <p:cond delay="0"/>
                                          </p:stCondLst>
                                        </p:cTn>
                                        <p:tgtEl>
                                          <p:spTgt spid="34"/>
                                        </p:tgtEl>
                                        <p:attrNameLst>
                                          <p:attrName>style.visibility</p:attrName>
                                        </p:attrNameLst>
                                      </p:cBhvr>
                                      <p:to>
                                        <p:strVal val="visible"/>
                                      </p:to>
                                    </p:set>
                                    <p:anim calcmode="lin" valueType="num">
                                      <p:cBhvr>
                                        <p:cTn id="187" dur="4250" fill="hold"/>
                                        <p:tgtEl>
                                          <p:spTgt spid="34"/>
                                        </p:tgtEl>
                                        <p:attrNameLst>
                                          <p:attrName>ppt_w</p:attrName>
                                        </p:attrNameLst>
                                      </p:cBhvr>
                                      <p:tavLst>
                                        <p:tav tm="0">
                                          <p:val>
                                            <p:fltVal val="0"/>
                                          </p:val>
                                        </p:tav>
                                        <p:tav tm="100000">
                                          <p:val>
                                            <p:strVal val="#ppt_w"/>
                                          </p:val>
                                        </p:tav>
                                      </p:tavLst>
                                    </p:anim>
                                    <p:anim calcmode="lin" valueType="num">
                                      <p:cBhvr>
                                        <p:cTn id="188" dur="4250" fill="hold"/>
                                        <p:tgtEl>
                                          <p:spTgt spid="34"/>
                                        </p:tgtEl>
                                        <p:attrNameLst>
                                          <p:attrName>ppt_h</p:attrName>
                                        </p:attrNameLst>
                                      </p:cBhvr>
                                      <p:tavLst>
                                        <p:tav tm="0">
                                          <p:val>
                                            <p:fltVal val="0"/>
                                          </p:val>
                                        </p:tav>
                                        <p:tav tm="100000">
                                          <p:val>
                                            <p:strVal val="#ppt_h"/>
                                          </p:val>
                                        </p:tav>
                                      </p:tavLst>
                                    </p:anim>
                                    <p:anim calcmode="lin" valueType="num">
                                      <p:cBhvr>
                                        <p:cTn id="189" dur="4250" fill="hold"/>
                                        <p:tgtEl>
                                          <p:spTgt spid="34"/>
                                        </p:tgtEl>
                                        <p:attrNameLst>
                                          <p:attrName>ppt_x</p:attrName>
                                        </p:attrNameLst>
                                      </p:cBhvr>
                                      <p:tavLst>
                                        <p:tav tm="0" fmla="#ppt_x+(cos(-2*pi*(1-$))*-#ppt_x-sin(-2*pi*(1-$))*(1-#ppt_y))*(1-$)">
                                          <p:val>
                                            <p:fltVal val="0"/>
                                          </p:val>
                                        </p:tav>
                                        <p:tav tm="100000">
                                          <p:val>
                                            <p:fltVal val="1"/>
                                          </p:val>
                                        </p:tav>
                                      </p:tavLst>
                                    </p:anim>
                                    <p:anim calcmode="lin" valueType="num">
                                      <p:cBhvr>
                                        <p:cTn id="190" dur="4250" fill="hold"/>
                                        <p:tgtEl>
                                          <p:spTgt spid="34"/>
                                        </p:tgtEl>
                                        <p:attrNameLst>
                                          <p:attrName>ppt_y</p:attrName>
                                        </p:attrNameLst>
                                      </p:cBhvr>
                                      <p:tavLst>
                                        <p:tav tm="0" fmla="#ppt_y+(sin(-2*pi*(1-$))*-#ppt_x+cos(-2*pi*(1-$))*(1-#ppt_y))*(1-$)">
                                          <p:val>
                                            <p:fltVal val="0"/>
                                          </p:val>
                                        </p:tav>
                                        <p:tav tm="100000">
                                          <p:val>
                                            <p:fltVal val="1"/>
                                          </p:val>
                                        </p:tav>
                                      </p:tavLst>
                                    </p:anim>
                                  </p:childTnLst>
                                </p:cTn>
                              </p:par>
                              <p:par>
                                <p:cTn id="191" presetID="8" presetClass="emph" presetSubtype="0" fill="hold" nodeType="withEffect">
                                  <p:stCondLst>
                                    <p:cond delay="0"/>
                                  </p:stCondLst>
                                  <p:childTnLst>
                                    <p:animRot by="21600000">
                                      <p:cBhvr>
                                        <p:cTn id="192" dur="4250" fill="hold"/>
                                        <p:tgtEl>
                                          <p:spTgt spid="34"/>
                                        </p:tgtEl>
                                        <p:attrNameLst>
                                          <p:attrName>r</p:attrName>
                                        </p:attrNameLst>
                                      </p:cBhvr>
                                    </p:animRot>
                                  </p:childTnLst>
                                </p:cTn>
                              </p:par>
                              <p:par>
                                <p:cTn id="193" presetID="2" presetClass="exit" presetSubtype="9" fill="hold" nodeType="withEffect">
                                  <p:stCondLst>
                                    <p:cond delay="0"/>
                                  </p:stCondLst>
                                  <p:childTnLst>
                                    <p:anim calcmode="lin" valueType="num">
                                      <p:cBhvr additive="base">
                                        <p:cTn id="194" dur="4250"/>
                                        <p:tgtEl>
                                          <p:spTgt spid="34"/>
                                        </p:tgtEl>
                                        <p:attrNameLst>
                                          <p:attrName>ppt_x</p:attrName>
                                        </p:attrNameLst>
                                      </p:cBhvr>
                                      <p:tavLst>
                                        <p:tav tm="0">
                                          <p:val>
                                            <p:strVal val="ppt_x"/>
                                          </p:val>
                                        </p:tav>
                                        <p:tav tm="100000">
                                          <p:val>
                                            <p:strVal val="0-ppt_w/2"/>
                                          </p:val>
                                        </p:tav>
                                      </p:tavLst>
                                    </p:anim>
                                    <p:anim calcmode="lin" valueType="num">
                                      <p:cBhvr additive="base">
                                        <p:cTn id="195" dur="4250"/>
                                        <p:tgtEl>
                                          <p:spTgt spid="34"/>
                                        </p:tgtEl>
                                        <p:attrNameLst>
                                          <p:attrName>ppt_y</p:attrName>
                                        </p:attrNameLst>
                                      </p:cBhvr>
                                      <p:tavLst>
                                        <p:tav tm="0">
                                          <p:val>
                                            <p:strVal val="ppt_y"/>
                                          </p:val>
                                        </p:tav>
                                        <p:tav tm="100000">
                                          <p:val>
                                            <p:strVal val="0-ppt_h/2"/>
                                          </p:val>
                                        </p:tav>
                                      </p:tavLst>
                                    </p:anim>
                                    <p:set>
                                      <p:cBhvr>
                                        <p:cTn id="196" dur="1" fill="hold">
                                          <p:stCondLst>
                                            <p:cond delay="4249"/>
                                          </p:stCondLst>
                                        </p:cTn>
                                        <p:tgtEl>
                                          <p:spTgt spid="34"/>
                                        </p:tgtEl>
                                        <p:attrNameLst>
                                          <p:attrName>style.visibility</p:attrName>
                                        </p:attrNameLst>
                                      </p:cBhvr>
                                      <p:to>
                                        <p:strVal val="hidden"/>
                                      </p:to>
                                    </p:set>
                                  </p:childTnLst>
                                </p:cTn>
                              </p:par>
                              <p:par>
                                <p:cTn id="197" presetID="23" presetClass="entr" presetSubtype="272" fill="hold" nodeType="withEffect">
                                  <p:stCondLst>
                                    <p:cond delay="1000"/>
                                  </p:stCondLst>
                                  <p:childTnLst>
                                    <p:set>
                                      <p:cBhvr>
                                        <p:cTn id="198" dur="1" fill="hold">
                                          <p:stCondLst>
                                            <p:cond delay="0"/>
                                          </p:stCondLst>
                                        </p:cTn>
                                        <p:tgtEl>
                                          <p:spTgt spid="63"/>
                                        </p:tgtEl>
                                        <p:attrNameLst>
                                          <p:attrName>style.visibility</p:attrName>
                                        </p:attrNameLst>
                                      </p:cBhvr>
                                      <p:to>
                                        <p:strVal val="visible"/>
                                      </p:to>
                                    </p:set>
                                    <p:anim calcmode="lin" valueType="num">
                                      <p:cBhvr>
                                        <p:cTn id="199" dur="3250" fill="hold"/>
                                        <p:tgtEl>
                                          <p:spTgt spid="63"/>
                                        </p:tgtEl>
                                        <p:attrNameLst>
                                          <p:attrName>ppt_w</p:attrName>
                                        </p:attrNameLst>
                                      </p:cBhvr>
                                      <p:tavLst>
                                        <p:tav tm="0">
                                          <p:val>
                                            <p:strVal val="2/3*#ppt_w"/>
                                          </p:val>
                                        </p:tav>
                                        <p:tav tm="100000">
                                          <p:val>
                                            <p:strVal val="#ppt_w"/>
                                          </p:val>
                                        </p:tav>
                                      </p:tavLst>
                                    </p:anim>
                                    <p:anim calcmode="lin" valueType="num">
                                      <p:cBhvr>
                                        <p:cTn id="200" dur="3250" fill="hold"/>
                                        <p:tgtEl>
                                          <p:spTgt spid="63"/>
                                        </p:tgtEl>
                                        <p:attrNameLst>
                                          <p:attrName>ppt_h</p:attrName>
                                        </p:attrNameLst>
                                      </p:cBhvr>
                                      <p:tavLst>
                                        <p:tav tm="0">
                                          <p:val>
                                            <p:strVal val="2/3*#ppt_h"/>
                                          </p:val>
                                        </p:tav>
                                        <p:tav tm="100000">
                                          <p:val>
                                            <p:strVal val="#ppt_h"/>
                                          </p:val>
                                        </p:tav>
                                      </p:tavLst>
                                    </p:anim>
                                  </p:childTnLst>
                                </p:cTn>
                              </p:par>
                              <p:par>
                                <p:cTn id="201" presetID="4" presetClass="entr" presetSubtype="32" fill="hold" nodeType="withEffect">
                                  <p:stCondLst>
                                    <p:cond delay="1000"/>
                                  </p:stCondLst>
                                  <p:childTnLst>
                                    <p:set>
                                      <p:cBhvr>
                                        <p:cTn id="202" dur="1" fill="hold">
                                          <p:stCondLst>
                                            <p:cond delay="0"/>
                                          </p:stCondLst>
                                        </p:cTn>
                                        <p:tgtEl>
                                          <p:spTgt spid="63"/>
                                        </p:tgtEl>
                                        <p:attrNameLst>
                                          <p:attrName>style.visibility</p:attrName>
                                        </p:attrNameLst>
                                      </p:cBhvr>
                                      <p:to>
                                        <p:strVal val="visible"/>
                                      </p:to>
                                    </p:set>
                                    <p:animEffect transition="in" filter="box(out)">
                                      <p:cBhvr>
                                        <p:cTn id="203" dur="3250"/>
                                        <p:tgtEl>
                                          <p:spTgt spid="63"/>
                                        </p:tgtEl>
                                      </p:cBhvr>
                                    </p:animEffect>
                                  </p:childTnLst>
                                </p:cTn>
                              </p:par>
                              <p:par>
                                <p:cTn id="204" presetID="9" presetClass="emph" presetSubtype="0" grpId="0" nodeType="withEffect">
                                  <p:stCondLst>
                                    <p:cond delay="0"/>
                                  </p:stCondLst>
                                  <p:childTnLst>
                                    <p:set>
                                      <p:cBhvr rctx="PPT">
                                        <p:cTn id="205" dur="indefinite"/>
                                        <p:tgtEl>
                                          <p:spTgt spid="56"/>
                                        </p:tgtEl>
                                        <p:attrNameLst>
                                          <p:attrName>style.opacity</p:attrName>
                                        </p:attrNameLst>
                                      </p:cBhvr>
                                      <p:to>
                                        <p:strVal val="0"/>
                                      </p:to>
                                    </p:set>
                                    <p:animEffect filter="image" prLst="opacity: 0">
                                      <p:cBhvr rctx="IE">
                                        <p:cTn id="206" dur="indefinite"/>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Rectángulo"/>
          <p:cNvSpPr/>
          <p:nvPr/>
        </p:nvSpPr>
        <p:spPr>
          <a:xfrm>
            <a:off x="2699792" y="915566"/>
            <a:ext cx="5400600" cy="2031325"/>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400" b="1" dirty="0" smtClean="0">
                <a:solidFill>
                  <a:schemeClr val="tx2">
                    <a:lumMod val="25000"/>
                  </a:schemeClr>
                </a:solidFill>
                <a:latin typeface="Hobo Std" pitchFamily="34" charset="0"/>
              </a:rPr>
              <a:t>VALOR NUTRICIONAL DEL HUEVO</a:t>
            </a:r>
          </a:p>
          <a:p>
            <a:pPr algn="ctr">
              <a:defRPr/>
            </a:pPr>
            <a:endParaRPr lang="es-ES" sz="1400" b="1" dirty="0">
              <a:solidFill>
                <a:schemeClr val="tx2">
                  <a:lumMod val="25000"/>
                </a:schemeClr>
              </a:solidFill>
              <a:latin typeface="Hobo Std" pitchFamily="34" charset="0"/>
            </a:endParaRPr>
          </a:p>
          <a:p>
            <a:pPr algn="ctr">
              <a:defRPr/>
            </a:pPr>
            <a:r>
              <a:rPr lang="es-ES" sz="1400" b="1" dirty="0" smtClean="0">
                <a:solidFill>
                  <a:schemeClr val="tx2">
                    <a:lumMod val="25000"/>
                  </a:schemeClr>
                </a:solidFill>
                <a:latin typeface="Hobo Std" pitchFamily="34" charset="0"/>
              </a:rPr>
              <a:t>Por </a:t>
            </a:r>
            <a:r>
              <a:rPr lang="es-ES" sz="1400" b="1" dirty="0">
                <a:solidFill>
                  <a:schemeClr val="tx2">
                    <a:lumMod val="25000"/>
                  </a:schemeClr>
                </a:solidFill>
                <a:latin typeface="Hobo Std" pitchFamily="34" charset="0"/>
              </a:rPr>
              <a:t>cada 100 gramos de huevo se estiman: 73.8 g de agua, un valor calórico de 159 kcal, 12.9 g de proteínas, 0.6 g de glúcidos, 11.7 g de lípidos, 550 mg de colesterol, 2.7 mg de hierro, 58 mg de calcio, 13 mg de magnesio, 221 mg de fósforo, 144 mg de potasio, 121 mg de sodio, 202 </a:t>
            </a:r>
            <a:r>
              <a:rPr lang="es-ES" sz="1400" b="1" dirty="0" smtClean="0">
                <a:solidFill>
                  <a:schemeClr val="tx2">
                    <a:lumMod val="25000"/>
                  </a:schemeClr>
                </a:solidFill>
                <a:latin typeface="Hobo Std" pitchFamily="34" charset="0"/>
              </a:rPr>
              <a:t>microgramos </a:t>
            </a:r>
            <a:r>
              <a:rPr lang="es-ES" sz="1400" b="1" dirty="0">
                <a:solidFill>
                  <a:schemeClr val="tx2">
                    <a:lumMod val="25000"/>
                  </a:schemeClr>
                </a:solidFill>
                <a:latin typeface="Hobo Std" pitchFamily="34" charset="0"/>
              </a:rPr>
              <a:t>de vitamina A, 0.35 mg de vitamina B2 y 0.12 mg de vitamina B6.</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71963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32 Grupo"/>
          <p:cNvGrpSpPr/>
          <p:nvPr/>
        </p:nvGrpSpPr>
        <p:grpSpPr>
          <a:xfrm>
            <a:off x="-30192" y="0"/>
            <a:ext cx="9144000" cy="5143500"/>
            <a:chOff x="0" y="0"/>
            <a:chExt cx="9144000" cy="5143500"/>
          </a:xfrm>
        </p:grpSpPr>
        <p:sp>
          <p:nvSpPr>
            <p:cNvPr id="34" name="33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9" name="38 Imagen" descr="Diapositiva4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0282"/>
            <a:ext cx="9144000" cy="5153782"/>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6412" y="-596602"/>
            <a:ext cx="9252520" cy="6408712"/>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8766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4000" fill="hold"/>
                                        <p:tgtEl>
                                          <p:spTgt spid="24"/>
                                        </p:tgtEl>
                                        <p:attrNameLst>
                                          <p:attrName>ppt_x</p:attrName>
                                        </p:attrNameLst>
                                      </p:cBhvr>
                                      <p:tavLst>
                                        <p:tav tm="0">
                                          <p:val>
                                            <p:strVal val="0-#ppt_w/2"/>
                                          </p:val>
                                        </p:tav>
                                        <p:tav tm="100000">
                                          <p:val>
                                            <p:strVal val="#ppt_x"/>
                                          </p:val>
                                        </p:tav>
                                      </p:tavLst>
                                    </p:anim>
                                    <p:anim calcmode="lin" valueType="num">
                                      <p:cBhvr additive="base">
                                        <p:cTn id="11" dur="4000" fill="hold"/>
                                        <p:tgtEl>
                                          <p:spTgt spid="24"/>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4000" fill="hold"/>
                                        <p:tgtEl>
                                          <p:spTgt spid="24"/>
                                        </p:tgtEl>
                                        <p:attrNameLst>
                                          <p:attrName>ppt_w</p:attrName>
                                        </p:attrNameLst>
                                      </p:cBhvr>
                                      <p:tavLst>
                                        <p:tav tm="0" fmla="#ppt_w*sin(2.5*pi*$)">
                                          <p:val>
                                            <p:fltVal val="0"/>
                                          </p:val>
                                        </p:tav>
                                        <p:tav tm="100000">
                                          <p:val>
                                            <p:fltVal val="1"/>
                                          </p:val>
                                        </p:tav>
                                      </p:tavLst>
                                    </p:anim>
                                    <p:anim calcmode="lin" valueType="num">
                                      <p:cBhvr>
                                        <p:cTn id="15" dur="4000" fill="hold"/>
                                        <p:tgtEl>
                                          <p:spTgt spid="24"/>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500"/>
                                        <p:tgtEl>
                                          <p:spTgt spid="24"/>
                                        </p:tgtEl>
                                        <p:attrNameLst>
                                          <p:attrName>ppt_x</p:attrName>
                                        </p:attrNameLst>
                                      </p:cBhvr>
                                      <p:tavLst>
                                        <p:tav tm="0">
                                          <p:val>
                                            <p:strVal val="ppt_x"/>
                                          </p:val>
                                        </p:tav>
                                        <p:tav tm="100000">
                                          <p:val>
                                            <p:strVal val="1+ppt_w/2"/>
                                          </p:val>
                                        </p:tav>
                                      </p:tavLst>
                                    </p:anim>
                                    <p:anim calcmode="lin" valueType="num">
                                      <p:cBhvr additive="base">
                                        <p:cTn id="18" dur="4500"/>
                                        <p:tgtEl>
                                          <p:spTgt spid="24"/>
                                        </p:tgtEl>
                                        <p:attrNameLst>
                                          <p:attrName>ppt_y</p:attrName>
                                        </p:attrNameLst>
                                      </p:cBhvr>
                                      <p:tavLst>
                                        <p:tav tm="0">
                                          <p:val>
                                            <p:strVal val="ppt_y"/>
                                          </p:val>
                                        </p:tav>
                                        <p:tav tm="100000">
                                          <p:val>
                                            <p:strVal val="ppt_y"/>
                                          </p:val>
                                        </p:tav>
                                      </p:tavLst>
                                    </p:anim>
                                    <p:set>
                                      <p:cBhvr>
                                        <p:cTn id="19" dur="1" fill="hold">
                                          <p:stCondLst>
                                            <p:cond delay="4499"/>
                                          </p:stCondLst>
                                        </p:cTn>
                                        <p:tgtEl>
                                          <p:spTgt spid="24"/>
                                        </p:tgtEl>
                                        <p:attrNameLst>
                                          <p:attrName>style.visibility</p:attrName>
                                        </p:attrNameLst>
                                      </p:cBhvr>
                                      <p:to>
                                        <p:strVal val="hidden"/>
                                      </p:to>
                                    </p:set>
                                  </p:childTnLst>
                                </p:cTn>
                              </p:par>
                              <p:par>
                                <p:cTn id="20" presetID="2" presetClass="entr" presetSubtype="8"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0-#ppt_w/2"/>
                                          </p:val>
                                        </p:tav>
                                        <p:tav tm="100000">
                                          <p:val>
                                            <p:strVal val="#ppt_x"/>
                                          </p:val>
                                        </p:tav>
                                      </p:tavLst>
                                    </p:anim>
                                    <p:anim calcmode="lin" valueType="num">
                                      <p:cBhvr additive="base">
                                        <p:cTn id="23" dur="4000" fill="hold"/>
                                        <p:tgtEl>
                                          <p:spTgt spid="25"/>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4000" fill="hold"/>
                                        <p:tgtEl>
                                          <p:spTgt spid="25"/>
                                        </p:tgtEl>
                                        <p:attrNameLst>
                                          <p:attrName>ppt_w</p:attrName>
                                        </p:attrNameLst>
                                      </p:cBhvr>
                                      <p:tavLst>
                                        <p:tav tm="0" fmla="#ppt_w*sin(2.5*pi*$)">
                                          <p:val>
                                            <p:fltVal val="0"/>
                                          </p:val>
                                        </p:tav>
                                        <p:tav tm="100000">
                                          <p:val>
                                            <p:fltVal val="1"/>
                                          </p:val>
                                        </p:tav>
                                      </p:tavLst>
                                    </p:anim>
                                    <p:anim calcmode="lin" valueType="num">
                                      <p:cBhvr>
                                        <p:cTn id="27" dur="4000" fill="hold"/>
                                        <p:tgtEl>
                                          <p:spTgt spid="25"/>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25"/>
                                        </p:tgtEl>
                                        <p:attrNameLst>
                                          <p:attrName>ppt_x</p:attrName>
                                        </p:attrNameLst>
                                      </p:cBhvr>
                                      <p:tavLst>
                                        <p:tav tm="0">
                                          <p:val>
                                            <p:strVal val="ppt_x"/>
                                          </p:val>
                                        </p:tav>
                                        <p:tav tm="100000">
                                          <p:val>
                                            <p:strVal val="1+ppt_w/2"/>
                                          </p:val>
                                        </p:tav>
                                      </p:tavLst>
                                    </p:anim>
                                    <p:anim calcmode="lin" valueType="num">
                                      <p:cBhvr additive="base">
                                        <p:cTn id="30" dur="4500"/>
                                        <p:tgtEl>
                                          <p:spTgt spid="25"/>
                                        </p:tgtEl>
                                        <p:attrNameLst>
                                          <p:attrName>ppt_y</p:attrName>
                                        </p:attrNameLst>
                                      </p:cBhvr>
                                      <p:tavLst>
                                        <p:tav tm="0">
                                          <p:val>
                                            <p:strVal val="ppt_y"/>
                                          </p:val>
                                        </p:tav>
                                        <p:tav tm="100000">
                                          <p:val>
                                            <p:strVal val="ppt_y"/>
                                          </p:val>
                                        </p:tav>
                                      </p:tavLst>
                                    </p:anim>
                                    <p:set>
                                      <p:cBhvr>
                                        <p:cTn id="31" dur="1" fill="hold">
                                          <p:stCondLst>
                                            <p:cond delay="4499"/>
                                          </p:stCondLst>
                                        </p:cTn>
                                        <p:tgtEl>
                                          <p:spTgt spid="25"/>
                                        </p:tgtEl>
                                        <p:attrNameLst>
                                          <p:attrName>style.visibility</p:attrName>
                                        </p:attrNameLst>
                                      </p:cBhvr>
                                      <p:to>
                                        <p:strVal val="hidden"/>
                                      </p:to>
                                    </p:set>
                                  </p:childTnLst>
                                </p:cTn>
                              </p:par>
                              <p:par>
                                <p:cTn id="32" presetID="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4000" fill="hold"/>
                                        <p:tgtEl>
                                          <p:spTgt spid="29"/>
                                        </p:tgtEl>
                                        <p:attrNameLst>
                                          <p:attrName>ppt_x</p:attrName>
                                        </p:attrNameLst>
                                      </p:cBhvr>
                                      <p:tavLst>
                                        <p:tav tm="0">
                                          <p:val>
                                            <p:strVal val="0-#ppt_w/2"/>
                                          </p:val>
                                        </p:tav>
                                        <p:tav tm="100000">
                                          <p:val>
                                            <p:strVal val="#ppt_x"/>
                                          </p:val>
                                        </p:tav>
                                      </p:tavLst>
                                    </p:anim>
                                    <p:anim calcmode="lin" valueType="num">
                                      <p:cBhvr additive="base">
                                        <p:cTn id="35" dur="4000" fill="hold"/>
                                        <p:tgtEl>
                                          <p:spTgt spid="2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p:cTn id="38" dur="4000" fill="hold"/>
                                        <p:tgtEl>
                                          <p:spTgt spid="29"/>
                                        </p:tgtEl>
                                        <p:attrNameLst>
                                          <p:attrName>ppt_w</p:attrName>
                                        </p:attrNameLst>
                                      </p:cBhvr>
                                      <p:tavLst>
                                        <p:tav tm="0" fmla="#ppt_w*sin(2.5*pi*$)">
                                          <p:val>
                                            <p:fltVal val="0"/>
                                          </p:val>
                                        </p:tav>
                                        <p:tav tm="100000">
                                          <p:val>
                                            <p:fltVal val="1"/>
                                          </p:val>
                                        </p:tav>
                                      </p:tavLst>
                                    </p:anim>
                                    <p:anim calcmode="lin" valueType="num">
                                      <p:cBhvr>
                                        <p:cTn id="39" dur="4000" fill="hold"/>
                                        <p:tgtEl>
                                          <p:spTgt spid="29"/>
                                        </p:tgtEl>
                                        <p:attrNameLst>
                                          <p:attrName>ppt_h</p:attrName>
                                        </p:attrNameLst>
                                      </p:cBhvr>
                                      <p:tavLst>
                                        <p:tav tm="0">
                                          <p:val>
                                            <p:strVal val="#ppt_h"/>
                                          </p:val>
                                        </p:tav>
                                        <p:tav tm="100000">
                                          <p:val>
                                            <p:strVal val="#ppt_h"/>
                                          </p:val>
                                        </p:tav>
                                      </p:tavLst>
                                    </p:anim>
                                  </p:childTnLst>
                                </p:cTn>
                              </p:par>
                              <p:par>
                                <p:cTn id="40" presetID="2" presetClass="exit" presetSubtype="2" fill="hold" grpId="2" nodeType="withEffect">
                                  <p:stCondLst>
                                    <p:cond delay="0"/>
                                  </p:stCondLst>
                                  <p:childTnLst>
                                    <p:anim calcmode="lin" valueType="num">
                                      <p:cBhvr additive="base">
                                        <p:cTn id="41" dur="4500"/>
                                        <p:tgtEl>
                                          <p:spTgt spid="29"/>
                                        </p:tgtEl>
                                        <p:attrNameLst>
                                          <p:attrName>ppt_x</p:attrName>
                                        </p:attrNameLst>
                                      </p:cBhvr>
                                      <p:tavLst>
                                        <p:tav tm="0">
                                          <p:val>
                                            <p:strVal val="ppt_x"/>
                                          </p:val>
                                        </p:tav>
                                        <p:tav tm="100000">
                                          <p:val>
                                            <p:strVal val="1+ppt_w/2"/>
                                          </p:val>
                                        </p:tav>
                                      </p:tavLst>
                                    </p:anim>
                                    <p:anim calcmode="lin" valueType="num">
                                      <p:cBhvr additive="base">
                                        <p:cTn id="42" dur="4500"/>
                                        <p:tgtEl>
                                          <p:spTgt spid="29"/>
                                        </p:tgtEl>
                                        <p:attrNameLst>
                                          <p:attrName>ppt_y</p:attrName>
                                        </p:attrNameLst>
                                      </p:cBhvr>
                                      <p:tavLst>
                                        <p:tav tm="0">
                                          <p:val>
                                            <p:strVal val="ppt_y"/>
                                          </p:val>
                                        </p:tav>
                                        <p:tav tm="100000">
                                          <p:val>
                                            <p:strVal val="ppt_y"/>
                                          </p:val>
                                        </p:tav>
                                      </p:tavLst>
                                    </p:anim>
                                    <p:set>
                                      <p:cBhvr>
                                        <p:cTn id="43" dur="1" fill="hold">
                                          <p:stCondLst>
                                            <p:cond delay="4499"/>
                                          </p:stCondLst>
                                        </p:cTn>
                                        <p:tgtEl>
                                          <p:spTgt spid="29"/>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4000" fill="hold"/>
                                        <p:tgtEl>
                                          <p:spTgt spid="27"/>
                                        </p:tgtEl>
                                        <p:attrNameLst>
                                          <p:attrName>ppt_x</p:attrName>
                                        </p:attrNameLst>
                                      </p:cBhvr>
                                      <p:tavLst>
                                        <p:tav tm="0">
                                          <p:val>
                                            <p:strVal val="0-#ppt_w/2"/>
                                          </p:val>
                                        </p:tav>
                                        <p:tav tm="100000">
                                          <p:val>
                                            <p:strVal val="#ppt_x"/>
                                          </p:val>
                                        </p:tav>
                                      </p:tavLst>
                                    </p:anim>
                                    <p:anim calcmode="lin" valueType="num">
                                      <p:cBhvr additive="base">
                                        <p:cTn id="47" dur="4000" fill="hold"/>
                                        <p:tgtEl>
                                          <p:spTgt spid="27"/>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4000" fill="hold"/>
                                        <p:tgtEl>
                                          <p:spTgt spid="27"/>
                                        </p:tgtEl>
                                        <p:attrNameLst>
                                          <p:attrName>ppt_w</p:attrName>
                                        </p:attrNameLst>
                                      </p:cBhvr>
                                      <p:tavLst>
                                        <p:tav tm="0" fmla="#ppt_w*sin(2.5*pi*$)">
                                          <p:val>
                                            <p:fltVal val="0"/>
                                          </p:val>
                                        </p:tav>
                                        <p:tav tm="100000">
                                          <p:val>
                                            <p:fltVal val="1"/>
                                          </p:val>
                                        </p:tav>
                                      </p:tavLst>
                                    </p:anim>
                                    <p:anim calcmode="lin" valueType="num">
                                      <p:cBhvr>
                                        <p:cTn id="51" dur="4000" fill="hold"/>
                                        <p:tgtEl>
                                          <p:spTgt spid="27"/>
                                        </p:tgtEl>
                                        <p:attrNameLst>
                                          <p:attrName>ppt_h</p:attrName>
                                        </p:attrNameLst>
                                      </p:cBhvr>
                                      <p:tavLst>
                                        <p:tav tm="0">
                                          <p:val>
                                            <p:strVal val="#ppt_h"/>
                                          </p:val>
                                        </p:tav>
                                        <p:tav tm="100000">
                                          <p:val>
                                            <p:strVal val="#ppt_h"/>
                                          </p:val>
                                        </p:tav>
                                      </p:tavLst>
                                    </p:anim>
                                  </p:childTnLst>
                                </p:cTn>
                              </p:par>
                              <p:par>
                                <p:cTn id="52" presetID="2" presetClass="exit" presetSubtype="2" fill="hold" grpId="2" nodeType="withEffect">
                                  <p:stCondLst>
                                    <p:cond delay="0"/>
                                  </p:stCondLst>
                                  <p:childTnLst>
                                    <p:anim calcmode="lin" valueType="num">
                                      <p:cBhvr additive="base">
                                        <p:cTn id="53" dur="4500"/>
                                        <p:tgtEl>
                                          <p:spTgt spid="27"/>
                                        </p:tgtEl>
                                        <p:attrNameLst>
                                          <p:attrName>ppt_x</p:attrName>
                                        </p:attrNameLst>
                                      </p:cBhvr>
                                      <p:tavLst>
                                        <p:tav tm="0">
                                          <p:val>
                                            <p:strVal val="ppt_x"/>
                                          </p:val>
                                        </p:tav>
                                        <p:tav tm="100000">
                                          <p:val>
                                            <p:strVal val="1+ppt_w/2"/>
                                          </p:val>
                                        </p:tav>
                                      </p:tavLst>
                                    </p:anim>
                                    <p:anim calcmode="lin" valueType="num">
                                      <p:cBhvr additive="base">
                                        <p:cTn id="54" dur="4500"/>
                                        <p:tgtEl>
                                          <p:spTgt spid="27"/>
                                        </p:tgtEl>
                                        <p:attrNameLst>
                                          <p:attrName>ppt_y</p:attrName>
                                        </p:attrNameLst>
                                      </p:cBhvr>
                                      <p:tavLst>
                                        <p:tav tm="0">
                                          <p:val>
                                            <p:strVal val="ppt_y"/>
                                          </p:val>
                                        </p:tav>
                                        <p:tav tm="100000">
                                          <p:val>
                                            <p:strVal val="ppt_y"/>
                                          </p:val>
                                        </p:tav>
                                      </p:tavLst>
                                    </p:anim>
                                    <p:set>
                                      <p:cBhvr>
                                        <p:cTn id="55" dur="1" fill="hold">
                                          <p:stCondLst>
                                            <p:cond delay="4499"/>
                                          </p:stCondLst>
                                        </p:cTn>
                                        <p:tgtEl>
                                          <p:spTgt spid="27"/>
                                        </p:tgtEl>
                                        <p:attrNameLst>
                                          <p:attrName>style.visibility</p:attrName>
                                        </p:attrNameLst>
                                      </p:cBhvr>
                                      <p:to>
                                        <p:strVal val="hidden"/>
                                      </p:to>
                                    </p:set>
                                  </p:childTnLst>
                                </p:cTn>
                              </p:par>
                              <p:par>
                                <p:cTn id="56" presetID="2" presetClass="entr" presetSubtype="8"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4000" fill="hold"/>
                                        <p:tgtEl>
                                          <p:spTgt spid="26"/>
                                        </p:tgtEl>
                                        <p:attrNameLst>
                                          <p:attrName>ppt_x</p:attrName>
                                        </p:attrNameLst>
                                      </p:cBhvr>
                                      <p:tavLst>
                                        <p:tav tm="0">
                                          <p:val>
                                            <p:strVal val="0-#ppt_w/2"/>
                                          </p:val>
                                        </p:tav>
                                        <p:tav tm="100000">
                                          <p:val>
                                            <p:strVal val="#ppt_x"/>
                                          </p:val>
                                        </p:tav>
                                      </p:tavLst>
                                    </p:anim>
                                    <p:anim calcmode="lin" valueType="num">
                                      <p:cBhvr additive="base">
                                        <p:cTn id="59" dur="4000" fill="hold"/>
                                        <p:tgtEl>
                                          <p:spTgt spid="26"/>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4000" fill="hold"/>
                                        <p:tgtEl>
                                          <p:spTgt spid="26"/>
                                        </p:tgtEl>
                                        <p:attrNameLst>
                                          <p:attrName>ppt_w</p:attrName>
                                        </p:attrNameLst>
                                      </p:cBhvr>
                                      <p:tavLst>
                                        <p:tav tm="0" fmla="#ppt_w*sin(2.5*pi*$)">
                                          <p:val>
                                            <p:fltVal val="0"/>
                                          </p:val>
                                        </p:tav>
                                        <p:tav tm="100000">
                                          <p:val>
                                            <p:fltVal val="1"/>
                                          </p:val>
                                        </p:tav>
                                      </p:tavLst>
                                    </p:anim>
                                    <p:anim calcmode="lin" valueType="num">
                                      <p:cBhvr>
                                        <p:cTn id="63" dur="4000" fill="hold"/>
                                        <p:tgtEl>
                                          <p:spTgt spid="26"/>
                                        </p:tgtEl>
                                        <p:attrNameLst>
                                          <p:attrName>ppt_h</p:attrName>
                                        </p:attrNameLst>
                                      </p:cBhvr>
                                      <p:tavLst>
                                        <p:tav tm="0">
                                          <p:val>
                                            <p:strVal val="#ppt_h"/>
                                          </p:val>
                                        </p:tav>
                                        <p:tav tm="100000">
                                          <p:val>
                                            <p:strVal val="#ppt_h"/>
                                          </p:val>
                                        </p:tav>
                                      </p:tavLst>
                                    </p:anim>
                                  </p:childTnLst>
                                </p:cTn>
                              </p:par>
                              <p:par>
                                <p:cTn id="64" presetID="2" presetClass="exit" presetSubtype="2" fill="hold" grpId="2" nodeType="withEffect">
                                  <p:stCondLst>
                                    <p:cond delay="0"/>
                                  </p:stCondLst>
                                  <p:childTnLst>
                                    <p:anim calcmode="lin" valueType="num">
                                      <p:cBhvr additive="base">
                                        <p:cTn id="65" dur="4500"/>
                                        <p:tgtEl>
                                          <p:spTgt spid="26"/>
                                        </p:tgtEl>
                                        <p:attrNameLst>
                                          <p:attrName>ppt_x</p:attrName>
                                        </p:attrNameLst>
                                      </p:cBhvr>
                                      <p:tavLst>
                                        <p:tav tm="0">
                                          <p:val>
                                            <p:strVal val="ppt_x"/>
                                          </p:val>
                                        </p:tav>
                                        <p:tav tm="100000">
                                          <p:val>
                                            <p:strVal val="1+ppt_w/2"/>
                                          </p:val>
                                        </p:tav>
                                      </p:tavLst>
                                    </p:anim>
                                    <p:anim calcmode="lin" valueType="num">
                                      <p:cBhvr additive="base">
                                        <p:cTn id="66" dur="4500"/>
                                        <p:tgtEl>
                                          <p:spTgt spid="26"/>
                                        </p:tgtEl>
                                        <p:attrNameLst>
                                          <p:attrName>ppt_y</p:attrName>
                                        </p:attrNameLst>
                                      </p:cBhvr>
                                      <p:tavLst>
                                        <p:tav tm="0">
                                          <p:val>
                                            <p:strVal val="ppt_y"/>
                                          </p:val>
                                        </p:tav>
                                        <p:tav tm="100000">
                                          <p:val>
                                            <p:strVal val="ppt_y"/>
                                          </p:val>
                                        </p:tav>
                                      </p:tavLst>
                                    </p:anim>
                                    <p:set>
                                      <p:cBhvr>
                                        <p:cTn id="67" dur="1" fill="hold">
                                          <p:stCondLst>
                                            <p:cond delay="4499"/>
                                          </p:stCondLst>
                                        </p:cTn>
                                        <p:tgtEl>
                                          <p:spTgt spid="26"/>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4000" fill="hold"/>
                                        <p:tgtEl>
                                          <p:spTgt spid="28"/>
                                        </p:tgtEl>
                                        <p:attrNameLst>
                                          <p:attrName>ppt_x</p:attrName>
                                        </p:attrNameLst>
                                      </p:cBhvr>
                                      <p:tavLst>
                                        <p:tav tm="0">
                                          <p:val>
                                            <p:strVal val="0-#ppt_w/2"/>
                                          </p:val>
                                        </p:tav>
                                        <p:tav tm="100000">
                                          <p:val>
                                            <p:strVal val="#ppt_x"/>
                                          </p:val>
                                        </p:tav>
                                      </p:tavLst>
                                    </p:anim>
                                    <p:anim calcmode="lin" valueType="num">
                                      <p:cBhvr additive="base">
                                        <p:cTn id="71" dur="4000" fill="hold"/>
                                        <p:tgtEl>
                                          <p:spTgt spid="2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p:cTn id="74" dur="4000" fill="hold"/>
                                        <p:tgtEl>
                                          <p:spTgt spid="28"/>
                                        </p:tgtEl>
                                        <p:attrNameLst>
                                          <p:attrName>ppt_w</p:attrName>
                                        </p:attrNameLst>
                                      </p:cBhvr>
                                      <p:tavLst>
                                        <p:tav tm="0" fmla="#ppt_w*sin(2.5*pi*$)">
                                          <p:val>
                                            <p:fltVal val="0"/>
                                          </p:val>
                                        </p:tav>
                                        <p:tav tm="100000">
                                          <p:val>
                                            <p:fltVal val="1"/>
                                          </p:val>
                                        </p:tav>
                                      </p:tavLst>
                                    </p:anim>
                                    <p:anim calcmode="lin" valueType="num">
                                      <p:cBhvr>
                                        <p:cTn id="75" dur="4000" fill="hold"/>
                                        <p:tgtEl>
                                          <p:spTgt spid="28"/>
                                        </p:tgtEl>
                                        <p:attrNameLst>
                                          <p:attrName>ppt_h</p:attrName>
                                        </p:attrNameLst>
                                      </p:cBhvr>
                                      <p:tavLst>
                                        <p:tav tm="0">
                                          <p:val>
                                            <p:strVal val="#ppt_h"/>
                                          </p:val>
                                        </p:tav>
                                        <p:tav tm="100000">
                                          <p:val>
                                            <p:strVal val="#ppt_h"/>
                                          </p:val>
                                        </p:tav>
                                      </p:tavLst>
                                    </p:anim>
                                  </p:childTnLst>
                                </p:cTn>
                              </p:par>
                              <p:par>
                                <p:cTn id="76" presetID="2" presetClass="exit" presetSubtype="2" fill="hold" grpId="2" nodeType="withEffect">
                                  <p:stCondLst>
                                    <p:cond delay="0"/>
                                  </p:stCondLst>
                                  <p:childTnLst>
                                    <p:anim calcmode="lin" valueType="num">
                                      <p:cBhvr additive="base">
                                        <p:cTn id="77" dur="4500"/>
                                        <p:tgtEl>
                                          <p:spTgt spid="28"/>
                                        </p:tgtEl>
                                        <p:attrNameLst>
                                          <p:attrName>ppt_x</p:attrName>
                                        </p:attrNameLst>
                                      </p:cBhvr>
                                      <p:tavLst>
                                        <p:tav tm="0">
                                          <p:val>
                                            <p:strVal val="ppt_x"/>
                                          </p:val>
                                        </p:tav>
                                        <p:tav tm="100000">
                                          <p:val>
                                            <p:strVal val="1+ppt_w/2"/>
                                          </p:val>
                                        </p:tav>
                                      </p:tavLst>
                                    </p:anim>
                                    <p:anim calcmode="lin" valueType="num">
                                      <p:cBhvr additive="base">
                                        <p:cTn id="78" dur="4500"/>
                                        <p:tgtEl>
                                          <p:spTgt spid="28"/>
                                        </p:tgtEl>
                                        <p:attrNameLst>
                                          <p:attrName>ppt_y</p:attrName>
                                        </p:attrNameLst>
                                      </p:cBhvr>
                                      <p:tavLst>
                                        <p:tav tm="0">
                                          <p:val>
                                            <p:strVal val="ppt_y"/>
                                          </p:val>
                                        </p:tav>
                                        <p:tav tm="100000">
                                          <p:val>
                                            <p:strVal val="ppt_y"/>
                                          </p:val>
                                        </p:tav>
                                      </p:tavLst>
                                    </p:anim>
                                    <p:set>
                                      <p:cBhvr>
                                        <p:cTn id="79" dur="1" fill="hold">
                                          <p:stCondLst>
                                            <p:cond delay="4499"/>
                                          </p:stCondLst>
                                        </p:cTn>
                                        <p:tgtEl>
                                          <p:spTgt spid="28"/>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4000" fill="hold"/>
                                        <p:tgtEl>
                                          <p:spTgt spid="6"/>
                                        </p:tgtEl>
                                        <p:attrNameLst>
                                          <p:attrName>ppt_x</p:attrName>
                                        </p:attrNameLst>
                                      </p:cBhvr>
                                      <p:tavLst>
                                        <p:tav tm="0">
                                          <p:val>
                                            <p:strVal val="#ppt_x"/>
                                          </p:val>
                                        </p:tav>
                                        <p:tav tm="100000">
                                          <p:val>
                                            <p:strVal val="#ppt_x"/>
                                          </p:val>
                                        </p:tav>
                                      </p:tavLst>
                                    </p:anim>
                                    <p:anim calcmode="lin" valueType="num">
                                      <p:cBhvr additive="base">
                                        <p:cTn id="83" dur="4000" fill="hold"/>
                                        <p:tgtEl>
                                          <p:spTgt spid="6"/>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4000" fill="hold"/>
                                        <p:tgtEl>
                                          <p:spTgt spid="6"/>
                                        </p:tgtEl>
                                        <p:attrNameLst>
                                          <p:attrName>ppt_w</p:attrName>
                                        </p:attrNameLst>
                                      </p:cBhvr>
                                      <p:tavLst>
                                        <p:tav tm="0">
                                          <p:val>
                                            <p:strVal val="#ppt_w"/>
                                          </p:val>
                                        </p:tav>
                                        <p:tav tm="100000">
                                          <p:val>
                                            <p:strVal val="#ppt_w"/>
                                          </p:val>
                                        </p:tav>
                                      </p:tavLst>
                                    </p:anim>
                                    <p:anim calcmode="lin" valueType="num">
                                      <p:cBhvr>
                                        <p:cTn id="87" dur="4000" fill="hold"/>
                                        <p:tgtEl>
                                          <p:spTgt spid="6"/>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6"/>
                                        </p:tgtEl>
                                        <p:attrNameLst>
                                          <p:attrName>ppt_x</p:attrName>
                                        </p:attrNameLst>
                                      </p:cBhvr>
                                      <p:tavLst>
                                        <p:tav tm="0">
                                          <p:val>
                                            <p:strVal val="ppt_x"/>
                                          </p:val>
                                        </p:tav>
                                        <p:tav tm="100000">
                                          <p:val>
                                            <p:strVal val="ppt_x"/>
                                          </p:val>
                                        </p:tav>
                                      </p:tavLst>
                                    </p:anim>
                                    <p:anim calcmode="lin" valueType="num">
                                      <p:cBhvr additive="base">
                                        <p:cTn id="90" dur="4500"/>
                                        <p:tgtEl>
                                          <p:spTgt spid="6"/>
                                        </p:tgtEl>
                                        <p:attrNameLst>
                                          <p:attrName>ppt_y</p:attrName>
                                        </p:attrNameLst>
                                      </p:cBhvr>
                                      <p:tavLst>
                                        <p:tav tm="0">
                                          <p:val>
                                            <p:strVal val="ppt_y"/>
                                          </p:val>
                                        </p:tav>
                                        <p:tav tm="100000">
                                          <p:val>
                                            <p:strVal val="1+ppt_h/2"/>
                                          </p:val>
                                        </p:tav>
                                      </p:tavLst>
                                    </p:anim>
                                    <p:set>
                                      <p:cBhvr>
                                        <p:cTn id="91" dur="1" fill="hold">
                                          <p:stCondLst>
                                            <p:cond delay="4499"/>
                                          </p:stCondLst>
                                        </p:cTn>
                                        <p:tgtEl>
                                          <p:spTgt spid="6"/>
                                        </p:tgtEl>
                                        <p:attrNameLst>
                                          <p:attrName>style.visibility</p:attrName>
                                        </p:attrNameLst>
                                      </p:cBhvr>
                                      <p:to>
                                        <p:strVal val="hidden"/>
                                      </p:to>
                                    </p:set>
                                  </p:childTnLst>
                                </p:cTn>
                              </p:par>
                              <p:par>
                                <p:cTn id="92" presetID="2" presetClass="entr" presetSubtype="1"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additive="base">
                                        <p:cTn id="94" dur="4000" fill="hold"/>
                                        <p:tgtEl>
                                          <p:spTgt spid="5"/>
                                        </p:tgtEl>
                                        <p:attrNameLst>
                                          <p:attrName>ppt_x</p:attrName>
                                        </p:attrNameLst>
                                      </p:cBhvr>
                                      <p:tavLst>
                                        <p:tav tm="0">
                                          <p:val>
                                            <p:strVal val="#ppt_x"/>
                                          </p:val>
                                        </p:tav>
                                        <p:tav tm="100000">
                                          <p:val>
                                            <p:strVal val="#ppt_x"/>
                                          </p:val>
                                        </p:tav>
                                      </p:tavLst>
                                    </p:anim>
                                    <p:anim calcmode="lin" valueType="num">
                                      <p:cBhvr additive="base">
                                        <p:cTn id="95" dur="4000" fill="hold"/>
                                        <p:tgtEl>
                                          <p:spTgt spid="5"/>
                                        </p:tgtEl>
                                        <p:attrNameLst>
                                          <p:attrName>ppt_y</p:attrName>
                                        </p:attrNameLst>
                                      </p:cBhvr>
                                      <p:tavLst>
                                        <p:tav tm="0">
                                          <p:val>
                                            <p:strVal val="0-#ppt_h/2"/>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4000" fill="hold"/>
                                        <p:tgtEl>
                                          <p:spTgt spid="5"/>
                                        </p:tgtEl>
                                        <p:attrNameLst>
                                          <p:attrName>ppt_w</p:attrName>
                                        </p:attrNameLst>
                                      </p:cBhvr>
                                      <p:tavLst>
                                        <p:tav tm="0">
                                          <p:val>
                                            <p:strVal val="#ppt_w"/>
                                          </p:val>
                                        </p:tav>
                                        <p:tav tm="100000">
                                          <p:val>
                                            <p:strVal val="#ppt_w"/>
                                          </p:val>
                                        </p:tav>
                                      </p:tavLst>
                                    </p:anim>
                                    <p:anim calcmode="lin" valueType="num">
                                      <p:cBhvr>
                                        <p:cTn id="99" dur="4000" fill="hold"/>
                                        <p:tgtEl>
                                          <p:spTgt spid="5"/>
                                        </p:tgtEl>
                                        <p:attrNameLst>
                                          <p:attrName>ppt_h</p:attrName>
                                        </p:attrNameLst>
                                      </p:cBhvr>
                                      <p:tavLst>
                                        <p:tav tm="0" fmla="#ppt_h*sin(2.5*pi*$)">
                                          <p:val>
                                            <p:fltVal val="0"/>
                                          </p:val>
                                        </p:tav>
                                        <p:tav tm="100000">
                                          <p:val>
                                            <p:fltVal val="1"/>
                                          </p:val>
                                        </p:tav>
                                      </p:tavLst>
                                    </p:anim>
                                  </p:childTnLst>
                                </p:cTn>
                              </p:par>
                              <p:par>
                                <p:cTn id="100" presetID="2" presetClass="exit" presetSubtype="4" fill="hold" grpId="2" nodeType="withEffect">
                                  <p:stCondLst>
                                    <p:cond delay="0"/>
                                  </p:stCondLst>
                                  <p:childTnLst>
                                    <p:anim calcmode="lin" valueType="num">
                                      <p:cBhvr additive="base">
                                        <p:cTn id="101" dur="4500"/>
                                        <p:tgtEl>
                                          <p:spTgt spid="5"/>
                                        </p:tgtEl>
                                        <p:attrNameLst>
                                          <p:attrName>ppt_x</p:attrName>
                                        </p:attrNameLst>
                                      </p:cBhvr>
                                      <p:tavLst>
                                        <p:tav tm="0">
                                          <p:val>
                                            <p:strVal val="ppt_x"/>
                                          </p:val>
                                        </p:tav>
                                        <p:tav tm="100000">
                                          <p:val>
                                            <p:strVal val="ppt_x"/>
                                          </p:val>
                                        </p:tav>
                                      </p:tavLst>
                                    </p:anim>
                                    <p:anim calcmode="lin" valueType="num">
                                      <p:cBhvr additive="base">
                                        <p:cTn id="102" dur="4500"/>
                                        <p:tgtEl>
                                          <p:spTgt spid="5"/>
                                        </p:tgtEl>
                                        <p:attrNameLst>
                                          <p:attrName>ppt_y</p:attrName>
                                        </p:attrNameLst>
                                      </p:cBhvr>
                                      <p:tavLst>
                                        <p:tav tm="0">
                                          <p:val>
                                            <p:strVal val="ppt_y"/>
                                          </p:val>
                                        </p:tav>
                                        <p:tav tm="100000">
                                          <p:val>
                                            <p:strVal val="1+ppt_h/2"/>
                                          </p:val>
                                        </p:tav>
                                      </p:tavLst>
                                    </p:anim>
                                    <p:set>
                                      <p:cBhvr>
                                        <p:cTn id="103" dur="1" fill="hold">
                                          <p:stCondLst>
                                            <p:cond delay="4499"/>
                                          </p:stCondLst>
                                        </p:cTn>
                                        <p:tgtEl>
                                          <p:spTgt spid="5"/>
                                        </p:tgtEl>
                                        <p:attrNameLst>
                                          <p:attrName>style.visibility</p:attrName>
                                        </p:attrNameLst>
                                      </p:cBhvr>
                                      <p:to>
                                        <p:strVal val="hidden"/>
                                      </p:to>
                                    </p:set>
                                  </p:childTnLst>
                                </p:cTn>
                              </p:par>
                              <p:par>
                                <p:cTn id="104" presetID="2" presetClass="entr" presetSubtype="1"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4000" fill="hold"/>
                                        <p:tgtEl>
                                          <p:spTgt spid="7"/>
                                        </p:tgtEl>
                                        <p:attrNameLst>
                                          <p:attrName>ppt_x</p:attrName>
                                        </p:attrNameLst>
                                      </p:cBhvr>
                                      <p:tavLst>
                                        <p:tav tm="0">
                                          <p:val>
                                            <p:strVal val="#ppt_x"/>
                                          </p:val>
                                        </p:tav>
                                        <p:tav tm="100000">
                                          <p:val>
                                            <p:strVal val="#ppt_x"/>
                                          </p:val>
                                        </p:tav>
                                      </p:tavLst>
                                    </p:anim>
                                    <p:anim calcmode="lin" valueType="num">
                                      <p:cBhvr additive="base">
                                        <p:cTn id="107" dur="4000" fill="hold"/>
                                        <p:tgtEl>
                                          <p:spTgt spid="7"/>
                                        </p:tgtEl>
                                        <p:attrNameLst>
                                          <p:attrName>ppt_y</p:attrName>
                                        </p:attrNameLst>
                                      </p:cBhvr>
                                      <p:tavLst>
                                        <p:tav tm="0">
                                          <p:val>
                                            <p:strVal val="0-#ppt_h/2"/>
                                          </p:val>
                                        </p:tav>
                                        <p:tav tm="100000">
                                          <p:val>
                                            <p:strVal val="#ppt_y"/>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4000" fill="hold"/>
                                        <p:tgtEl>
                                          <p:spTgt spid="7"/>
                                        </p:tgtEl>
                                        <p:attrNameLst>
                                          <p:attrName>ppt_w</p:attrName>
                                        </p:attrNameLst>
                                      </p:cBhvr>
                                      <p:tavLst>
                                        <p:tav tm="0">
                                          <p:val>
                                            <p:strVal val="#ppt_w"/>
                                          </p:val>
                                        </p:tav>
                                        <p:tav tm="100000">
                                          <p:val>
                                            <p:strVal val="#ppt_w"/>
                                          </p:val>
                                        </p:tav>
                                      </p:tavLst>
                                    </p:anim>
                                    <p:anim calcmode="lin" valueType="num">
                                      <p:cBhvr>
                                        <p:cTn id="111" dur="4000" fill="hold"/>
                                        <p:tgtEl>
                                          <p:spTgt spid="7"/>
                                        </p:tgtEl>
                                        <p:attrNameLst>
                                          <p:attrName>ppt_h</p:attrName>
                                        </p:attrNameLst>
                                      </p:cBhvr>
                                      <p:tavLst>
                                        <p:tav tm="0" fmla="#ppt_h*sin(2.5*pi*$)">
                                          <p:val>
                                            <p:fltVal val="0"/>
                                          </p:val>
                                        </p:tav>
                                        <p:tav tm="100000">
                                          <p:val>
                                            <p:fltVal val="1"/>
                                          </p:val>
                                        </p:tav>
                                      </p:tavLst>
                                    </p:anim>
                                  </p:childTnLst>
                                </p:cTn>
                              </p:par>
                              <p:par>
                                <p:cTn id="112" presetID="2" presetClass="exit" presetSubtype="4" fill="hold" grpId="2" nodeType="withEffect">
                                  <p:stCondLst>
                                    <p:cond delay="0"/>
                                  </p:stCondLst>
                                  <p:childTnLst>
                                    <p:anim calcmode="lin" valueType="num">
                                      <p:cBhvr additive="base">
                                        <p:cTn id="113" dur="4500"/>
                                        <p:tgtEl>
                                          <p:spTgt spid="7"/>
                                        </p:tgtEl>
                                        <p:attrNameLst>
                                          <p:attrName>ppt_x</p:attrName>
                                        </p:attrNameLst>
                                      </p:cBhvr>
                                      <p:tavLst>
                                        <p:tav tm="0">
                                          <p:val>
                                            <p:strVal val="ppt_x"/>
                                          </p:val>
                                        </p:tav>
                                        <p:tav tm="100000">
                                          <p:val>
                                            <p:strVal val="ppt_x"/>
                                          </p:val>
                                        </p:tav>
                                      </p:tavLst>
                                    </p:anim>
                                    <p:anim calcmode="lin" valueType="num">
                                      <p:cBhvr additive="base">
                                        <p:cTn id="114" dur="4500"/>
                                        <p:tgtEl>
                                          <p:spTgt spid="7"/>
                                        </p:tgtEl>
                                        <p:attrNameLst>
                                          <p:attrName>ppt_y</p:attrName>
                                        </p:attrNameLst>
                                      </p:cBhvr>
                                      <p:tavLst>
                                        <p:tav tm="0">
                                          <p:val>
                                            <p:strVal val="ppt_y"/>
                                          </p:val>
                                        </p:tav>
                                        <p:tav tm="100000">
                                          <p:val>
                                            <p:strVal val="1+ppt_h/2"/>
                                          </p:val>
                                        </p:tav>
                                      </p:tavLst>
                                    </p:anim>
                                    <p:set>
                                      <p:cBhvr>
                                        <p:cTn id="115" dur="1" fill="hold">
                                          <p:stCondLst>
                                            <p:cond delay="4499"/>
                                          </p:stCondLst>
                                        </p:cTn>
                                        <p:tgtEl>
                                          <p:spTgt spid="7"/>
                                        </p:tgtEl>
                                        <p:attrNameLst>
                                          <p:attrName>style.visibility</p:attrName>
                                        </p:attrNameLst>
                                      </p:cBhvr>
                                      <p:to>
                                        <p:strVal val="hidden"/>
                                      </p:to>
                                    </p:set>
                                  </p:childTnLst>
                                </p:cTn>
                              </p:par>
                              <p:par>
                                <p:cTn id="116" presetID="2" presetClass="entr" presetSubtype="1" fill="hold" grpId="0"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additive="base">
                                        <p:cTn id="118" dur="4000" fill="hold"/>
                                        <p:tgtEl>
                                          <p:spTgt spid="4"/>
                                        </p:tgtEl>
                                        <p:attrNameLst>
                                          <p:attrName>ppt_x</p:attrName>
                                        </p:attrNameLst>
                                      </p:cBhvr>
                                      <p:tavLst>
                                        <p:tav tm="0">
                                          <p:val>
                                            <p:strVal val="#ppt_x"/>
                                          </p:val>
                                        </p:tav>
                                        <p:tav tm="100000">
                                          <p:val>
                                            <p:strVal val="#ppt_x"/>
                                          </p:val>
                                        </p:tav>
                                      </p:tavLst>
                                    </p:anim>
                                    <p:anim calcmode="lin" valueType="num">
                                      <p:cBhvr additive="base">
                                        <p:cTn id="119" dur="4000" fill="hold"/>
                                        <p:tgtEl>
                                          <p:spTgt spid="4"/>
                                        </p:tgtEl>
                                        <p:attrNameLst>
                                          <p:attrName>ppt_y</p:attrName>
                                        </p:attrNameLst>
                                      </p:cBhvr>
                                      <p:tavLst>
                                        <p:tav tm="0">
                                          <p:val>
                                            <p:strVal val="0-#ppt_h/2"/>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4000" fill="hold"/>
                                        <p:tgtEl>
                                          <p:spTgt spid="4"/>
                                        </p:tgtEl>
                                        <p:attrNameLst>
                                          <p:attrName>ppt_w</p:attrName>
                                        </p:attrNameLst>
                                      </p:cBhvr>
                                      <p:tavLst>
                                        <p:tav tm="0">
                                          <p:val>
                                            <p:strVal val="#ppt_w"/>
                                          </p:val>
                                        </p:tav>
                                        <p:tav tm="100000">
                                          <p:val>
                                            <p:strVal val="#ppt_w"/>
                                          </p:val>
                                        </p:tav>
                                      </p:tavLst>
                                    </p:anim>
                                    <p:anim calcmode="lin" valueType="num">
                                      <p:cBhvr>
                                        <p:cTn id="123" dur="4000" fill="hold"/>
                                        <p:tgtEl>
                                          <p:spTgt spid="4"/>
                                        </p:tgtEl>
                                        <p:attrNameLst>
                                          <p:attrName>ppt_h</p:attrName>
                                        </p:attrNameLst>
                                      </p:cBhvr>
                                      <p:tavLst>
                                        <p:tav tm="0" fmla="#ppt_h*sin(2.5*pi*$)">
                                          <p:val>
                                            <p:fltVal val="0"/>
                                          </p:val>
                                        </p:tav>
                                        <p:tav tm="100000">
                                          <p:val>
                                            <p:fltVal val="1"/>
                                          </p:val>
                                        </p:tav>
                                      </p:tavLst>
                                    </p:anim>
                                  </p:childTnLst>
                                </p:cTn>
                              </p:par>
                              <p:par>
                                <p:cTn id="124" presetID="2" presetClass="exit" presetSubtype="4" fill="hold" grpId="2" nodeType="withEffect">
                                  <p:stCondLst>
                                    <p:cond delay="0"/>
                                  </p:stCondLst>
                                  <p:childTnLst>
                                    <p:anim calcmode="lin" valueType="num">
                                      <p:cBhvr additive="base">
                                        <p:cTn id="125" dur="4500"/>
                                        <p:tgtEl>
                                          <p:spTgt spid="4"/>
                                        </p:tgtEl>
                                        <p:attrNameLst>
                                          <p:attrName>ppt_x</p:attrName>
                                        </p:attrNameLst>
                                      </p:cBhvr>
                                      <p:tavLst>
                                        <p:tav tm="0">
                                          <p:val>
                                            <p:strVal val="ppt_x"/>
                                          </p:val>
                                        </p:tav>
                                        <p:tav tm="100000">
                                          <p:val>
                                            <p:strVal val="ppt_x"/>
                                          </p:val>
                                        </p:tav>
                                      </p:tavLst>
                                    </p:anim>
                                    <p:anim calcmode="lin" valueType="num">
                                      <p:cBhvr additive="base">
                                        <p:cTn id="126" dur="4500"/>
                                        <p:tgtEl>
                                          <p:spTgt spid="4"/>
                                        </p:tgtEl>
                                        <p:attrNameLst>
                                          <p:attrName>ppt_y</p:attrName>
                                        </p:attrNameLst>
                                      </p:cBhvr>
                                      <p:tavLst>
                                        <p:tav tm="0">
                                          <p:val>
                                            <p:strVal val="ppt_y"/>
                                          </p:val>
                                        </p:tav>
                                        <p:tav tm="100000">
                                          <p:val>
                                            <p:strVal val="1+ppt_h/2"/>
                                          </p:val>
                                        </p:tav>
                                      </p:tavLst>
                                    </p:anim>
                                    <p:set>
                                      <p:cBhvr>
                                        <p:cTn id="127" dur="1" fill="hold">
                                          <p:stCondLst>
                                            <p:cond delay="4499"/>
                                          </p:stCondLst>
                                        </p:cTn>
                                        <p:tgtEl>
                                          <p:spTgt spid="4"/>
                                        </p:tgtEl>
                                        <p:attrNameLst>
                                          <p:attrName>style.visibility</p:attrName>
                                        </p:attrNameLst>
                                      </p:cBhvr>
                                      <p:to>
                                        <p:strVal val="hidden"/>
                                      </p:to>
                                    </p:set>
                                  </p:childTnLst>
                                </p:cTn>
                              </p:par>
                              <p:par>
                                <p:cTn id="128" presetID="2" presetClass="entr" presetSubtype="1"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additive="base">
                                        <p:cTn id="130" dur="4000" fill="hold"/>
                                        <p:tgtEl>
                                          <p:spTgt spid="3"/>
                                        </p:tgtEl>
                                        <p:attrNameLst>
                                          <p:attrName>ppt_x</p:attrName>
                                        </p:attrNameLst>
                                      </p:cBhvr>
                                      <p:tavLst>
                                        <p:tav tm="0">
                                          <p:val>
                                            <p:strVal val="#ppt_x"/>
                                          </p:val>
                                        </p:tav>
                                        <p:tav tm="100000">
                                          <p:val>
                                            <p:strVal val="#ppt_x"/>
                                          </p:val>
                                        </p:tav>
                                      </p:tavLst>
                                    </p:anim>
                                    <p:anim calcmode="lin" valueType="num">
                                      <p:cBhvr additive="base">
                                        <p:cTn id="131" dur="4000" fill="hold"/>
                                        <p:tgtEl>
                                          <p:spTgt spid="3"/>
                                        </p:tgtEl>
                                        <p:attrNameLst>
                                          <p:attrName>ppt_y</p:attrName>
                                        </p:attrNameLst>
                                      </p:cBhvr>
                                      <p:tavLst>
                                        <p:tav tm="0">
                                          <p:val>
                                            <p:strVal val="0-#ppt_h/2"/>
                                          </p:val>
                                        </p:tav>
                                        <p:tav tm="100000">
                                          <p:val>
                                            <p:strVal val="#ppt_y"/>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3"/>
                                        </p:tgtEl>
                                        <p:attrNameLst>
                                          <p:attrName>style.visibility</p:attrName>
                                        </p:attrNameLst>
                                      </p:cBhvr>
                                      <p:to>
                                        <p:strVal val="visible"/>
                                      </p:to>
                                    </p:set>
                                    <p:anim calcmode="lin" valueType="num">
                                      <p:cBhvr>
                                        <p:cTn id="134" dur="4000" fill="hold"/>
                                        <p:tgtEl>
                                          <p:spTgt spid="3"/>
                                        </p:tgtEl>
                                        <p:attrNameLst>
                                          <p:attrName>ppt_w</p:attrName>
                                        </p:attrNameLst>
                                      </p:cBhvr>
                                      <p:tavLst>
                                        <p:tav tm="0">
                                          <p:val>
                                            <p:strVal val="#ppt_w"/>
                                          </p:val>
                                        </p:tav>
                                        <p:tav tm="100000">
                                          <p:val>
                                            <p:strVal val="#ppt_w"/>
                                          </p:val>
                                        </p:tav>
                                      </p:tavLst>
                                    </p:anim>
                                    <p:anim calcmode="lin" valueType="num">
                                      <p:cBhvr>
                                        <p:cTn id="135" dur="4000" fill="hold"/>
                                        <p:tgtEl>
                                          <p:spTgt spid="3"/>
                                        </p:tgtEl>
                                        <p:attrNameLst>
                                          <p:attrName>ppt_h</p:attrName>
                                        </p:attrNameLst>
                                      </p:cBhvr>
                                      <p:tavLst>
                                        <p:tav tm="0" fmla="#ppt_h*sin(2.5*pi*$)">
                                          <p:val>
                                            <p:fltVal val="0"/>
                                          </p:val>
                                        </p:tav>
                                        <p:tav tm="100000">
                                          <p:val>
                                            <p:fltVal val="1"/>
                                          </p:val>
                                        </p:tav>
                                      </p:tavLst>
                                    </p:anim>
                                  </p:childTnLst>
                                </p:cTn>
                              </p:par>
                              <p:par>
                                <p:cTn id="136" presetID="2" presetClass="exit" presetSubtype="4" fill="hold" grpId="2" nodeType="withEffect">
                                  <p:stCondLst>
                                    <p:cond delay="0"/>
                                  </p:stCondLst>
                                  <p:childTnLst>
                                    <p:anim calcmode="lin" valueType="num">
                                      <p:cBhvr additive="base">
                                        <p:cTn id="137" dur="4500"/>
                                        <p:tgtEl>
                                          <p:spTgt spid="3"/>
                                        </p:tgtEl>
                                        <p:attrNameLst>
                                          <p:attrName>ppt_x</p:attrName>
                                        </p:attrNameLst>
                                      </p:cBhvr>
                                      <p:tavLst>
                                        <p:tav tm="0">
                                          <p:val>
                                            <p:strVal val="ppt_x"/>
                                          </p:val>
                                        </p:tav>
                                        <p:tav tm="100000">
                                          <p:val>
                                            <p:strVal val="ppt_x"/>
                                          </p:val>
                                        </p:tav>
                                      </p:tavLst>
                                    </p:anim>
                                    <p:anim calcmode="lin" valueType="num">
                                      <p:cBhvr additive="base">
                                        <p:cTn id="138" dur="4500"/>
                                        <p:tgtEl>
                                          <p:spTgt spid="3"/>
                                        </p:tgtEl>
                                        <p:attrNameLst>
                                          <p:attrName>ppt_y</p:attrName>
                                        </p:attrNameLst>
                                      </p:cBhvr>
                                      <p:tavLst>
                                        <p:tav tm="0">
                                          <p:val>
                                            <p:strVal val="ppt_y"/>
                                          </p:val>
                                        </p:tav>
                                        <p:tav tm="100000">
                                          <p:val>
                                            <p:strVal val="1+ppt_h/2"/>
                                          </p:val>
                                        </p:tav>
                                      </p:tavLst>
                                    </p:anim>
                                    <p:set>
                                      <p:cBhvr>
                                        <p:cTn id="139" dur="1" fill="hold">
                                          <p:stCondLst>
                                            <p:cond delay="4499"/>
                                          </p:stCondLst>
                                        </p:cTn>
                                        <p:tgtEl>
                                          <p:spTgt spid="3"/>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4000" fill="hold"/>
                                        <p:tgtEl>
                                          <p:spTgt spid="2"/>
                                        </p:tgtEl>
                                        <p:attrNameLst>
                                          <p:attrName>ppt_x</p:attrName>
                                        </p:attrNameLst>
                                      </p:cBhvr>
                                      <p:tavLst>
                                        <p:tav tm="0">
                                          <p:val>
                                            <p:strVal val="#ppt_x"/>
                                          </p:val>
                                        </p:tav>
                                        <p:tav tm="100000">
                                          <p:val>
                                            <p:strVal val="#ppt_x"/>
                                          </p:val>
                                        </p:tav>
                                      </p:tavLst>
                                    </p:anim>
                                    <p:anim calcmode="lin" valueType="num">
                                      <p:cBhvr additive="base">
                                        <p:cTn id="143" dur="4000" fill="hold"/>
                                        <p:tgtEl>
                                          <p:spTgt spid="2"/>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
                                        </p:tgtEl>
                                        <p:attrNameLst>
                                          <p:attrName>style.visibility</p:attrName>
                                        </p:attrNameLst>
                                      </p:cBhvr>
                                      <p:to>
                                        <p:strVal val="visible"/>
                                      </p:to>
                                    </p:set>
                                    <p:anim calcmode="lin" valueType="num">
                                      <p:cBhvr>
                                        <p:cTn id="146" dur="4000" fill="hold"/>
                                        <p:tgtEl>
                                          <p:spTgt spid="2"/>
                                        </p:tgtEl>
                                        <p:attrNameLst>
                                          <p:attrName>ppt_w</p:attrName>
                                        </p:attrNameLst>
                                      </p:cBhvr>
                                      <p:tavLst>
                                        <p:tav tm="0">
                                          <p:val>
                                            <p:strVal val="#ppt_w"/>
                                          </p:val>
                                        </p:tav>
                                        <p:tav tm="100000">
                                          <p:val>
                                            <p:strVal val="#ppt_w"/>
                                          </p:val>
                                        </p:tav>
                                      </p:tavLst>
                                    </p:anim>
                                    <p:anim calcmode="lin" valueType="num">
                                      <p:cBhvr>
                                        <p:cTn id="147" dur="4000" fill="hold"/>
                                        <p:tgtEl>
                                          <p:spTgt spid="2"/>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2"/>
                                        </p:tgtEl>
                                        <p:attrNameLst>
                                          <p:attrName>ppt_x</p:attrName>
                                        </p:attrNameLst>
                                      </p:cBhvr>
                                      <p:tavLst>
                                        <p:tav tm="0">
                                          <p:val>
                                            <p:strVal val="ppt_x"/>
                                          </p:val>
                                        </p:tav>
                                        <p:tav tm="100000">
                                          <p:val>
                                            <p:strVal val="ppt_x"/>
                                          </p:val>
                                        </p:tav>
                                      </p:tavLst>
                                    </p:anim>
                                    <p:anim calcmode="lin" valueType="num">
                                      <p:cBhvr additive="base">
                                        <p:cTn id="150" dur="4500"/>
                                        <p:tgtEl>
                                          <p:spTgt spid="2"/>
                                        </p:tgtEl>
                                        <p:attrNameLst>
                                          <p:attrName>ppt_y</p:attrName>
                                        </p:attrNameLst>
                                      </p:cBhvr>
                                      <p:tavLst>
                                        <p:tav tm="0">
                                          <p:val>
                                            <p:strVal val="ppt_y"/>
                                          </p:val>
                                        </p:tav>
                                        <p:tav tm="100000">
                                          <p:val>
                                            <p:strVal val="1+ppt_h/2"/>
                                          </p:val>
                                        </p:tav>
                                      </p:tavLst>
                                    </p:anim>
                                    <p:set>
                                      <p:cBhvr>
                                        <p:cTn id="151" dur="1" fill="hold">
                                          <p:stCondLst>
                                            <p:cond delay="4499"/>
                                          </p:stCondLst>
                                        </p:cTn>
                                        <p:tgtEl>
                                          <p:spTgt spid="2"/>
                                        </p:tgtEl>
                                        <p:attrNameLst>
                                          <p:attrName>style.visibility</p:attrName>
                                        </p:attrNameLst>
                                      </p:cBhvr>
                                      <p:to>
                                        <p:strVal val="hidden"/>
                                      </p:to>
                                    </p:set>
                                  </p:childTnLst>
                                </p:cTn>
                              </p:par>
                              <p:par>
                                <p:cTn id="152" presetID="2" presetClass="entr" presetSubtype="2"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 calcmode="lin" valueType="num">
                                      <p:cBhvr additive="base">
                                        <p:cTn id="154" dur="4000" fill="hold"/>
                                        <p:tgtEl>
                                          <p:spTgt spid="21"/>
                                        </p:tgtEl>
                                        <p:attrNameLst>
                                          <p:attrName>ppt_x</p:attrName>
                                        </p:attrNameLst>
                                      </p:cBhvr>
                                      <p:tavLst>
                                        <p:tav tm="0">
                                          <p:val>
                                            <p:strVal val="1+#ppt_w/2"/>
                                          </p:val>
                                        </p:tav>
                                        <p:tav tm="100000">
                                          <p:val>
                                            <p:strVal val="#ppt_x"/>
                                          </p:val>
                                        </p:tav>
                                      </p:tavLst>
                                    </p:anim>
                                    <p:anim calcmode="lin" valueType="num">
                                      <p:cBhvr additive="base">
                                        <p:cTn id="155" dur="4000" fill="hold"/>
                                        <p:tgtEl>
                                          <p:spTgt spid="21"/>
                                        </p:tgtEl>
                                        <p:attrNameLst>
                                          <p:attrName>ppt_y</p:attrName>
                                        </p:attrNameLst>
                                      </p:cBhvr>
                                      <p:tavLst>
                                        <p:tav tm="0">
                                          <p:val>
                                            <p:strVal val="#ppt_y"/>
                                          </p:val>
                                        </p:tav>
                                        <p:tav tm="100000">
                                          <p:val>
                                            <p:strVal val="#ppt_y"/>
                                          </p:val>
                                        </p:tav>
                                      </p:tavLst>
                                    </p:anim>
                                  </p:childTnLst>
                                </p:cTn>
                              </p:par>
                              <p:par>
                                <p:cTn id="156" presetID="19" presetClass="entr" presetSubtype="10"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4000" fill="hold"/>
                                        <p:tgtEl>
                                          <p:spTgt spid="21"/>
                                        </p:tgtEl>
                                        <p:attrNameLst>
                                          <p:attrName>ppt_w</p:attrName>
                                        </p:attrNameLst>
                                      </p:cBhvr>
                                      <p:tavLst>
                                        <p:tav tm="0" fmla="#ppt_w*sin(2.5*pi*$)">
                                          <p:val>
                                            <p:fltVal val="0"/>
                                          </p:val>
                                        </p:tav>
                                        <p:tav tm="100000">
                                          <p:val>
                                            <p:fltVal val="1"/>
                                          </p:val>
                                        </p:tav>
                                      </p:tavLst>
                                    </p:anim>
                                    <p:anim calcmode="lin" valueType="num">
                                      <p:cBhvr>
                                        <p:cTn id="159" dur="4000" fill="hold"/>
                                        <p:tgtEl>
                                          <p:spTgt spid="21"/>
                                        </p:tgtEl>
                                        <p:attrNameLst>
                                          <p:attrName>ppt_h</p:attrName>
                                        </p:attrNameLst>
                                      </p:cBhvr>
                                      <p:tavLst>
                                        <p:tav tm="0">
                                          <p:val>
                                            <p:strVal val="#ppt_h"/>
                                          </p:val>
                                        </p:tav>
                                        <p:tav tm="100000">
                                          <p:val>
                                            <p:strVal val="#ppt_h"/>
                                          </p:val>
                                        </p:tav>
                                      </p:tavLst>
                                    </p:anim>
                                  </p:childTnLst>
                                </p:cTn>
                              </p:par>
                              <p:par>
                                <p:cTn id="160" presetID="2" presetClass="exit" presetSubtype="8" fill="hold" grpId="2" nodeType="withEffect">
                                  <p:stCondLst>
                                    <p:cond delay="0"/>
                                  </p:stCondLst>
                                  <p:childTnLst>
                                    <p:anim calcmode="lin" valueType="num">
                                      <p:cBhvr additive="base">
                                        <p:cTn id="161" dur="4500"/>
                                        <p:tgtEl>
                                          <p:spTgt spid="21"/>
                                        </p:tgtEl>
                                        <p:attrNameLst>
                                          <p:attrName>ppt_x</p:attrName>
                                        </p:attrNameLst>
                                      </p:cBhvr>
                                      <p:tavLst>
                                        <p:tav tm="0">
                                          <p:val>
                                            <p:strVal val="ppt_x"/>
                                          </p:val>
                                        </p:tav>
                                        <p:tav tm="100000">
                                          <p:val>
                                            <p:strVal val="0-ppt_w/2"/>
                                          </p:val>
                                        </p:tav>
                                      </p:tavLst>
                                    </p:anim>
                                    <p:anim calcmode="lin" valueType="num">
                                      <p:cBhvr additive="base">
                                        <p:cTn id="162" dur="4500"/>
                                        <p:tgtEl>
                                          <p:spTgt spid="21"/>
                                        </p:tgtEl>
                                        <p:attrNameLst>
                                          <p:attrName>ppt_y</p:attrName>
                                        </p:attrNameLst>
                                      </p:cBhvr>
                                      <p:tavLst>
                                        <p:tav tm="0">
                                          <p:val>
                                            <p:strVal val="ppt_y"/>
                                          </p:val>
                                        </p:tav>
                                        <p:tav tm="100000">
                                          <p:val>
                                            <p:strVal val="ppt_y"/>
                                          </p:val>
                                        </p:tav>
                                      </p:tavLst>
                                    </p:anim>
                                    <p:set>
                                      <p:cBhvr>
                                        <p:cTn id="163" dur="1" fill="hold">
                                          <p:stCondLst>
                                            <p:cond delay="4499"/>
                                          </p:stCondLst>
                                        </p:cTn>
                                        <p:tgtEl>
                                          <p:spTgt spid="21"/>
                                        </p:tgtEl>
                                        <p:attrNameLst>
                                          <p:attrName>style.visibility</p:attrName>
                                        </p:attrNameLst>
                                      </p:cBhvr>
                                      <p:to>
                                        <p:strVal val="hidden"/>
                                      </p:to>
                                    </p:set>
                                  </p:childTnLst>
                                </p:cTn>
                              </p:par>
                              <p:par>
                                <p:cTn id="164" presetID="2" presetClass="entr" presetSubtype="2" fill="hold" grpId="0"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4000" fill="hold"/>
                                        <p:tgtEl>
                                          <p:spTgt spid="20"/>
                                        </p:tgtEl>
                                        <p:attrNameLst>
                                          <p:attrName>ppt_x</p:attrName>
                                        </p:attrNameLst>
                                      </p:cBhvr>
                                      <p:tavLst>
                                        <p:tav tm="0">
                                          <p:val>
                                            <p:strVal val="1+#ppt_w/2"/>
                                          </p:val>
                                        </p:tav>
                                        <p:tav tm="100000">
                                          <p:val>
                                            <p:strVal val="#ppt_x"/>
                                          </p:val>
                                        </p:tav>
                                      </p:tavLst>
                                    </p:anim>
                                    <p:anim calcmode="lin" valueType="num">
                                      <p:cBhvr additive="base">
                                        <p:cTn id="167" dur="4000" fill="hold"/>
                                        <p:tgtEl>
                                          <p:spTgt spid="20"/>
                                        </p:tgtEl>
                                        <p:attrNameLst>
                                          <p:attrName>ppt_y</p:attrName>
                                        </p:attrNameLst>
                                      </p:cBhvr>
                                      <p:tavLst>
                                        <p:tav tm="0">
                                          <p:val>
                                            <p:strVal val="#ppt_y"/>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20"/>
                                        </p:tgtEl>
                                        <p:attrNameLst>
                                          <p:attrName>style.visibility</p:attrName>
                                        </p:attrNameLst>
                                      </p:cBhvr>
                                      <p:to>
                                        <p:strVal val="visible"/>
                                      </p:to>
                                    </p:set>
                                    <p:anim calcmode="lin" valueType="num">
                                      <p:cBhvr>
                                        <p:cTn id="170" dur="4000" fill="hold"/>
                                        <p:tgtEl>
                                          <p:spTgt spid="20"/>
                                        </p:tgtEl>
                                        <p:attrNameLst>
                                          <p:attrName>ppt_w</p:attrName>
                                        </p:attrNameLst>
                                      </p:cBhvr>
                                      <p:tavLst>
                                        <p:tav tm="0" fmla="#ppt_w*sin(2.5*pi*$)">
                                          <p:val>
                                            <p:fltVal val="0"/>
                                          </p:val>
                                        </p:tav>
                                        <p:tav tm="100000">
                                          <p:val>
                                            <p:fltVal val="1"/>
                                          </p:val>
                                        </p:tav>
                                      </p:tavLst>
                                    </p:anim>
                                    <p:anim calcmode="lin" valueType="num">
                                      <p:cBhvr>
                                        <p:cTn id="171" dur="4000" fill="hold"/>
                                        <p:tgtEl>
                                          <p:spTgt spid="20"/>
                                        </p:tgtEl>
                                        <p:attrNameLst>
                                          <p:attrName>ppt_h</p:attrName>
                                        </p:attrNameLst>
                                      </p:cBhvr>
                                      <p:tavLst>
                                        <p:tav tm="0">
                                          <p:val>
                                            <p:strVal val="#ppt_h"/>
                                          </p:val>
                                        </p:tav>
                                        <p:tav tm="100000">
                                          <p:val>
                                            <p:strVal val="#ppt_h"/>
                                          </p:val>
                                        </p:tav>
                                      </p:tavLst>
                                    </p:anim>
                                  </p:childTnLst>
                                </p:cTn>
                              </p:par>
                              <p:par>
                                <p:cTn id="172" presetID="2" presetClass="exit" presetSubtype="8" fill="hold" grpId="2" nodeType="withEffect">
                                  <p:stCondLst>
                                    <p:cond delay="0"/>
                                  </p:stCondLst>
                                  <p:childTnLst>
                                    <p:anim calcmode="lin" valueType="num">
                                      <p:cBhvr additive="base">
                                        <p:cTn id="173" dur="4500"/>
                                        <p:tgtEl>
                                          <p:spTgt spid="20"/>
                                        </p:tgtEl>
                                        <p:attrNameLst>
                                          <p:attrName>ppt_x</p:attrName>
                                        </p:attrNameLst>
                                      </p:cBhvr>
                                      <p:tavLst>
                                        <p:tav tm="0">
                                          <p:val>
                                            <p:strVal val="ppt_x"/>
                                          </p:val>
                                        </p:tav>
                                        <p:tav tm="100000">
                                          <p:val>
                                            <p:strVal val="0-ppt_w/2"/>
                                          </p:val>
                                        </p:tav>
                                      </p:tavLst>
                                    </p:anim>
                                    <p:anim calcmode="lin" valueType="num">
                                      <p:cBhvr additive="base">
                                        <p:cTn id="174" dur="4500"/>
                                        <p:tgtEl>
                                          <p:spTgt spid="20"/>
                                        </p:tgtEl>
                                        <p:attrNameLst>
                                          <p:attrName>ppt_y</p:attrName>
                                        </p:attrNameLst>
                                      </p:cBhvr>
                                      <p:tavLst>
                                        <p:tav tm="0">
                                          <p:val>
                                            <p:strVal val="ppt_y"/>
                                          </p:val>
                                        </p:tav>
                                        <p:tav tm="100000">
                                          <p:val>
                                            <p:strVal val="ppt_y"/>
                                          </p:val>
                                        </p:tav>
                                      </p:tavLst>
                                    </p:anim>
                                    <p:set>
                                      <p:cBhvr>
                                        <p:cTn id="175" dur="1" fill="hold">
                                          <p:stCondLst>
                                            <p:cond delay="4499"/>
                                          </p:stCondLst>
                                        </p:cTn>
                                        <p:tgtEl>
                                          <p:spTgt spid="20"/>
                                        </p:tgtEl>
                                        <p:attrNameLst>
                                          <p:attrName>style.visibility</p:attrName>
                                        </p:attrNameLst>
                                      </p:cBhvr>
                                      <p:to>
                                        <p:strVal val="hidden"/>
                                      </p:to>
                                    </p:set>
                                  </p:childTnLst>
                                </p:cTn>
                              </p:par>
                              <p:par>
                                <p:cTn id="176" presetID="2" presetClass="entr" presetSubtype="2" fill="hold" grpId="0" nodeType="withEffect">
                                  <p:stCondLst>
                                    <p:cond delay="0"/>
                                  </p:stCondLst>
                                  <p:childTnLst>
                                    <p:set>
                                      <p:cBhvr>
                                        <p:cTn id="177" dur="1" fill="hold">
                                          <p:stCondLst>
                                            <p:cond delay="0"/>
                                          </p:stCondLst>
                                        </p:cTn>
                                        <p:tgtEl>
                                          <p:spTgt spid="22"/>
                                        </p:tgtEl>
                                        <p:attrNameLst>
                                          <p:attrName>style.visibility</p:attrName>
                                        </p:attrNameLst>
                                      </p:cBhvr>
                                      <p:to>
                                        <p:strVal val="visible"/>
                                      </p:to>
                                    </p:set>
                                    <p:anim calcmode="lin" valueType="num">
                                      <p:cBhvr additive="base">
                                        <p:cTn id="178" dur="4000" fill="hold"/>
                                        <p:tgtEl>
                                          <p:spTgt spid="22"/>
                                        </p:tgtEl>
                                        <p:attrNameLst>
                                          <p:attrName>ppt_x</p:attrName>
                                        </p:attrNameLst>
                                      </p:cBhvr>
                                      <p:tavLst>
                                        <p:tav tm="0">
                                          <p:val>
                                            <p:strVal val="1+#ppt_w/2"/>
                                          </p:val>
                                        </p:tav>
                                        <p:tav tm="100000">
                                          <p:val>
                                            <p:strVal val="#ppt_x"/>
                                          </p:val>
                                        </p:tav>
                                      </p:tavLst>
                                    </p:anim>
                                    <p:anim calcmode="lin" valueType="num">
                                      <p:cBhvr additive="base">
                                        <p:cTn id="179" dur="4000" fill="hold"/>
                                        <p:tgtEl>
                                          <p:spTgt spid="22"/>
                                        </p:tgtEl>
                                        <p:attrNameLst>
                                          <p:attrName>ppt_y</p:attrName>
                                        </p:attrNameLst>
                                      </p:cBhvr>
                                      <p:tavLst>
                                        <p:tav tm="0">
                                          <p:val>
                                            <p:strVal val="#ppt_y"/>
                                          </p:val>
                                        </p:tav>
                                        <p:tav tm="100000">
                                          <p:val>
                                            <p:strVal val="#ppt_y"/>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p:cTn id="182" dur="4000" fill="hold"/>
                                        <p:tgtEl>
                                          <p:spTgt spid="22"/>
                                        </p:tgtEl>
                                        <p:attrNameLst>
                                          <p:attrName>ppt_w</p:attrName>
                                        </p:attrNameLst>
                                      </p:cBhvr>
                                      <p:tavLst>
                                        <p:tav tm="0" fmla="#ppt_w*sin(2.5*pi*$)">
                                          <p:val>
                                            <p:fltVal val="0"/>
                                          </p:val>
                                        </p:tav>
                                        <p:tav tm="100000">
                                          <p:val>
                                            <p:fltVal val="1"/>
                                          </p:val>
                                        </p:tav>
                                      </p:tavLst>
                                    </p:anim>
                                    <p:anim calcmode="lin" valueType="num">
                                      <p:cBhvr>
                                        <p:cTn id="183" dur="4000" fill="hold"/>
                                        <p:tgtEl>
                                          <p:spTgt spid="22"/>
                                        </p:tgtEl>
                                        <p:attrNameLst>
                                          <p:attrName>ppt_h</p:attrName>
                                        </p:attrNameLst>
                                      </p:cBhvr>
                                      <p:tavLst>
                                        <p:tav tm="0">
                                          <p:val>
                                            <p:strVal val="#ppt_h"/>
                                          </p:val>
                                        </p:tav>
                                        <p:tav tm="100000">
                                          <p:val>
                                            <p:strVal val="#ppt_h"/>
                                          </p:val>
                                        </p:tav>
                                      </p:tavLst>
                                    </p:anim>
                                  </p:childTnLst>
                                </p:cTn>
                              </p:par>
                              <p:par>
                                <p:cTn id="184" presetID="2" presetClass="exit" presetSubtype="8" fill="hold" grpId="2" nodeType="withEffect">
                                  <p:stCondLst>
                                    <p:cond delay="0"/>
                                  </p:stCondLst>
                                  <p:childTnLst>
                                    <p:anim calcmode="lin" valueType="num">
                                      <p:cBhvr additive="base">
                                        <p:cTn id="185" dur="4500"/>
                                        <p:tgtEl>
                                          <p:spTgt spid="22"/>
                                        </p:tgtEl>
                                        <p:attrNameLst>
                                          <p:attrName>ppt_x</p:attrName>
                                        </p:attrNameLst>
                                      </p:cBhvr>
                                      <p:tavLst>
                                        <p:tav tm="0">
                                          <p:val>
                                            <p:strVal val="ppt_x"/>
                                          </p:val>
                                        </p:tav>
                                        <p:tav tm="100000">
                                          <p:val>
                                            <p:strVal val="0-ppt_w/2"/>
                                          </p:val>
                                        </p:tav>
                                      </p:tavLst>
                                    </p:anim>
                                    <p:anim calcmode="lin" valueType="num">
                                      <p:cBhvr additive="base">
                                        <p:cTn id="186" dur="4500"/>
                                        <p:tgtEl>
                                          <p:spTgt spid="22"/>
                                        </p:tgtEl>
                                        <p:attrNameLst>
                                          <p:attrName>ppt_y</p:attrName>
                                        </p:attrNameLst>
                                      </p:cBhvr>
                                      <p:tavLst>
                                        <p:tav tm="0">
                                          <p:val>
                                            <p:strVal val="ppt_y"/>
                                          </p:val>
                                        </p:tav>
                                        <p:tav tm="100000">
                                          <p:val>
                                            <p:strVal val="ppt_y"/>
                                          </p:val>
                                        </p:tav>
                                      </p:tavLst>
                                    </p:anim>
                                    <p:set>
                                      <p:cBhvr>
                                        <p:cTn id="187" dur="1" fill="hold">
                                          <p:stCondLst>
                                            <p:cond delay="4499"/>
                                          </p:stCondLst>
                                        </p:cTn>
                                        <p:tgtEl>
                                          <p:spTgt spid="22"/>
                                        </p:tgtEl>
                                        <p:attrNameLst>
                                          <p:attrName>style.visibility</p:attrName>
                                        </p:attrNameLst>
                                      </p:cBhvr>
                                      <p:to>
                                        <p:strVal val="hidden"/>
                                      </p:to>
                                    </p:set>
                                  </p:childTnLst>
                                </p:cTn>
                              </p:par>
                              <p:par>
                                <p:cTn id="188" presetID="2" presetClass="entr" presetSubtype="2" fill="hold" grpId="0" nodeType="withEffect">
                                  <p:stCondLst>
                                    <p:cond delay="0"/>
                                  </p:stCondLst>
                                  <p:childTnLst>
                                    <p:set>
                                      <p:cBhvr>
                                        <p:cTn id="189" dur="1" fill="hold">
                                          <p:stCondLst>
                                            <p:cond delay="0"/>
                                          </p:stCondLst>
                                        </p:cTn>
                                        <p:tgtEl>
                                          <p:spTgt spid="18"/>
                                        </p:tgtEl>
                                        <p:attrNameLst>
                                          <p:attrName>style.visibility</p:attrName>
                                        </p:attrNameLst>
                                      </p:cBhvr>
                                      <p:to>
                                        <p:strVal val="visible"/>
                                      </p:to>
                                    </p:set>
                                    <p:anim calcmode="lin" valueType="num">
                                      <p:cBhvr additive="base">
                                        <p:cTn id="190" dur="4000" fill="hold"/>
                                        <p:tgtEl>
                                          <p:spTgt spid="18"/>
                                        </p:tgtEl>
                                        <p:attrNameLst>
                                          <p:attrName>ppt_x</p:attrName>
                                        </p:attrNameLst>
                                      </p:cBhvr>
                                      <p:tavLst>
                                        <p:tav tm="0">
                                          <p:val>
                                            <p:strVal val="1+#ppt_w/2"/>
                                          </p:val>
                                        </p:tav>
                                        <p:tav tm="100000">
                                          <p:val>
                                            <p:strVal val="#ppt_x"/>
                                          </p:val>
                                        </p:tav>
                                      </p:tavLst>
                                    </p:anim>
                                    <p:anim calcmode="lin" valueType="num">
                                      <p:cBhvr additive="base">
                                        <p:cTn id="191" dur="4000" fill="hold"/>
                                        <p:tgtEl>
                                          <p:spTgt spid="18"/>
                                        </p:tgtEl>
                                        <p:attrNameLst>
                                          <p:attrName>ppt_y</p:attrName>
                                        </p:attrNameLst>
                                      </p:cBhvr>
                                      <p:tavLst>
                                        <p:tav tm="0">
                                          <p:val>
                                            <p:strVal val="#ppt_y"/>
                                          </p:val>
                                        </p:tav>
                                        <p:tav tm="100000">
                                          <p:val>
                                            <p:strVal val="#ppt_y"/>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18"/>
                                        </p:tgtEl>
                                        <p:attrNameLst>
                                          <p:attrName>style.visibility</p:attrName>
                                        </p:attrNameLst>
                                      </p:cBhvr>
                                      <p:to>
                                        <p:strVal val="visible"/>
                                      </p:to>
                                    </p:set>
                                    <p:anim calcmode="lin" valueType="num">
                                      <p:cBhvr>
                                        <p:cTn id="194" dur="4000" fill="hold"/>
                                        <p:tgtEl>
                                          <p:spTgt spid="18"/>
                                        </p:tgtEl>
                                        <p:attrNameLst>
                                          <p:attrName>ppt_w</p:attrName>
                                        </p:attrNameLst>
                                      </p:cBhvr>
                                      <p:tavLst>
                                        <p:tav tm="0" fmla="#ppt_w*sin(2.5*pi*$)">
                                          <p:val>
                                            <p:fltVal val="0"/>
                                          </p:val>
                                        </p:tav>
                                        <p:tav tm="100000">
                                          <p:val>
                                            <p:fltVal val="1"/>
                                          </p:val>
                                        </p:tav>
                                      </p:tavLst>
                                    </p:anim>
                                    <p:anim calcmode="lin" valueType="num">
                                      <p:cBhvr>
                                        <p:cTn id="195" dur="4000" fill="hold"/>
                                        <p:tgtEl>
                                          <p:spTgt spid="18"/>
                                        </p:tgtEl>
                                        <p:attrNameLst>
                                          <p:attrName>ppt_h</p:attrName>
                                        </p:attrNameLst>
                                      </p:cBhvr>
                                      <p:tavLst>
                                        <p:tav tm="0">
                                          <p:val>
                                            <p:strVal val="#ppt_h"/>
                                          </p:val>
                                        </p:tav>
                                        <p:tav tm="100000">
                                          <p:val>
                                            <p:strVal val="#ppt_h"/>
                                          </p:val>
                                        </p:tav>
                                      </p:tavLst>
                                    </p:anim>
                                  </p:childTnLst>
                                </p:cTn>
                              </p:par>
                              <p:par>
                                <p:cTn id="196" presetID="2" presetClass="exit" presetSubtype="8" fill="hold" grpId="2" nodeType="withEffect">
                                  <p:stCondLst>
                                    <p:cond delay="0"/>
                                  </p:stCondLst>
                                  <p:childTnLst>
                                    <p:anim calcmode="lin" valueType="num">
                                      <p:cBhvr additive="base">
                                        <p:cTn id="197" dur="4500"/>
                                        <p:tgtEl>
                                          <p:spTgt spid="18"/>
                                        </p:tgtEl>
                                        <p:attrNameLst>
                                          <p:attrName>ppt_x</p:attrName>
                                        </p:attrNameLst>
                                      </p:cBhvr>
                                      <p:tavLst>
                                        <p:tav tm="0">
                                          <p:val>
                                            <p:strVal val="ppt_x"/>
                                          </p:val>
                                        </p:tav>
                                        <p:tav tm="100000">
                                          <p:val>
                                            <p:strVal val="0-ppt_w/2"/>
                                          </p:val>
                                        </p:tav>
                                      </p:tavLst>
                                    </p:anim>
                                    <p:anim calcmode="lin" valueType="num">
                                      <p:cBhvr additive="base">
                                        <p:cTn id="198" dur="4500"/>
                                        <p:tgtEl>
                                          <p:spTgt spid="18"/>
                                        </p:tgtEl>
                                        <p:attrNameLst>
                                          <p:attrName>ppt_y</p:attrName>
                                        </p:attrNameLst>
                                      </p:cBhvr>
                                      <p:tavLst>
                                        <p:tav tm="0">
                                          <p:val>
                                            <p:strVal val="ppt_y"/>
                                          </p:val>
                                        </p:tav>
                                        <p:tav tm="100000">
                                          <p:val>
                                            <p:strVal val="ppt_y"/>
                                          </p:val>
                                        </p:tav>
                                      </p:tavLst>
                                    </p:anim>
                                    <p:set>
                                      <p:cBhvr>
                                        <p:cTn id="199" dur="1" fill="hold">
                                          <p:stCondLst>
                                            <p:cond delay="4499"/>
                                          </p:stCondLst>
                                        </p:cTn>
                                        <p:tgtEl>
                                          <p:spTgt spid="18"/>
                                        </p:tgtEl>
                                        <p:attrNameLst>
                                          <p:attrName>style.visibility</p:attrName>
                                        </p:attrNameLst>
                                      </p:cBhvr>
                                      <p:to>
                                        <p:strVal val="hidden"/>
                                      </p:to>
                                    </p:set>
                                  </p:childTnLst>
                                </p:cTn>
                              </p:par>
                              <p:par>
                                <p:cTn id="200" presetID="2" presetClass="entr" presetSubtype="2" fill="hold" grpId="0" nodeType="withEffect">
                                  <p:stCondLst>
                                    <p:cond delay="0"/>
                                  </p:stCondLst>
                                  <p:childTnLst>
                                    <p:set>
                                      <p:cBhvr>
                                        <p:cTn id="201" dur="1" fill="hold">
                                          <p:stCondLst>
                                            <p:cond delay="0"/>
                                          </p:stCondLst>
                                        </p:cTn>
                                        <p:tgtEl>
                                          <p:spTgt spid="17"/>
                                        </p:tgtEl>
                                        <p:attrNameLst>
                                          <p:attrName>style.visibility</p:attrName>
                                        </p:attrNameLst>
                                      </p:cBhvr>
                                      <p:to>
                                        <p:strVal val="visible"/>
                                      </p:to>
                                    </p:set>
                                    <p:anim calcmode="lin" valueType="num">
                                      <p:cBhvr additive="base">
                                        <p:cTn id="202" dur="4000" fill="hold"/>
                                        <p:tgtEl>
                                          <p:spTgt spid="17"/>
                                        </p:tgtEl>
                                        <p:attrNameLst>
                                          <p:attrName>ppt_x</p:attrName>
                                        </p:attrNameLst>
                                      </p:cBhvr>
                                      <p:tavLst>
                                        <p:tav tm="0">
                                          <p:val>
                                            <p:strVal val="1+#ppt_w/2"/>
                                          </p:val>
                                        </p:tav>
                                        <p:tav tm="100000">
                                          <p:val>
                                            <p:strVal val="#ppt_x"/>
                                          </p:val>
                                        </p:tav>
                                      </p:tavLst>
                                    </p:anim>
                                    <p:anim calcmode="lin" valueType="num">
                                      <p:cBhvr additive="base">
                                        <p:cTn id="203" dur="4000" fill="hold"/>
                                        <p:tgtEl>
                                          <p:spTgt spid="17"/>
                                        </p:tgtEl>
                                        <p:attrNameLst>
                                          <p:attrName>ppt_y</p:attrName>
                                        </p:attrNameLst>
                                      </p:cBhvr>
                                      <p:tavLst>
                                        <p:tav tm="0">
                                          <p:val>
                                            <p:strVal val="#ppt_y"/>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7"/>
                                        </p:tgtEl>
                                        <p:attrNameLst>
                                          <p:attrName>style.visibility</p:attrName>
                                        </p:attrNameLst>
                                      </p:cBhvr>
                                      <p:to>
                                        <p:strVal val="visible"/>
                                      </p:to>
                                    </p:set>
                                    <p:anim calcmode="lin" valueType="num">
                                      <p:cBhvr>
                                        <p:cTn id="206" dur="4000" fill="hold"/>
                                        <p:tgtEl>
                                          <p:spTgt spid="17"/>
                                        </p:tgtEl>
                                        <p:attrNameLst>
                                          <p:attrName>ppt_w</p:attrName>
                                        </p:attrNameLst>
                                      </p:cBhvr>
                                      <p:tavLst>
                                        <p:tav tm="0" fmla="#ppt_w*sin(2.5*pi*$)">
                                          <p:val>
                                            <p:fltVal val="0"/>
                                          </p:val>
                                        </p:tav>
                                        <p:tav tm="100000">
                                          <p:val>
                                            <p:fltVal val="1"/>
                                          </p:val>
                                        </p:tav>
                                      </p:tavLst>
                                    </p:anim>
                                    <p:anim calcmode="lin" valueType="num">
                                      <p:cBhvr>
                                        <p:cTn id="207" dur="4000" fill="hold"/>
                                        <p:tgtEl>
                                          <p:spTgt spid="17"/>
                                        </p:tgtEl>
                                        <p:attrNameLst>
                                          <p:attrName>ppt_h</p:attrName>
                                        </p:attrNameLst>
                                      </p:cBhvr>
                                      <p:tavLst>
                                        <p:tav tm="0">
                                          <p:val>
                                            <p:strVal val="#ppt_h"/>
                                          </p:val>
                                        </p:tav>
                                        <p:tav tm="100000">
                                          <p:val>
                                            <p:strVal val="#ppt_h"/>
                                          </p:val>
                                        </p:tav>
                                      </p:tavLst>
                                    </p:anim>
                                  </p:childTnLst>
                                </p:cTn>
                              </p:par>
                              <p:par>
                                <p:cTn id="208" presetID="2" presetClass="exit" presetSubtype="8" fill="hold" grpId="2" nodeType="withEffect">
                                  <p:stCondLst>
                                    <p:cond delay="0"/>
                                  </p:stCondLst>
                                  <p:childTnLst>
                                    <p:anim calcmode="lin" valueType="num">
                                      <p:cBhvr additive="base">
                                        <p:cTn id="209" dur="4500"/>
                                        <p:tgtEl>
                                          <p:spTgt spid="17"/>
                                        </p:tgtEl>
                                        <p:attrNameLst>
                                          <p:attrName>ppt_x</p:attrName>
                                        </p:attrNameLst>
                                      </p:cBhvr>
                                      <p:tavLst>
                                        <p:tav tm="0">
                                          <p:val>
                                            <p:strVal val="ppt_x"/>
                                          </p:val>
                                        </p:tav>
                                        <p:tav tm="100000">
                                          <p:val>
                                            <p:strVal val="0-ppt_w/2"/>
                                          </p:val>
                                        </p:tav>
                                      </p:tavLst>
                                    </p:anim>
                                    <p:anim calcmode="lin" valueType="num">
                                      <p:cBhvr additive="base">
                                        <p:cTn id="210" dur="4500"/>
                                        <p:tgtEl>
                                          <p:spTgt spid="17"/>
                                        </p:tgtEl>
                                        <p:attrNameLst>
                                          <p:attrName>ppt_y</p:attrName>
                                        </p:attrNameLst>
                                      </p:cBhvr>
                                      <p:tavLst>
                                        <p:tav tm="0">
                                          <p:val>
                                            <p:strVal val="ppt_y"/>
                                          </p:val>
                                        </p:tav>
                                        <p:tav tm="100000">
                                          <p:val>
                                            <p:strVal val="ppt_y"/>
                                          </p:val>
                                        </p:tav>
                                      </p:tavLst>
                                    </p:anim>
                                    <p:set>
                                      <p:cBhvr>
                                        <p:cTn id="211" dur="1" fill="hold">
                                          <p:stCondLst>
                                            <p:cond delay="4499"/>
                                          </p:stCondLst>
                                        </p:cTn>
                                        <p:tgtEl>
                                          <p:spTgt spid="17"/>
                                        </p:tgtEl>
                                        <p:attrNameLst>
                                          <p:attrName>style.visibility</p:attrName>
                                        </p:attrNameLst>
                                      </p:cBhvr>
                                      <p:to>
                                        <p:strVal val="hidden"/>
                                      </p:to>
                                    </p:set>
                                  </p:childTnLst>
                                </p:cTn>
                              </p:par>
                              <p:par>
                                <p:cTn id="212" presetID="2" presetClass="entr" presetSubtype="2" fill="hold" grpId="0" nodeType="withEffect">
                                  <p:stCondLst>
                                    <p:cond delay="0"/>
                                  </p:stCondLst>
                                  <p:childTnLst>
                                    <p:set>
                                      <p:cBhvr>
                                        <p:cTn id="213" dur="1" fill="hold">
                                          <p:stCondLst>
                                            <p:cond delay="0"/>
                                          </p:stCondLst>
                                        </p:cTn>
                                        <p:tgtEl>
                                          <p:spTgt spid="19"/>
                                        </p:tgtEl>
                                        <p:attrNameLst>
                                          <p:attrName>style.visibility</p:attrName>
                                        </p:attrNameLst>
                                      </p:cBhvr>
                                      <p:to>
                                        <p:strVal val="visible"/>
                                      </p:to>
                                    </p:set>
                                    <p:anim calcmode="lin" valueType="num">
                                      <p:cBhvr additive="base">
                                        <p:cTn id="214" dur="4000" fill="hold"/>
                                        <p:tgtEl>
                                          <p:spTgt spid="19"/>
                                        </p:tgtEl>
                                        <p:attrNameLst>
                                          <p:attrName>ppt_x</p:attrName>
                                        </p:attrNameLst>
                                      </p:cBhvr>
                                      <p:tavLst>
                                        <p:tav tm="0">
                                          <p:val>
                                            <p:strVal val="1+#ppt_w/2"/>
                                          </p:val>
                                        </p:tav>
                                        <p:tav tm="100000">
                                          <p:val>
                                            <p:strVal val="#ppt_x"/>
                                          </p:val>
                                        </p:tav>
                                      </p:tavLst>
                                    </p:anim>
                                    <p:anim calcmode="lin" valueType="num">
                                      <p:cBhvr additive="base">
                                        <p:cTn id="215" dur="4000" fill="hold"/>
                                        <p:tgtEl>
                                          <p:spTgt spid="19"/>
                                        </p:tgtEl>
                                        <p:attrNameLst>
                                          <p:attrName>ppt_y</p:attrName>
                                        </p:attrNameLst>
                                      </p:cBhvr>
                                      <p:tavLst>
                                        <p:tav tm="0">
                                          <p:val>
                                            <p:strVal val="#ppt_y"/>
                                          </p:val>
                                        </p:tav>
                                        <p:tav tm="100000">
                                          <p:val>
                                            <p:strVal val="#ppt_y"/>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9"/>
                                        </p:tgtEl>
                                        <p:attrNameLst>
                                          <p:attrName>style.visibility</p:attrName>
                                        </p:attrNameLst>
                                      </p:cBhvr>
                                      <p:to>
                                        <p:strVal val="visible"/>
                                      </p:to>
                                    </p:set>
                                    <p:anim calcmode="lin" valueType="num">
                                      <p:cBhvr>
                                        <p:cTn id="218" dur="4000" fill="hold"/>
                                        <p:tgtEl>
                                          <p:spTgt spid="19"/>
                                        </p:tgtEl>
                                        <p:attrNameLst>
                                          <p:attrName>ppt_w</p:attrName>
                                        </p:attrNameLst>
                                      </p:cBhvr>
                                      <p:tavLst>
                                        <p:tav tm="0" fmla="#ppt_w*sin(2.5*pi*$)">
                                          <p:val>
                                            <p:fltVal val="0"/>
                                          </p:val>
                                        </p:tav>
                                        <p:tav tm="100000">
                                          <p:val>
                                            <p:fltVal val="1"/>
                                          </p:val>
                                        </p:tav>
                                      </p:tavLst>
                                    </p:anim>
                                    <p:anim calcmode="lin" valueType="num">
                                      <p:cBhvr>
                                        <p:cTn id="219" dur="4000" fill="hold"/>
                                        <p:tgtEl>
                                          <p:spTgt spid="19"/>
                                        </p:tgtEl>
                                        <p:attrNameLst>
                                          <p:attrName>ppt_h</p:attrName>
                                        </p:attrNameLst>
                                      </p:cBhvr>
                                      <p:tavLst>
                                        <p:tav tm="0">
                                          <p:val>
                                            <p:strVal val="#ppt_h"/>
                                          </p:val>
                                        </p:tav>
                                        <p:tav tm="100000">
                                          <p:val>
                                            <p:strVal val="#ppt_h"/>
                                          </p:val>
                                        </p:tav>
                                      </p:tavLst>
                                    </p:anim>
                                  </p:childTnLst>
                                </p:cTn>
                              </p:par>
                              <p:par>
                                <p:cTn id="220" presetID="2" presetClass="exit" presetSubtype="8" fill="hold" grpId="2" nodeType="withEffect">
                                  <p:stCondLst>
                                    <p:cond delay="0"/>
                                  </p:stCondLst>
                                  <p:childTnLst>
                                    <p:anim calcmode="lin" valueType="num">
                                      <p:cBhvr additive="base">
                                        <p:cTn id="221" dur="4500"/>
                                        <p:tgtEl>
                                          <p:spTgt spid="19"/>
                                        </p:tgtEl>
                                        <p:attrNameLst>
                                          <p:attrName>ppt_x</p:attrName>
                                        </p:attrNameLst>
                                      </p:cBhvr>
                                      <p:tavLst>
                                        <p:tav tm="0">
                                          <p:val>
                                            <p:strVal val="ppt_x"/>
                                          </p:val>
                                        </p:tav>
                                        <p:tav tm="100000">
                                          <p:val>
                                            <p:strVal val="0-ppt_w/2"/>
                                          </p:val>
                                        </p:tav>
                                      </p:tavLst>
                                    </p:anim>
                                    <p:anim calcmode="lin" valueType="num">
                                      <p:cBhvr additive="base">
                                        <p:cTn id="222" dur="4500"/>
                                        <p:tgtEl>
                                          <p:spTgt spid="19"/>
                                        </p:tgtEl>
                                        <p:attrNameLst>
                                          <p:attrName>ppt_y</p:attrName>
                                        </p:attrNameLst>
                                      </p:cBhvr>
                                      <p:tavLst>
                                        <p:tav tm="0">
                                          <p:val>
                                            <p:strVal val="ppt_y"/>
                                          </p:val>
                                        </p:tav>
                                        <p:tav tm="100000">
                                          <p:val>
                                            <p:strVal val="ppt_y"/>
                                          </p:val>
                                        </p:tav>
                                      </p:tavLst>
                                    </p:anim>
                                    <p:set>
                                      <p:cBhvr>
                                        <p:cTn id="223" dur="1" fill="hold">
                                          <p:stCondLst>
                                            <p:cond delay="4499"/>
                                          </p:stCondLst>
                                        </p:cTn>
                                        <p:tgtEl>
                                          <p:spTgt spid="19"/>
                                        </p:tgtEl>
                                        <p:attrNameLst>
                                          <p:attrName>style.visibility</p:attrName>
                                        </p:attrNameLst>
                                      </p:cBhvr>
                                      <p:to>
                                        <p:strVal val="hidden"/>
                                      </p:to>
                                    </p:set>
                                  </p:childTnLst>
                                </p:cTn>
                              </p:par>
                              <p:par>
                                <p:cTn id="224" presetID="2" presetClass="entr" presetSubtype="4" fill="hold" grpId="0" nodeType="withEffect">
                                  <p:stCondLst>
                                    <p:cond delay="0"/>
                                  </p:stCondLst>
                                  <p:childTnLst>
                                    <p:set>
                                      <p:cBhvr>
                                        <p:cTn id="225" dur="1" fill="hold">
                                          <p:stCondLst>
                                            <p:cond delay="0"/>
                                          </p:stCondLst>
                                        </p:cTn>
                                        <p:tgtEl>
                                          <p:spTgt spid="15"/>
                                        </p:tgtEl>
                                        <p:attrNameLst>
                                          <p:attrName>style.visibility</p:attrName>
                                        </p:attrNameLst>
                                      </p:cBhvr>
                                      <p:to>
                                        <p:strVal val="visible"/>
                                      </p:to>
                                    </p:set>
                                    <p:anim calcmode="lin" valueType="num">
                                      <p:cBhvr additive="base">
                                        <p:cTn id="226" dur="4000" fill="hold"/>
                                        <p:tgtEl>
                                          <p:spTgt spid="15"/>
                                        </p:tgtEl>
                                        <p:attrNameLst>
                                          <p:attrName>ppt_x</p:attrName>
                                        </p:attrNameLst>
                                      </p:cBhvr>
                                      <p:tavLst>
                                        <p:tav tm="0">
                                          <p:val>
                                            <p:strVal val="#ppt_x"/>
                                          </p:val>
                                        </p:tav>
                                        <p:tav tm="100000">
                                          <p:val>
                                            <p:strVal val="#ppt_x"/>
                                          </p:val>
                                        </p:tav>
                                      </p:tavLst>
                                    </p:anim>
                                    <p:anim calcmode="lin" valueType="num">
                                      <p:cBhvr additive="base">
                                        <p:cTn id="227" dur="4000" fill="hold"/>
                                        <p:tgtEl>
                                          <p:spTgt spid="15"/>
                                        </p:tgtEl>
                                        <p:attrNameLst>
                                          <p:attrName>ppt_y</p:attrName>
                                        </p:attrNameLst>
                                      </p:cBhvr>
                                      <p:tavLst>
                                        <p:tav tm="0">
                                          <p:val>
                                            <p:strVal val="1+#ppt_h/2"/>
                                          </p:val>
                                        </p:tav>
                                        <p:tav tm="100000">
                                          <p:val>
                                            <p:strVal val="#ppt_y"/>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15"/>
                                        </p:tgtEl>
                                        <p:attrNameLst>
                                          <p:attrName>style.visibility</p:attrName>
                                        </p:attrNameLst>
                                      </p:cBhvr>
                                      <p:to>
                                        <p:strVal val="visible"/>
                                      </p:to>
                                    </p:set>
                                    <p:anim calcmode="lin" valueType="num">
                                      <p:cBhvr>
                                        <p:cTn id="230" dur="4000" fill="hold"/>
                                        <p:tgtEl>
                                          <p:spTgt spid="15"/>
                                        </p:tgtEl>
                                        <p:attrNameLst>
                                          <p:attrName>ppt_w</p:attrName>
                                        </p:attrNameLst>
                                      </p:cBhvr>
                                      <p:tavLst>
                                        <p:tav tm="0">
                                          <p:val>
                                            <p:strVal val="#ppt_w"/>
                                          </p:val>
                                        </p:tav>
                                        <p:tav tm="100000">
                                          <p:val>
                                            <p:strVal val="#ppt_w"/>
                                          </p:val>
                                        </p:tav>
                                      </p:tavLst>
                                    </p:anim>
                                    <p:anim calcmode="lin" valueType="num">
                                      <p:cBhvr>
                                        <p:cTn id="231" dur="4000" fill="hold"/>
                                        <p:tgtEl>
                                          <p:spTgt spid="15"/>
                                        </p:tgtEl>
                                        <p:attrNameLst>
                                          <p:attrName>ppt_h</p:attrName>
                                        </p:attrNameLst>
                                      </p:cBhvr>
                                      <p:tavLst>
                                        <p:tav tm="0" fmla="#ppt_h*sin(2.5*pi*$)">
                                          <p:val>
                                            <p:fltVal val="0"/>
                                          </p:val>
                                        </p:tav>
                                        <p:tav tm="100000">
                                          <p:val>
                                            <p:fltVal val="1"/>
                                          </p:val>
                                        </p:tav>
                                      </p:tavLst>
                                    </p:anim>
                                  </p:childTnLst>
                                </p:cTn>
                              </p:par>
                              <p:par>
                                <p:cTn id="232" presetID="2" presetClass="exit" presetSubtype="1" fill="hold" grpId="2" nodeType="withEffect">
                                  <p:stCondLst>
                                    <p:cond delay="0"/>
                                  </p:stCondLst>
                                  <p:childTnLst>
                                    <p:anim calcmode="lin" valueType="num">
                                      <p:cBhvr additive="base">
                                        <p:cTn id="233" dur="4500"/>
                                        <p:tgtEl>
                                          <p:spTgt spid="15"/>
                                        </p:tgtEl>
                                        <p:attrNameLst>
                                          <p:attrName>ppt_x</p:attrName>
                                        </p:attrNameLst>
                                      </p:cBhvr>
                                      <p:tavLst>
                                        <p:tav tm="0">
                                          <p:val>
                                            <p:strVal val="ppt_x"/>
                                          </p:val>
                                        </p:tav>
                                        <p:tav tm="100000">
                                          <p:val>
                                            <p:strVal val="ppt_x"/>
                                          </p:val>
                                        </p:tav>
                                      </p:tavLst>
                                    </p:anim>
                                    <p:anim calcmode="lin" valueType="num">
                                      <p:cBhvr additive="base">
                                        <p:cTn id="234" dur="4500"/>
                                        <p:tgtEl>
                                          <p:spTgt spid="15"/>
                                        </p:tgtEl>
                                        <p:attrNameLst>
                                          <p:attrName>ppt_y</p:attrName>
                                        </p:attrNameLst>
                                      </p:cBhvr>
                                      <p:tavLst>
                                        <p:tav tm="0">
                                          <p:val>
                                            <p:strVal val="ppt_y"/>
                                          </p:val>
                                        </p:tav>
                                        <p:tav tm="100000">
                                          <p:val>
                                            <p:strVal val="0-ppt_h/2"/>
                                          </p:val>
                                        </p:tav>
                                      </p:tavLst>
                                    </p:anim>
                                    <p:set>
                                      <p:cBhvr>
                                        <p:cTn id="235" dur="1" fill="hold">
                                          <p:stCondLst>
                                            <p:cond delay="4499"/>
                                          </p:stCondLst>
                                        </p:cTn>
                                        <p:tgtEl>
                                          <p:spTgt spid="15"/>
                                        </p:tgtEl>
                                        <p:attrNameLst>
                                          <p:attrName>style.visibility</p:attrName>
                                        </p:attrNameLst>
                                      </p:cBhvr>
                                      <p:to>
                                        <p:strVal val="hidden"/>
                                      </p:to>
                                    </p:set>
                                  </p:childTnLst>
                                </p:cTn>
                              </p:par>
                              <p:par>
                                <p:cTn id="236" presetID="2" presetClass="entr" presetSubtype="4" fill="hold" grpId="0" nodeType="withEffect">
                                  <p:stCondLst>
                                    <p:cond delay="0"/>
                                  </p:stCondLst>
                                  <p:childTnLst>
                                    <p:set>
                                      <p:cBhvr>
                                        <p:cTn id="237" dur="1" fill="hold">
                                          <p:stCondLst>
                                            <p:cond delay="0"/>
                                          </p:stCondLst>
                                        </p:cTn>
                                        <p:tgtEl>
                                          <p:spTgt spid="14"/>
                                        </p:tgtEl>
                                        <p:attrNameLst>
                                          <p:attrName>style.visibility</p:attrName>
                                        </p:attrNameLst>
                                      </p:cBhvr>
                                      <p:to>
                                        <p:strVal val="visible"/>
                                      </p:to>
                                    </p:set>
                                    <p:anim calcmode="lin" valueType="num">
                                      <p:cBhvr additive="base">
                                        <p:cTn id="238" dur="4000" fill="hold"/>
                                        <p:tgtEl>
                                          <p:spTgt spid="14"/>
                                        </p:tgtEl>
                                        <p:attrNameLst>
                                          <p:attrName>ppt_x</p:attrName>
                                        </p:attrNameLst>
                                      </p:cBhvr>
                                      <p:tavLst>
                                        <p:tav tm="0">
                                          <p:val>
                                            <p:strVal val="#ppt_x"/>
                                          </p:val>
                                        </p:tav>
                                        <p:tav tm="100000">
                                          <p:val>
                                            <p:strVal val="#ppt_x"/>
                                          </p:val>
                                        </p:tav>
                                      </p:tavLst>
                                    </p:anim>
                                    <p:anim calcmode="lin" valueType="num">
                                      <p:cBhvr additive="base">
                                        <p:cTn id="239" dur="4000" fill="hold"/>
                                        <p:tgtEl>
                                          <p:spTgt spid="14"/>
                                        </p:tgtEl>
                                        <p:attrNameLst>
                                          <p:attrName>ppt_y</p:attrName>
                                        </p:attrNameLst>
                                      </p:cBhvr>
                                      <p:tavLst>
                                        <p:tav tm="0">
                                          <p:val>
                                            <p:strVal val="1+#ppt_h/2"/>
                                          </p:val>
                                        </p:tav>
                                        <p:tav tm="100000">
                                          <p:val>
                                            <p:strVal val="#ppt_y"/>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14"/>
                                        </p:tgtEl>
                                        <p:attrNameLst>
                                          <p:attrName>style.visibility</p:attrName>
                                        </p:attrNameLst>
                                      </p:cBhvr>
                                      <p:to>
                                        <p:strVal val="visible"/>
                                      </p:to>
                                    </p:set>
                                    <p:anim calcmode="lin" valueType="num">
                                      <p:cBhvr>
                                        <p:cTn id="242" dur="4000" fill="hold"/>
                                        <p:tgtEl>
                                          <p:spTgt spid="14"/>
                                        </p:tgtEl>
                                        <p:attrNameLst>
                                          <p:attrName>ppt_w</p:attrName>
                                        </p:attrNameLst>
                                      </p:cBhvr>
                                      <p:tavLst>
                                        <p:tav tm="0">
                                          <p:val>
                                            <p:strVal val="#ppt_w"/>
                                          </p:val>
                                        </p:tav>
                                        <p:tav tm="100000">
                                          <p:val>
                                            <p:strVal val="#ppt_w"/>
                                          </p:val>
                                        </p:tav>
                                      </p:tavLst>
                                    </p:anim>
                                    <p:anim calcmode="lin" valueType="num">
                                      <p:cBhvr>
                                        <p:cTn id="243" dur="4000" fill="hold"/>
                                        <p:tgtEl>
                                          <p:spTgt spid="14"/>
                                        </p:tgtEl>
                                        <p:attrNameLst>
                                          <p:attrName>ppt_h</p:attrName>
                                        </p:attrNameLst>
                                      </p:cBhvr>
                                      <p:tavLst>
                                        <p:tav tm="0" fmla="#ppt_h*sin(2.5*pi*$)">
                                          <p:val>
                                            <p:fltVal val="0"/>
                                          </p:val>
                                        </p:tav>
                                        <p:tav tm="100000">
                                          <p:val>
                                            <p:fltVal val="1"/>
                                          </p:val>
                                        </p:tav>
                                      </p:tavLst>
                                    </p:anim>
                                  </p:childTnLst>
                                </p:cTn>
                              </p:par>
                              <p:par>
                                <p:cTn id="244" presetID="2" presetClass="exit" presetSubtype="1" fill="hold" grpId="2" nodeType="withEffect">
                                  <p:stCondLst>
                                    <p:cond delay="0"/>
                                  </p:stCondLst>
                                  <p:childTnLst>
                                    <p:anim calcmode="lin" valueType="num">
                                      <p:cBhvr additive="base">
                                        <p:cTn id="245" dur="4500"/>
                                        <p:tgtEl>
                                          <p:spTgt spid="14"/>
                                        </p:tgtEl>
                                        <p:attrNameLst>
                                          <p:attrName>ppt_x</p:attrName>
                                        </p:attrNameLst>
                                      </p:cBhvr>
                                      <p:tavLst>
                                        <p:tav tm="0">
                                          <p:val>
                                            <p:strVal val="ppt_x"/>
                                          </p:val>
                                        </p:tav>
                                        <p:tav tm="100000">
                                          <p:val>
                                            <p:strVal val="ppt_x"/>
                                          </p:val>
                                        </p:tav>
                                      </p:tavLst>
                                    </p:anim>
                                    <p:anim calcmode="lin" valueType="num">
                                      <p:cBhvr additive="base">
                                        <p:cTn id="246" dur="4500"/>
                                        <p:tgtEl>
                                          <p:spTgt spid="14"/>
                                        </p:tgtEl>
                                        <p:attrNameLst>
                                          <p:attrName>ppt_y</p:attrName>
                                        </p:attrNameLst>
                                      </p:cBhvr>
                                      <p:tavLst>
                                        <p:tav tm="0">
                                          <p:val>
                                            <p:strVal val="ppt_y"/>
                                          </p:val>
                                        </p:tav>
                                        <p:tav tm="100000">
                                          <p:val>
                                            <p:strVal val="0-ppt_h/2"/>
                                          </p:val>
                                        </p:tav>
                                      </p:tavLst>
                                    </p:anim>
                                    <p:set>
                                      <p:cBhvr>
                                        <p:cTn id="247" dur="1" fill="hold">
                                          <p:stCondLst>
                                            <p:cond delay="4499"/>
                                          </p:stCondLst>
                                        </p:cTn>
                                        <p:tgtEl>
                                          <p:spTgt spid="14"/>
                                        </p:tgtEl>
                                        <p:attrNameLst>
                                          <p:attrName>style.visibility</p:attrName>
                                        </p:attrNameLst>
                                      </p:cBhvr>
                                      <p:to>
                                        <p:strVal val="hidden"/>
                                      </p:to>
                                    </p:set>
                                  </p:childTnLst>
                                </p:cTn>
                              </p:par>
                              <p:par>
                                <p:cTn id="248" presetID="2" presetClass="entr" presetSubtype="4" fill="hold" grpId="0" nodeType="withEffect">
                                  <p:stCondLst>
                                    <p:cond delay="0"/>
                                  </p:stCondLst>
                                  <p:childTnLst>
                                    <p:set>
                                      <p:cBhvr>
                                        <p:cTn id="249" dur="1" fill="hold">
                                          <p:stCondLst>
                                            <p:cond delay="0"/>
                                          </p:stCondLst>
                                        </p:cTn>
                                        <p:tgtEl>
                                          <p:spTgt spid="13"/>
                                        </p:tgtEl>
                                        <p:attrNameLst>
                                          <p:attrName>style.visibility</p:attrName>
                                        </p:attrNameLst>
                                      </p:cBhvr>
                                      <p:to>
                                        <p:strVal val="visible"/>
                                      </p:to>
                                    </p:set>
                                    <p:anim calcmode="lin" valueType="num">
                                      <p:cBhvr additive="base">
                                        <p:cTn id="250" dur="4000" fill="hold"/>
                                        <p:tgtEl>
                                          <p:spTgt spid="13"/>
                                        </p:tgtEl>
                                        <p:attrNameLst>
                                          <p:attrName>ppt_x</p:attrName>
                                        </p:attrNameLst>
                                      </p:cBhvr>
                                      <p:tavLst>
                                        <p:tav tm="0">
                                          <p:val>
                                            <p:strVal val="#ppt_x"/>
                                          </p:val>
                                        </p:tav>
                                        <p:tav tm="100000">
                                          <p:val>
                                            <p:strVal val="#ppt_x"/>
                                          </p:val>
                                        </p:tav>
                                      </p:tavLst>
                                    </p:anim>
                                    <p:anim calcmode="lin" valueType="num">
                                      <p:cBhvr additive="base">
                                        <p:cTn id="251" dur="4000" fill="hold"/>
                                        <p:tgtEl>
                                          <p:spTgt spid="13"/>
                                        </p:tgtEl>
                                        <p:attrNameLst>
                                          <p:attrName>ppt_y</p:attrName>
                                        </p:attrNameLst>
                                      </p:cBhvr>
                                      <p:tavLst>
                                        <p:tav tm="0">
                                          <p:val>
                                            <p:strVal val="1+#ppt_h/2"/>
                                          </p:val>
                                        </p:tav>
                                        <p:tav tm="100000">
                                          <p:val>
                                            <p:strVal val="#ppt_y"/>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13"/>
                                        </p:tgtEl>
                                        <p:attrNameLst>
                                          <p:attrName>style.visibility</p:attrName>
                                        </p:attrNameLst>
                                      </p:cBhvr>
                                      <p:to>
                                        <p:strVal val="visible"/>
                                      </p:to>
                                    </p:set>
                                    <p:anim calcmode="lin" valueType="num">
                                      <p:cBhvr>
                                        <p:cTn id="254" dur="4000" fill="hold"/>
                                        <p:tgtEl>
                                          <p:spTgt spid="13"/>
                                        </p:tgtEl>
                                        <p:attrNameLst>
                                          <p:attrName>ppt_w</p:attrName>
                                        </p:attrNameLst>
                                      </p:cBhvr>
                                      <p:tavLst>
                                        <p:tav tm="0">
                                          <p:val>
                                            <p:strVal val="#ppt_w"/>
                                          </p:val>
                                        </p:tav>
                                        <p:tav tm="100000">
                                          <p:val>
                                            <p:strVal val="#ppt_w"/>
                                          </p:val>
                                        </p:tav>
                                      </p:tavLst>
                                    </p:anim>
                                    <p:anim calcmode="lin" valueType="num">
                                      <p:cBhvr>
                                        <p:cTn id="255" dur="4000" fill="hold"/>
                                        <p:tgtEl>
                                          <p:spTgt spid="13"/>
                                        </p:tgtEl>
                                        <p:attrNameLst>
                                          <p:attrName>ppt_h</p:attrName>
                                        </p:attrNameLst>
                                      </p:cBhvr>
                                      <p:tavLst>
                                        <p:tav tm="0" fmla="#ppt_h*sin(2.5*pi*$)">
                                          <p:val>
                                            <p:fltVal val="0"/>
                                          </p:val>
                                        </p:tav>
                                        <p:tav tm="100000">
                                          <p:val>
                                            <p:fltVal val="1"/>
                                          </p:val>
                                        </p:tav>
                                      </p:tavLst>
                                    </p:anim>
                                  </p:childTnLst>
                                </p:cTn>
                              </p:par>
                              <p:par>
                                <p:cTn id="256" presetID="2" presetClass="exit" presetSubtype="1" fill="hold" grpId="2" nodeType="withEffect">
                                  <p:stCondLst>
                                    <p:cond delay="0"/>
                                  </p:stCondLst>
                                  <p:childTnLst>
                                    <p:anim calcmode="lin" valueType="num">
                                      <p:cBhvr additive="base">
                                        <p:cTn id="257" dur="4500"/>
                                        <p:tgtEl>
                                          <p:spTgt spid="13"/>
                                        </p:tgtEl>
                                        <p:attrNameLst>
                                          <p:attrName>ppt_x</p:attrName>
                                        </p:attrNameLst>
                                      </p:cBhvr>
                                      <p:tavLst>
                                        <p:tav tm="0">
                                          <p:val>
                                            <p:strVal val="ppt_x"/>
                                          </p:val>
                                        </p:tav>
                                        <p:tav tm="100000">
                                          <p:val>
                                            <p:strVal val="ppt_x"/>
                                          </p:val>
                                        </p:tav>
                                      </p:tavLst>
                                    </p:anim>
                                    <p:anim calcmode="lin" valueType="num">
                                      <p:cBhvr additive="base">
                                        <p:cTn id="258" dur="4500"/>
                                        <p:tgtEl>
                                          <p:spTgt spid="13"/>
                                        </p:tgtEl>
                                        <p:attrNameLst>
                                          <p:attrName>ppt_y</p:attrName>
                                        </p:attrNameLst>
                                      </p:cBhvr>
                                      <p:tavLst>
                                        <p:tav tm="0">
                                          <p:val>
                                            <p:strVal val="ppt_y"/>
                                          </p:val>
                                        </p:tav>
                                        <p:tav tm="100000">
                                          <p:val>
                                            <p:strVal val="0-ppt_h/2"/>
                                          </p:val>
                                        </p:tav>
                                      </p:tavLst>
                                    </p:anim>
                                    <p:set>
                                      <p:cBhvr>
                                        <p:cTn id="259" dur="1" fill="hold">
                                          <p:stCondLst>
                                            <p:cond delay="4499"/>
                                          </p:stCondLst>
                                        </p:cTn>
                                        <p:tgtEl>
                                          <p:spTgt spid="13"/>
                                        </p:tgtEl>
                                        <p:attrNameLst>
                                          <p:attrName>style.visibility</p:attrName>
                                        </p:attrNameLst>
                                      </p:cBhvr>
                                      <p:to>
                                        <p:strVal val="hidden"/>
                                      </p:to>
                                    </p:set>
                                  </p:childTnLst>
                                </p:cTn>
                              </p:par>
                              <p:par>
                                <p:cTn id="260" presetID="2" presetClass="entr" presetSubtype="4" fill="hold" grpId="0" nodeType="withEffect">
                                  <p:stCondLst>
                                    <p:cond delay="0"/>
                                  </p:stCondLst>
                                  <p:childTnLst>
                                    <p:set>
                                      <p:cBhvr>
                                        <p:cTn id="261" dur="1" fill="hold">
                                          <p:stCondLst>
                                            <p:cond delay="0"/>
                                          </p:stCondLst>
                                        </p:cTn>
                                        <p:tgtEl>
                                          <p:spTgt spid="12"/>
                                        </p:tgtEl>
                                        <p:attrNameLst>
                                          <p:attrName>style.visibility</p:attrName>
                                        </p:attrNameLst>
                                      </p:cBhvr>
                                      <p:to>
                                        <p:strVal val="visible"/>
                                      </p:to>
                                    </p:set>
                                    <p:anim calcmode="lin" valueType="num">
                                      <p:cBhvr additive="base">
                                        <p:cTn id="262" dur="4000" fill="hold"/>
                                        <p:tgtEl>
                                          <p:spTgt spid="12"/>
                                        </p:tgtEl>
                                        <p:attrNameLst>
                                          <p:attrName>ppt_x</p:attrName>
                                        </p:attrNameLst>
                                      </p:cBhvr>
                                      <p:tavLst>
                                        <p:tav tm="0">
                                          <p:val>
                                            <p:strVal val="#ppt_x"/>
                                          </p:val>
                                        </p:tav>
                                        <p:tav tm="100000">
                                          <p:val>
                                            <p:strVal val="#ppt_x"/>
                                          </p:val>
                                        </p:tav>
                                      </p:tavLst>
                                    </p:anim>
                                    <p:anim calcmode="lin" valueType="num">
                                      <p:cBhvr additive="base">
                                        <p:cTn id="263" dur="4000" fill="hold"/>
                                        <p:tgtEl>
                                          <p:spTgt spid="12"/>
                                        </p:tgtEl>
                                        <p:attrNameLst>
                                          <p:attrName>ppt_y</p:attrName>
                                        </p:attrNameLst>
                                      </p:cBhvr>
                                      <p:tavLst>
                                        <p:tav tm="0">
                                          <p:val>
                                            <p:strVal val="1+#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12"/>
                                        </p:tgtEl>
                                        <p:attrNameLst>
                                          <p:attrName>style.visibility</p:attrName>
                                        </p:attrNameLst>
                                      </p:cBhvr>
                                      <p:to>
                                        <p:strVal val="visible"/>
                                      </p:to>
                                    </p:set>
                                    <p:anim calcmode="lin" valueType="num">
                                      <p:cBhvr>
                                        <p:cTn id="266" dur="4000" fill="hold"/>
                                        <p:tgtEl>
                                          <p:spTgt spid="12"/>
                                        </p:tgtEl>
                                        <p:attrNameLst>
                                          <p:attrName>ppt_w</p:attrName>
                                        </p:attrNameLst>
                                      </p:cBhvr>
                                      <p:tavLst>
                                        <p:tav tm="0">
                                          <p:val>
                                            <p:strVal val="#ppt_w"/>
                                          </p:val>
                                        </p:tav>
                                        <p:tav tm="100000">
                                          <p:val>
                                            <p:strVal val="#ppt_w"/>
                                          </p:val>
                                        </p:tav>
                                      </p:tavLst>
                                    </p:anim>
                                    <p:anim calcmode="lin" valueType="num">
                                      <p:cBhvr>
                                        <p:cTn id="267" dur="4000" fill="hold"/>
                                        <p:tgtEl>
                                          <p:spTgt spid="12"/>
                                        </p:tgtEl>
                                        <p:attrNameLst>
                                          <p:attrName>ppt_h</p:attrName>
                                        </p:attrNameLst>
                                      </p:cBhvr>
                                      <p:tavLst>
                                        <p:tav tm="0" fmla="#ppt_h*sin(2.5*pi*$)">
                                          <p:val>
                                            <p:fltVal val="0"/>
                                          </p:val>
                                        </p:tav>
                                        <p:tav tm="100000">
                                          <p:val>
                                            <p:fltVal val="1"/>
                                          </p:val>
                                        </p:tav>
                                      </p:tavLst>
                                    </p:anim>
                                  </p:childTnLst>
                                </p:cTn>
                              </p:par>
                              <p:par>
                                <p:cTn id="268" presetID="2" presetClass="exit" presetSubtype="1" fill="hold" grpId="2" nodeType="withEffect">
                                  <p:stCondLst>
                                    <p:cond delay="0"/>
                                  </p:stCondLst>
                                  <p:childTnLst>
                                    <p:anim calcmode="lin" valueType="num">
                                      <p:cBhvr additive="base">
                                        <p:cTn id="269" dur="4500"/>
                                        <p:tgtEl>
                                          <p:spTgt spid="12"/>
                                        </p:tgtEl>
                                        <p:attrNameLst>
                                          <p:attrName>ppt_x</p:attrName>
                                        </p:attrNameLst>
                                      </p:cBhvr>
                                      <p:tavLst>
                                        <p:tav tm="0">
                                          <p:val>
                                            <p:strVal val="ppt_x"/>
                                          </p:val>
                                        </p:tav>
                                        <p:tav tm="100000">
                                          <p:val>
                                            <p:strVal val="ppt_x"/>
                                          </p:val>
                                        </p:tav>
                                      </p:tavLst>
                                    </p:anim>
                                    <p:anim calcmode="lin" valueType="num">
                                      <p:cBhvr additive="base">
                                        <p:cTn id="270" dur="4500"/>
                                        <p:tgtEl>
                                          <p:spTgt spid="12"/>
                                        </p:tgtEl>
                                        <p:attrNameLst>
                                          <p:attrName>ppt_y</p:attrName>
                                        </p:attrNameLst>
                                      </p:cBhvr>
                                      <p:tavLst>
                                        <p:tav tm="0">
                                          <p:val>
                                            <p:strVal val="ppt_y"/>
                                          </p:val>
                                        </p:tav>
                                        <p:tav tm="100000">
                                          <p:val>
                                            <p:strVal val="0-ppt_h/2"/>
                                          </p:val>
                                        </p:tav>
                                      </p:tavLst>
                                    </p:anim>
                                    <p:set>
                                      <p:cBhvr>
                                        <p:cTn id="271" dur="1" fill="hold">
                                          <p:stCondLst>
                                            <p:cond delay="4499"/>
                                          </p:stCondLst>
                                        </p:cTn>
                                        <p:tgtEl>
                                          <p:spTgt spid="12"/>
                                        </p:tgtEl>
                                        <p:attrNameLst>
                                          <p:attrName>style.visibility</p:attrName>
                                        </p:attrNameLst>
                                      </p:cBhvr>
                                      <p:to>
                                        <p:strVal val="hidden"/>
                                      </p:to>
                                    </p:set>
                                  </p:childTnLst>
                                </p:cTn>
                              </p:par>
                              <p:par>
                                <p:cTn id="272" presetID="2" presetClass="entr" presetSubtype="4" fill="hold" grpId="0" nodeType="withEffect">
                                  <p:stCondLst>
                                    <p:cond delay="0"/>
                                  </p:stCondLst>
                                  <p:childTnLst>
                                    <p:set>
                                      <p:cBhvr>
                                        <p:cTn id="273" dur="1" fill="hold">
                                          <p:stCondLst>
                                            <p:cond delay="0"/>
                                          </p:stCondLst>
                                        </p:cTn>
                                        <p:tgtEl>
                                          <p:spTgt spid="10"/>
                                        </p:tgtEl>
                                        <p:attrNameLst>
                                          <p:attrName>style.visibility</p:attrName>
                                        </p:attrNameLst>
                                      </p:cBhvr>
                                      <p:to>
                                        <p:strVal val="visible"/>
                                      </p:to>
                                    </p:set>
                                    <p:anim calcmode="lin" valueType="num">
                                      <p:cBhvr additive="base">
                                        <p:cTn id="274" dur="4000" fill="hold"/>
                                        <p:tgtEl>
                                          <p:spTgt spid="10"/>
                                        </p:tgtEl>
                                        <p:attrNameLst>
                                          <p:attrName>ppt_x</p:attrName>
                                        </p:attrNameLst>
                                      </p:cBhvr>
                                      <p:tavLst>
                                        <p:tav tm="0">
                                          <p:val>
                                            <p:strVal val="#ppt_x"/>
                                          </p:val>
                                        </p:tav>
                                        <p:tav tm="100000">
                                          <p:val>
                                            <p:strVal val="#ppt_x"/>
                                          </p:val>
                                        </p:tav>
                                      </p:tavLst>
                                    </p:anim>
                                    <p:anim calcmode="lin" valueType="num">
                                      <p:cBhvr additive="base">
                                        <p:cTn id="275" dur="4000" fill="hold"/>
                                        <p:tgtEl>
                                          <p:spTgt spid="10"/>
                                        </p:tgtEl>
                                        <p:attrNameLst>
                                          <p:attrName>ppt_y</p:attrName>
                                        </p:attrNameLst>
                                      </p:cBhvr>
                                      <p:tavLst>
                                        <p:tav tm="0">
                                          <p:val>
                                            <p:strVal val="1+#ppt_h/2"/>
                                          </p:val>
                                        </p:tav>
                                        <p:tav tm="100000">
                                          <p:val>
                                            <p:strVal val="#ppt_y"/>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 calcmode="lin" valueType="num">
                                      <p:cBhvr>
                                        <p:cTn id="278" dur="4000" fill="hold"/>
                                        <p:tgtEl>
                                          <p:spTgt spid="10"/>
                                        </p:tgtEl>
                                        <p:attrNameLst>
                                          <p:attrName>ppt_w</p:attrName>
                                        </p:attrNameLst>
                                      </p:cBhvr>
                                      <p:tavLst>
                                        <p:tav tm="0">
                                          <p:val>
                                            <p:strVal val="#ppt_w"/>
                                          </p:val>
                                        </p:tav>
                                        <p:tav tm="100000">
                                          <p:val>
                                            <p:strVal val="#ppt_w"/>
                                          </p:val>
                                        </p:tav>
                                      </p:tavLst>
                                    </p:anim>
                                    <p:anim calcmode="lin" valueType="num">
                                      <p:cBhvr>
                                        <p:cTn id="279" dur="4000" fill="hold"/>
                                        <p:tgtEl>
                                          <p:spTgt spid="10"/>
                                        </p:tgtEl>
                                        <p:attrNameLst>
                                          <p:attrName>ppt_h</p:attrName>
                                        </p:attrNameLst>
                                      </p:cBhvr>
                                      <p:tavLst>
                                        <p:tav tm="0" fmla="#ppt_h*sin(2.5*pi*$)">
                                          <p:val>
                                            <p:fltVal val="0"/>
                                          </p:val>
                                        </p:tav>
                                        <p:tav tm="100000">
                                          <p:val>
                                            <p:fltVal val="1"/>
                                          </p:val>
                                        </p:tav>
                                      </p:tavLst>
                                    </p:anim>
                                  </p:childTnLst>
                                </p:cTn>
                              </p:par>
                              <p:par>
                                <p:cTn id="280" presetID="2" presetClass="exit" presetSubtype="1" fill="hold" grpId="2" nodeType="withEffect">
                                  <p:stCondLst>
                                    <p:cond delay="0"/>
                                  </p:stCondLst>
                                  <p:childTnLst>
                                    <p:anim calcmode="lin" valueType="num">
                                      <p:cBhvr additive="base">
                                        <p:cTn id="281" dur="4500"/>
                                        <p:tgtEl>
                                          <p:spTgt spid="10"/>
                                        </p:tgtEl>
                                        <p:attrNameLst>
                                          <p:attrName>ppt_x</p:attrName>
                                        </p:attrNameLst>
                                      </p:cBhvr>
                                      <p:tavLst>
                                        <p:tav tm="0">
                                          <p:val>
                                            <p:strVal val="ppt_x"/>
                                          </p:val>
                                        </p:tav>
                                        <p:tav tm="100000">
                                          <p:val>
                                            <p:strVal val="ppt_x"/>
                                          </p:val>
                                        </p:tav>
                                      </p:tavLst>
                                    </p:anim>
                                    <p:anim calcmode="lin" valueType="num">
                                      <p:cBhvr additive="base">
                                        <p:cTn id="282" dur="4500"/>
                                        <p:tgtEl>
                                          <p:spTgt spid="10"/>
                                        </p:tgtEl>
                                        <p:attrNameLst>
                                          <p:attrName>ppt_y</p:attrName>
                                        </p:attrNameLst>
                                      </p:cBhvr>
                                      <p:tavLst>
                                        <p:tav tm="0">
                                          <p:val>
                                            <p:strVal val="ppt_y"/>
                                          </p:val>
                                        </p:tav>
                                        <p:tav tm="100000">
                                          <p:val>
                                            <p:strVal val="0-ppt_h/2"/>
                                          </p:val>
                                        </p:tav>
                                      </p:tavLst>
                                    </p:anim>
                                    <p:set>
                                      <p:cBhvr>
                                        <p:cTn id="283" dur="1" fill="hold">
                                          <p:stCondLst>
                                            <p:cond delay="4499"/>
                                          </p:stCondLst>
                                        </p:cTn>
                                        <p:tgtEl>
                                          <p:spTgt spid="10"/>
                                        </p:tgtEl>
                                        <p:attrNameLst>
                                          <p:attrName>style.visibility</p:attrName>
                                        </p:attrNameLst>
                                      </p:cBhvr>
                                      <p:to>
                                        <p:strVal val="hidden"/>
                                      </p:to>
                                    </p:set>
                                  </p:childTnLst>
                                </p:cTn>
                              </p:par>
                              <p:par>
                                <p:cTn id="284" presetID="2" presetClass="entr" presetSubtype="4" fill="hold" grpId="0" nodeType="withEffect">
                                  <p:stCondLst>
                                    <p:cond delay="0"/>
                                  </p:stCondLst>
                                  <p:childTnLst>
                                    <p:set>
                                      <p:cBhvr>
                                        <p:cTn id="285" dur="1" fill="hold">
                                          <p:stCondLst>
                                            <p:cond delay="0"/>
                                          </p:stCondLst>
                                        </p:cTn>
                                        <p:tgtEl>
                                          <p:spTgt spid="11"/>
                                        </p:tgtEl>
                                        <p:attrNameLst>
                                          <p:attrName>style.visibility</p:attrName>
                                        </p:attrNameLst>
                                      </p:cBhvr>
                                      <p:to>
                                        <p:strVal val="visible"/>
                                      </p:to>
                                    </p:set>
                                    <p:anim calcmode="lin" valueType="num">
                                      <p:cBhvr additive="base">
                                        <p:cTn id="286" dur="4000" fill="hold"/>
                                        <p:tgtEl>
                                          <p:spTgt spid="11"/>
                                        </p:tgtEl>
                                        <p:attrNameLst>
                                          <p:attrName>ppt_x</p:attrName>
                                        </p:attrNameLst>
                                      </p:cBhvr>
                                      <p:tavLst>
                                        <p:tav tm="0">
                                          <p:val>
                                            <p:strVal val="#ppt_x"/>
                                          </p:val>
                                        </p:tav>
                                        <p:tav tm="100000">
                                          <p:val>
                                            <p:strVal val="#ppt_x"/>
                                          </p:val>
                                        </p:tav>
                                      </p:tavLst>
                                    </p:anim>
                                    <p:anim calcmode="lin" valueType="num">
                                      <p:cBhvr additive="base">
                                        <p:cTn id="287" dur="4000" fill="hold"/>
                                        <p:tgtEl>
                                          <p:spTgt spid="11"/>
                                        </p:tgtEl>
                                        <p:attrNameLst>
                                          <p:attrName>ppt_y</p:attrName>
                                        </p:attrNameLst>
                                      </p:cBhvr>
                                      <p:tavLst>
                                        <p:tav tm="0">
                                          <p:val>
                                            <p:strVal val="1+#ppt_h/2"/>
                                          </p:val>
                                        </p:tav>
                                        <p:tav tm="100000">
                                          <p:val>
                                            <p:strVal val="#ppt_y"/>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11"/>
                                        </p:tgtEl>
                                        <p:attrNameLst>
                                          <p:attrName>style.visibility</p:attrName>
                                        </p:attrNameLst>
                                      </p:cBhvr>
                                      <p:to>
                                        <p:strVal val="visible"/>
                                      </p:to>
                                    </p:set>
                                    <p:anim calcmode="lin" valueType="num">
                                      <p:cBhvr>
                                        <p:cTn id="290" dur="4000" fill="hold"/>
                                        <p:tgtEl>
                                          <p:spTgt spid="11"/>
                                        </p:tgtEl>
                                        <p:attrNameLst>
                                          <p:attrName>ppt_w</p:attrName>
                                        </p:attrNameLst>
                                      </p:cBhvr>
                                      <p:tavLst>
                                        <p:tav tm="0">
                                          <p:val>
                                            <p:strVal val="#ppt_w"/>
                                          </p:val>
                                        </p:tav>
                                        <p:tav tm="100000">
                                          <p:val>
                                            <p:strVal val="#ppt_w"/>
                                          </p:val>
                                        </p:tav>
                                      </p:tavLst>
                                    </p:anim>
                                    <p:anim calcmode="lin" valueType="num">
                                      <p:cBhvr>
                                        <p:cTn id="291" dur="4000" fill="hold"/>
                                        <p:tgtEl>
                                          <p:spTgt spid="11"/>
                                        </p:tgtEl>
                                        <p:attrNameLst>
                                          <p:attrName>ppt_h</p:attrName>
                                        </p:attrNameLst>
                                      </p:cBhvr>
                                      <p:tavLst>
                                        <p:tav tm="0" fmla="#ppt_h*sin(2.5*pi*$)">
                                          <p:val>
                                            <p:fltVal val="0"/>
                                          </p:val>
                                        </p:tav>
                                        <p:tav tm="100000">
                                          <p:val>
                                            <p:fltVal val="1"/>
                                          </p:val>
                                        </p:tav>
                                      </p:tavLst>
                                    </p:anim>
                                  </p:childTnLst>
                                </p:cTn>
                              </p:par>
                              <p:par>
                                <p:cTn id="292" presetID="23" presetClass="entr" presetSubtype="272" fill="hold" nodeType="withEffect">
                                  <p:stCondLst>
                                    <p:cond delay="0"/>
                                  </p:stCondLst>
                                  <p:childTnLst>
                                    <p:set>
                                      <p:cBhvr>
                                        <p:cTn id="293" dur="1" fill="hold">
                                          <p:stCondLst>
                                            <p:cond delay="0"/>
                                          </p:stCondLst>
                                        </p:cTn>
                                        <p:tgtEl>
                                          <p:spTgt spid="39"/>
                                        </p:tgtEl>
                                        <p:attrNameLst>
                                          <p:attrName>style.visibility</p:attrName>
                                        </p:attrNameLst>
                                      </p:cBhvr>
                                      <p:to>
                                        <p:strVal val="visible"/>
                                      </p:to>
                                    </p:set>
                                    <p:anim calcmode="lin" valueType="num">
                                      <p:cBhvr>
                                        <p:cTn id="294" dur="4500" fill="hold"/>
                                        <p:tgtEl>
                                          <p:spTgt spid="39"/>
                                        </p:tgtEl>
                                        <p:attrNameLst>
                                          <p:attrName>ppt_w</p:attrName>
                                        </p:attrNameLst>
                                      </p:cBhvr>
                                      <p:tavLst>
                                        <p:tav tm="0">
                                          <p:val>
                                            <p:strVal val="2/3*#ppt_w"/>
                                          </p:val>
                                        </p:tav>
                                        <p:tav tm="100000">
                                          <p:val>
                                            <p:strVal val="#ppt_w"/>
                                          </p:val>
                                        </p:tav>
                                      </p:tavLst>
                                    </p:anim>
                                    <p:anim calcmode="lin" valueType="num">
                                      <p:cBhvr>
                                        <p:cTn id="295" dur="4500" fill="hold"/>
                                        <p:tgtEl>
                                          <p:spTgt spid="39"/>
                                        </p:tgtEl>
                                        <p:attrNameLst>
                                          <p:attrName>ppt_h</p:attrName>
                                        </p:attrNameLst>
                                      </p:cBhvr>
                                      <p:tavLst>
                                        <p:tav tm="0">
                                          <p:val>
                                            <p:strVal val="2/3*#ppt_h"/>
                                          </p:val>
                                        </p:tav>
                                        <p:tav tm="100000">
                                          <p:val>
                                            <p:strVal val="#ppt_h"/>
                                          </p:val>
                                        </p:tav>
                                      </p:tavLst>
                                    </p:anim>
                                  </p:childTnLst>
                                </p:cTn>
                              </p:par>
                              <p:par>
                                <p:cTn id="296" presetID="4" presetClass="entr" presetSubtype="32" fill="hold" nodeType="withEffect">
                                  <p:stCondLst>
                                    <p:cond delay="0"/>
                                  </p:stCondLst>
                                  <p:childTnLst>
                                    <p:set>
                                      <p:cBhvr>
                                        <p:cTn id="297" dur="1" fill="hold">
                                          <p:stCondLst>
                                            <p:cond delay="0"/>
                                          </p:stCondLst>
                                        </p:cTn>
                                        <p:tgtEl>
                                          <p:spTgt spid="39"/>
                                        </p:tgtEl>
                                        <p:attrNameLst>
                                          <p:attrName>style.visibility</p:attrName>
                                        </p:attrNameLst>
                                      </p:cBhvr>
                                      <p:to>
                                        <p:strVal val="visible"/>
                                      </p:to>
                                    </p:set>
                                    <p:animEffect transition="in" filter="box(out)">
                                      <p:cBhvr>
                                        <p:cTn id="298" dur="4500"/>
                                        <p:tgtEl>
                                          <p:spTgt spid="39"/>
                                        </p:tgtEl>
                                      </p:cBhvr>
                                    </p:animEffect>
                                  </p:childTnLst>
                                </p:cTn>
                              </p:par>
                              <p:par>
                                <p:cTn id="299" presetID="2" presetClass="exit" presetSubtype="1" fill="hold" grpId="2" nodeType="withEffect">
                                  <p:stCondLst>
                                    <p:cond delay="0"/>
                                  </p:stCondLst>
                                  <p:childTnLst>
                                    <p:anim calcmode="lin" valueType="num">
                                      <p:cBhvr additive="base">
                                        <p:cTn id="300" dur="4500"/>
                                        <p:tgtEl>
                                          <p:spTgt spid="11"/>
                                        </p:tgtEl>
                                        <p:attrNameLst>
                                          <p:attrName>ppt_x</p:attrName>
                                        </p:attrNameLst>
                                      </p:cBhvr>
                                      <p:tavLst>
                                        <p:tav tm="0">
                                          <p:val>
                                            <p:strVal val="ppt_x"/>
                                          </p:val>
                                        </p:tav>
                                        <p:tav tm="100000">
                                          <p:val>
                                            <p:strVal val="ppt_x"/>
                                          </p:val>
                                        </p:tav>
                                      </p:tavLst>
                                    </p:anim>
                                    <p:anim calcmode="lin" valueType="num">
                                      <p:cBhvr additive="base">
                                        <p:cTn id="301" dur="4500"/>
                                        <p:tgtEl>
                                          <p:spTgt spid="11"/>
                                        </p:tgtEl>
                                        <p:attrNameLst>
                                          <p:attrName>ppt_y</p:attrName>
                                        </p:attrNameLst>
                                      </p:cBhvr>
                                      <p:tavLst>
                                        <p:tav tm="0">
                                          <p:val>
                                            <p:strVal val="ppt_y"/>
                                          </p:val>
                                        </p:tav>
                                        <p:tav tm="100000">
                                          <p:val>
                                            <p:strVal val="0-ppt_h/2"/>
                                          </p:val>
                                        </p:tav>
                                      </p:tavLst>
                                    </p:anim>
                                    <p:set>
                                      <p:cBhvr>
                                        <p:cTn id="302" dur="1" fill="hold">
                                          <p:stCondLst>
                                            <p:cond delay="4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54 Grupo"/>
          <p:cNvGrpSpPr/>
          <p:nvPr/>
        </p:nvGrpSpPr>
        <p:grpSpPr>
          <a:xfrm>
            <a:off x="0" y="0"/>
            <a:ext cx="9144000" cy="5143500"/>
            <a:chOff x="0" y="0"/>
            <a:chExt cx="9144000" cy="5143500"/>
          </a:xfrm>
        </p:grpSpPr>
        <p:sp>
          <p:nvSpPr>
            <p:cNvPr id="57" name="56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61" name="60 Imagen" descr="Diapositiva3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10298"/>
            <a:ext cx="9144000" cy="5153798"/>
          </a:xfrm>
          <a:prstGeom prst="rect">
            <a:avLst/>
          </a:prstGeom>
          <a:noFill/>
          <a:ln>
            <a:noFill/>
          </a:ln>
        </p:spPr>
      </p:pic>
      <p:grpSp>
        <p:nvGrpSpPr>
          <p:cNvPr id="2" name="1 Grupo"/>
          <p:cNvGrpSpPr/>
          <p:nvPr/>
        </p:nvGrpSpPr>
        <p:grpSpPr>
          <a:xfrm>
            <a:off x="-1150366" y="-74306"/>
            <a:ext cx="2125612" cy="613742"/>
            <a:chOff x="-1188640" y="-36000"/>
            <a:chExt cx="2125612" cy="613742"/>
          </a:xfrm>
        </p:grpSpPr>
        <p:sp>
          <p:nvSpPr>
            <p:cNvPr id="3" name="2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360323" y="79403"/>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a:off x="-109350" y="551598"/>
            <a:ext cx="2125612" cy="613742"/>
            <a:chOff x="-147624" y="589902"/>
            <a:chExt cx="2125612" cy="613742"/>
          </a:xfrm>
        </p:grpSpPr>
        <p:sp>
          <p:nvSpPr>
            <p:cNvPr id="6" name="5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680693" y="705305"/>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a:off x="827584" y="1217650"/>
            <a:ext cx="2125612" cy="613742"/>
            <a:chOff x="789310" y="1255955"/>
            <a:chExt cx="2125612" cy="613742"/>
          </a:xfrm>
        </p:grpSpPr>
        <p:sp>
          <p:nvSpPr>
            <p:cNvPr id="9" name="8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1617627" y="1371358"/>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a:off x="1836590" y="1883703"/>
            <a:ext cx="2125612" cy="613742"/>
            <a:chOff x="1798316" y="1922008"/>
            <a:chExt cx="2125612" cy="613742"/>
          </a:xfrm>
        </p:grpSpPr>
        <p:sp>
          <p:nvSpPr>
            <p:cNvPr id="12" name="11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626633" y="2037411"/>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flipH="1">
            <a:off x="8242956" y="1"/>
            <a:ext cx="2090332" cy="613742"/>
            <a:chOff x="-1188640" y="-36000"/>
            <a:chExt cx="2125612" cy="613742"/>
          </a:xfrm>
        </p:grpSpPr>
        <p:sp>
          <p:nvSpPr>
            <p:cNvPr id="26" name="25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360323" y="79403"/>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EE1246"/>
                </a:solidFill>
              </a:endParaRPr>
            </a:p>
          </p:txBody>
        </p:sp>
      </p:grpSp>
      <p:grpSp>
        <p:nvGrpSpPr>
          <p:cNvPr id="17" name="16 Grupo"/>
          <p:cNvGrpSpPr/>
          <p:nvPr/>
        </p:nvGrpSpPr>
        <p:grpSpPr>
          <a:xfrm flipH="1">
            <a:off x="7201940" y="625903"/>
            <a:ext cx="2090332" cy="613742"/>
            <a:chOff x="-147624" y="589902"/>
            <a:chExt cx="2125612" cy="613742"/>
          </a:xfrm>
        </p:grpSpPr>
        <p:sp>
          <p:nvSpPr>
            <p:cNvPr id="24" name="23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680693" y="705305"/>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flipH="1">
            <a:off x="6265006" y="1291957"/>
            <a:ext cx="2090332" cy="613742"/>
            <a:chOff x="789310" y="1255955"/>
            <a:chExt cx="2125612" cy="613742"/>
          </a:xfrm>
        </p:grpSpPr>
        <p:sp>
          <p:nvSpPr>
            <p:cNvPr id="22" name="21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a:off x="1617627" y="1371358"/>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CD097E"/>
                </a:solidFill>
              </a:endParaRPr>
            </a:p>
          </p:txBody>
        </p:sp>
      </p:grpSp>
      <p:grpSp>
        <p:nvGrpSpPr>
          <p:cNvPr id="19" name="18 Grupo"/>
          <p:cNvGrpSpPr/>
          <p:nvPr/>
        </p:nvGrpSpPr>
        <p:grpSpPr>
          <a:xfrm flipH="1">
            <a:off x="5256000" y="1958008"/>
            <a:ext cx="2090332" cy="613742"/>
            <a:chOff x="1798316" y="1922008"/>
            <a:chExt cx="2125612" cy="613742"/>
          </a:xfrm>
        </p:grpSpPr>
        <p:sp>
          <p:nvSpPr>
            <p:cNvPr id="20" name="19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2626633" y="2037411"/>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9" name="28 Grupo"/>
          <p:cNvGrpSpPr/>
          <p:nvPr/>
        </p:nvGrpSpPr>
        <p:grpSpPr>
          <a:xfrm flipV="1">
            <a:off x="-1151014" y="4511703"/>
            <a:ext cx="2125612" cy="613742"/>
            <a:chOff x="-1188640" y="-36000"/>
            <a:chExt cx="2125612" cy="613742"/>
          </a:xfrm>
        </p:grpSpPr>
        <p:sp>
          <p:nvSpPr>
            <p:cNvPr id="39" name="3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a:off x="-360323" y="79403"/>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flipV="1">
            <a:off x="-109998" y="3885801"/>
            <a:ext cx="2125612" cy="613742"/>
            <a:chOff x="-147624" y="589902"/>
            <a:chExt cx="2125612" cy="613742"/>
          </a:xfrm>
        </p:grpSpPr>
        <p:sp>
          <p:nvSpPr>
            <p:cNvPr id="37" name="36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680693" y="705305"/>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flipV="1">
            <a:off x="826936" y="3219748"/>
            <a:ext cx="2125612"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2" name="31 Grupo"/>
          <p:cNvGrpSpPr/>
          <p:nvPr/>
        </p:nvGrpSpPr>
        <p:grpSpPr>
          <a:xfrm flipV="1">
            <a:off x="1835942" y="2553696"/>
            <a:ext cx="2125612" cy="613742"/>
            <a:chOff x="1798316" y="1922008"/>
            <a:chExt cx="2125612" cy="613742"/>
          </a:xfrm>
        </p:grpSpPr>
        <p:sp>
          <p:nvSpPr>
            <p:cNvPr id="33" name="32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2626633" y="2037411"/>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flipH="1" flipV="1">
            <a:off x="8242308" y="4514008"/>
            <a:ext cx="2090332" cy="613742"/>
            <a:chOff x="-1188640" y="-36000"/>
            <a:chExt cx="2125612" cy="613742"/>
          </a:xfrm>
        </p:grpSpPr>
        <p:sp>
          <p:nvSpPr>
            <p:cNvPr id="52" name="51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a:off x="-360323" y="79403"/>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flipH="1" flipV="1">
            <a:off x="7201292" y="3888106"/>
            <a:ext cx="2090332" cy="613742"/>
            <a:chOff x="-147624" y="589902"/>
            <a:chExt cx="2125612" cy="613742"/>
          </a:xfrm>
        </p:grpSpPr>
        <p:sp>
          <p:nvSpPr>
            <p:cNvPr id="50" name="49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680693" y="705305"/>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4" name="43 Grupo"/>
          <p:cNvGrpSpPr/>
          <p:nvPr/>
        </p:nvGrpSpPr>
        <p:grpSpPr>
          <a:xfrm flipH="1" flipV="1">
            <a:off x="6264358" y="3222055"/>
            <a:ext cx="2090332" cy="613742"/>
            <a:chOff x="789310" y="1255955"/>
            <a:chExt cx="2125612" cy="613742"/>
          </a:xfrm>
        </p:grpSpPr>
        <p:sp>
          <p:nvSpPr>
            <p:cNvPr id="48" name="47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a:off x="1617627" y="1371358"/>
              <a:ext cx="432431" cy="333026"/>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flipH="1" flipV="1">
            <a:off x="5255352" y="2556001"/>
            <a:ext cx="2090332" cy="613742"/>
            <a:chOff x="1798316" y="1922008"/>
            <a:chExt cx="2125612" cy="613742"/>
          </a:xfrm>
        </p:grpSpPr>
        <p:sp>
          <p:nvSpPr>
            <p:cNvPr id="46" name="45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2626633" y="2037411"/>
              <a:ext cx="432431" cy="333026"/>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6" name="55 Rectángulo"/>
          <p:cNvSpPr/>
          <p:nvPr/>
        </p:nvSpPr>
        <p:spPr>
          <a:xfrm>
            <a:off x="-1260648" y="-236562"/>
            <a:ext cx="11737304"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22955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0" fill="hold"/>
                                        <p:tgtEl>
                                          <p:spTgt spid="2"/>
                                        </p:tgtEl>
                                        <p:attrNameLst>
                                          <p:attrName>ppt_w</p:attrName>
                                        </p:attrNameLst>
                                      </p:cBhvr>
                                      <p:tavLst>
                                        <p:tav tm="0" fmla="#ppt_w*sin(2.5*pi*$)">
                                          <p:val>
                                            <p:fltVal val="0"/>
                                          </p:val>
                                        </p:tav>
                                        <p:tav tm="100000">
                                          <p:val>
                                            <p:fltVal val="1"/>
                                          </p:val>
                                        </p:tav>
                                      </p:tavLst>
                                    </p:anim>
                                    <p:anim calcmode="lin" valueType="num">
                                      <p:cBhvr>
                                        <p:cTn id="12" dur="50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2"/>
                                        </p:tgtEl>
                                        <p:attrNameLst>
                                          <p:attrName>ppt_x</p:attrName>
                                        </p:attrNameLst>
                                      </p:cBhvr>
                                      <p:tavLst>
                                        <p:tav tm="0">
                                          <p:val>
                                            <p:strVal val="ppt_x"/>
                                          </p:val>
                                        </p:tav>
                                        <p:tav tm="100000">
                                          <p:val>
                                            <p:strVal val="1+ppt_w/2"/>
                                          </p:val>
                                        </p:tav>
                                      </p:tavLst>
                                    </p:anim>
                                    <p:anim calcmode="lin" valueType="num">
                                      <p:cBhvr additive="base">
                                        <p:cTn id="15" dur="4000"/>
                                        <p:tgtEl>
                                          <p:spTgt spid="2"/>
                                        </p:tgtEl>
                                        <p:attrNameLst>
                                          <p:attrName>ppt_y</p:attrName>
                                        </p:attrNameLst>
                                      </p:cBhvr>
                                      <p:tavLst>
                                        <p:tav tm="0">
                                          <p:val>
                                            <p:strVal val="ppt_y"/>
                                          </p:val>
                                        </p:tav>
                                        <p:tav tm="100000">
                                          <p:val>
                                            <p:strVal val="ppt_y"/>
                                          </p:val>
                                        </p:tav>
                                      </p:tavLst>
                                    </p:anim>
                                    <p:set>
                                      <p:cBhvr>
                                        <p:cTn id="16" dur="1" fill="hold">
                                          <p:stCondLst>
                                            <p:cond delay="3999"/>
                                          </p:stCondLst>
                                        </p:cTn>
                                        <p:tgtEl>
                                          <p:spTgt spid="2"/>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0" fill="hold"/>
                                        <p:tgtEl>
                                          <p:spTgt spid="5"/>
                                        </p:tgtEl>
                                        <p:attrNameLst>
                                          <p:attrName>ppt_w</p:attrName>
                                        </p:attrNameLst>
                                      </p:cBhvr>
                                      <p:tavLst>
                                        <p:tav tm="0" fmla="#ppt_w*sin(2.5*pi*$)">
                                          <p:val>
                                            <p:fltVal val="0"/>
                                          </p:val>
                                        </p:tav>
                                        <p:tav tm="100000">
                                          <p:val>
                                            <p:fltVal val="1"/>
                                          </p:val>
                                        </p:tav>
                                      </p:tavLst>
                                    </p:anim>
                                    <p:anim calcmode="lin" valueType="num">
                                      <p:cBhvr>
                                        <p:cTn id="24" dur="5000" fill="hold"/>
                                        <p:tgtEl>
                                          <p:spTgt spid="5"/>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5"/>
                                        </p:tgtEl>
                                        <p:attrNameLst>
                                          <p:attrName>ppt_x</p:attrName>
                                        </p:attrNameLst>
                                      </p:cBhvr>
                                      <p:tavLst>
                                        <p:tav tm="0">
                                          <p:val>
                                            <p:strVal val="ppt_x"/>
                                          </p:val>
                                        </p:tav>
                                        <p:tav tm="100000">
                                          <p:val>
                                            <p:strVal val="1+ppt_w/2"/>
                                          </p:val>
                                        </p:tav>
                                      </p:tavLst>
                                    </p:anim>
                                    <p:anim calcmode="lin" valueType="num">
                                      <p:cBhvr additive="base">
                                        <p:cTn id="27" dur="4000"/>
                                        <p:tgtEl>
                                          <p:spTgt spid="5"/>
                                        </p:tgtEl>
                                        <p:attrNameLst>
                                          <p:attrName>ppt_y</p:attrName>
                                        </p:attrNameLst>
                                      </p:cBhvr>
                                      <p:tavLst>
                                        <p:tav tm="0">
                                          <p:val>
                                            <p:strVal val="ppt_y"/>
                                          </p:val>
                                        </p:tav>
                                        <p:tav tm="100000">
                                          <p:val>
                                            <p:strVal val="ppt_y"/>
                                          </p:val>
                                        </p:tav>
                                      </p:tavLst>
                                    </p:anim>
                                    <p:set>
                                      <p:cBhvr>
                                        <p:cTn id="28" dur="1" fill="hold">
                                          <p:stCondLst>
                                            <p:cond delay="3999"/>
                                          </p:stCondLst>
                                        </p:cTn>
                                        <p:tgtEl>
                                          <p:spTgt spid="5"/>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0" fill="hold"/>
                                        <p:tgtEl>
                                          <p:spTgt spid="8"/>
                                        </p:tgtEl>
                                        <p:attrNameLst>
                                          <p:attrName>ppt_w</p:attrName>
                                        </p:attrNameLst>
                                      </p:cBhvr>
                                      <p:tavLst>
                                        <p:tav tm="0" fmla="#ppt_w*sin(2.5*pi*$)">
                                          <p:val>
                                            <p:fltVal val="0"/>
                                          </p:val>
                                        </p:tav>
                                        <p:tav tm="100000">
                                          <p:val>
                                            <p:fltVal val="1"/>
                                          </p:val>
                                        </p:tav>
                                      </p:tavLst>
                                    </p:anim>
                                    <p:anim calcmode="lin" valueType="num">
                                      <p:cBhvr>
                                        <p:cTn id="36" dur="5000" fill="hold"/>
                                        <p:tgtEl>
                                          <p:spTgt spid="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8"/>
                                        </p:tgtEl>
                                        <p:attrNameLst>
                                          <p:attrName>ppt_x</p:attrName>
                                        </p:attrNameLst>
                                      </p:cBhvr>
                                      <p:tavLst>
                                        <p:tav tm="0">
                                          <p:val>
                                            <p:strVal val="ppt_x"/>
                                          </p:val>
                                        </p:tav>
                                        <p:tav tm="100000">
                                          <p:val>
                                            <p:strVal val="1+ppt_w/2"/>
                                          </p:val>
                                        </p:tav>
                                      </p:tavLst>
                                    </p:anim>
                                    <p:anim calcmode="lin" valueType="num">
                                      <p:cBhvr additive="base">
                                        <p:cTn id="39" dur="4000"/>
                                        <p:tgtEl>
                                          <p:spTgt spid="8"/>
                                        </p:tgtEl>
                                        <p:attrNameLst>
                                          <p:attrName>ppt_y</p:attrName>
                                        </p:attrNameLst>
                                      </p:cBhvr>
                                      <p:tavLst>
                                        <p:tav tm="0">
                                          <p:val>
                                            <p:strVal val="ppt_y"/>
                                          </p:val>
                                        </p:tav>
                                        <p:tav tm="100000">
                                          <p:val>
                                            <p:strVal val="ppt_y"/>
                                          </p:val>
                                        </p:tav>
                                      </p:tavLst>
                                    </p:anim>
                                    <p:set>
                                      <p:cBhvr>
                                        <p:cTn id="40" dur="1" fill="hold">
                                          <p:stCondLst>
                                            <p:cond delay="3999"/>
                                          </p:stCondLst>
                                        </p:cTn>
                                        <p:tgtEl>
                                          <p:spTgt spid="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4000" fill="hold"/>
                                        <p:tgtEl>
                                          <p:spTgt spid="11"/>
                                        </p:tgtEl>
                                        <p:attrNameLst>
                                          <p:attrName>ppt_x</p:attrName>
                                        </p:attrNameLst>
                                      </p:cBhvr>
                                      <p:tavLst>
                                        <p:tav tm="0">
                                          <p:val>
                                            <p:strVal val="1+#ppt_w/2"/>
                                          </p:val>
                                        </p:tav>
                                        <p:tav tm="100000">
                                          <p:val>
                                            <p:strVal val="#ppt_x"/>
                                          </p:val>
                                        </p:tav>
                                      </p:tavLst>
                                    </p:anim>
                                    <p:anim calcmode="lin" valueType="num">
                                      <p:cBhvr additive="base">
                                        <p:cTn id="44" dur="4000" fill="hold"/>
                                        <p:tgtEl>
                                          <p:spTgt spid="11"/>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0" fill="hold"/>
                                        <p:tgtEl>
                                          <p:spTgt spid="11"/>
                                        </p:tgtEl>
                                        <p:attrNameLst>
                                          <p:attrName>ppt_w</p:attrName>
                                        </p:attrNameLst>
                                      </p:cBhvr>
                                      <p:tavLst>
                                        <p:tav tm="0" fmla="#ppt_w*sin(2.5*pi*$)">
                                          <p:val>
                                            <p:fltVal val="0"/>
                                          </p:val>
                                        </p:tav>
                                        <p:tav tm="100000">
                                          <p:val>
                                            <p:fltVal val="1"/>
                                          </p:val>
                                        </p:tav>
                                      </p:tavLst>
                                    </p:anim>
                                    <p:anim calcmode="lin" valueType="num">
                                      <p:cBhvr>
                                        <p:cTn id="48" dur="5000" fill="hold"/>
                                        <p:tgtEl>
                                          <p:spTgt spid="11"/>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1"/>
                                        </p:tgtEl>
                                        <p:attrNameLst>
                                          <p:attrName>ppt_x</p:attrName>
                                        </p:attrNameLst>
                                      </p:cBhvr>
                                      <p:tavLst>
                                        <p:tav tm="0">
                                          <p:val>
                                            <p:strVal val="ppt_x"/>
                                          </p:val>
                                        </p:tav>
                                        <p:tav tm="100000">
                                          <p:val>
                                            <p:strVal val="1+ppt_w/2"/>
                                          </p:val>
                                        </p:tav>
                                      </p:tavLst>
                                    </p:anim>
                                    <p:anim calcmode="lin" valueType="num">
                                      <p:cBhvr additive="base">
                                        <p:cTn id="51" dur="4000"/>
                                        <p:tgtEl>
                                          <p:spTgt spid="11"/>
                                        </p:tgtEl>
                                        <p:attrNameLst>
                                          <p:attrName>ppt_y</p:attrName>
                                        </p:attrNameLst>
                                      </p:cBhvr>
                                      <p:tavLst>
                                        <p:tav tm="0">
                                          <p:val>
                                            <p:strVal val="ppt_y"/>
                                          </p:val>
                                        </p:tav>
                                        <p:tav tm="100000">
                                          <p:val>
                                            <p:strVal val="ppt_y"/>
                                          </p:val>
                                        </p:tav>
                                      </p:tavLst>
                                    </p:anim>
                                    <p:set>
                                      <p:cBhvr>
                                        <p:cTn id="52" dur="1" fill="hold">
                                          <p:stCondLst>
                                            <p:cond delay="3999"/>
                                          </p:stCondLst>
                                        </p:cTn>
                                        <p:tgtEl>
                                          <p:spTgt spid="11"/>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4000" fill="hold"/>
                                        <p:tgtEl>
                                          <p:spTgt spid="32"/>
                                        </p:tgtEl>
                                        <p:attrNameLst>
                                          <p:attrName>ppt_x</p:attrName>
                                        </p:attrNameLst>
                                      </p:cBhvr>
                                      <p:tavLst>
                                        <p:tav tm="0">
                                          <p:val>
                                            <p:strVal val="1+#ppt_w/2"/>
                                          </p:val>
                                        </p:tav>
                                        <p:tav tm="100000">
                                          <p:val>
                                            <p:strVal val="#ppt_x"/>
                                          </p:val>
                                        </p:tav>
                                      </p:tavLst>
                                    </p:anim>
                                    <p:anim calcmode="lin" valueType="num">
                                      <p:cBhvr additive="base">
                                        <p:cTn id="56" dur="4000" fill="hold"/>
                                        <p:tgtEl>
                                          <p:spTgt spid="32"/>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0" fill="hold"/>
                                        <p:tgtEl>
                                          <p:spTgt spid="32"/>
                                        </p:tgtEl>
                                        <p:attrNameLst>
                                          <p:attrName>ppt_w</p:attrName>
                                        </p:attrNameLst>
                                      </p:cBhvr>
                                      <p:tavLst>
                                        <p:tav tm="0" fmla="#ppt_w*sin(2.5*pi*$)">
                                          <p:val>
                                            <p:fltVal val="0"/>
                                          </p:val>
                                        </p:tav>
                                        <p:tav tm="100000">
                                          <p:val>
                                            <p:fltVal val="1"/>
                                          </p:val>
                                        </p:tav>
                                      </p:tavLst>
                                    </p:anim>
                                    <p:anim calcmode="lin" valueType="num">
                                      <p:cBhvr>
                                        <p:cTn id="60" dur="5000" fill="hold"/>
                                        <p:tgtEl>
                                          <p:spTgt spid="32"/>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32"/>
                                        </p:tgtEl>
                                        <p:attrNameLst>
                                          <p:attrName>ppt_x</p:attrName>
                                        </p:attrNameLst>
                                      </p:cBhvr>
                                      <p:tavLst>
                                        <p:tav tm="0">
                                          <p:val>
                                            <p:strVal val="ppt_x"/>
                                          </p:val>
                                        </p:tav>
                                        <p:tav tm="100000">
                                          <p:val>
                                            <p:strVal val="1+ppt_w/2"/>
                                          </p:val>
                                        </p:tav>
                                      </p:tavLst>
                                    </p:anim>
                                    <p:anim calcmode="lin" valueType="num">
                                      <p:cBhvr additive="base">
                                        <p:cTn id="63" dur="4000"/>
                                        <p:tgtEl>
                                          <p:spTgt spid="32"/>
                                        </p:tgtEl>
                                        <p:attrNameLst>
                                          <p:attrName>ppt_y</p:attrName>
                                        </p:attrNameLst>
                                      </p:cBhvr>
                                      <p:tavLst>
                                        <p:tav tm="0">
                                          <p:val>
                                            <p:strVal val="ppt_y"/>
                                          </p:val>
                                        </p:tav>
                                        <p:tav tm="100000">
                                          <p:val>
                                            <p:strVal val="ppt_y"/>
                                          </p:val>
                                        </p:tav>
                                      </p:tavLst>
                                    </p:anim>
                                    <p:set>
                                      <p:cBhvr>
                                        <p:cTn id="64" dur="1" fill="hold">
                                          <p:stCondLst>
                                            <p:cond delay="3999"/>
                                          </p:stCondLst>
                                        </p:cTn>
                                        <p:tgtEl>
                                          <p:spTgt spid="32"/>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4000" fill="hold"/>
                                        <p:tgtEl>
                                          <p:spTgt spid="31"/>
                                        </p:tgtEl>
                                        <p:attrNameLst>
                                          <p:attrName>ppt_x</p:attrName>
                                        </p:attrNameLst>
                                      </p:cBhvr>
                                      <p:tavLst>
                                        <p:tav tm="0">
                                          <p:val>
                                            <p:strVal val="1+#ppt_w/2"/>
                                          </p:val>
                                        </p:tav>
                                        <p:tav tm="100000">
                                          <p:val>
                                            <p:strVal val="#ppt_x"/>
                                          </p:val>
                                        </p:tav>
                                      </p:tavLst>
                                    </p:anim>
                                    <p:anim calcmode="lin" valueType="num">
                                      <p:cBhvr additive="base">
                                        <p:cTn id="68" dur="4000" fill="hold"/>
                                        <p:tgtEl>
                                          <p:spTgt spid="31"/>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p:cTn id="71" dur="5000" fill="hold"/>
                                        <p:tgtEl>
                                          <p:spTgt spid="31"/>
                                        </p:tgtEl>
                                        <p:attrNameLst>
                                          <p:attrName>ppt_w</p:attrName>
                                        </p:attrNameLst>
                                      </p:cBhvr>
                                      <p:tavLst>
                                        <p:tav tm="0" fmla="#ppt_w*sin(2.5*pi*$)">
                                          <p:val>
                                            <p:fltVal val="0"/>
                                          </p:val>
                                        </p:tav>
                                        <p:tav tm="100000">
                                          <p:val>
                                            <p:fltVal val="1"/>
                                          </p:val>
                                        </p:tav>
                                      </p:tavLst>
                                    </p:anim>
                                    <p:anim calcmode="lin" valueType="num">
                                      <p:cBhvr>
                                        <p:cTn id="72" dur="5000" fill="hold"/>
                                        <p:tgtEl>
                                          <p:spTgt spid="31"/>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31"/>
                                        </p:tgtEl>
                                        <p:attrNameLst>
                                          <p:attrName>ppt_x</p:attrName>
                                        </p:attrNameLst>
                                      </p:cBhvr>
                                      <p:tavLst>
                                        <p:tav tm="0">
                                          <p:val>
                                            <p:strVal val="ppt_x"/>
                                          </p:val>
                                        </p:tav>
                                        <p:tav tm="100000">
                                          <p:val>
                                            <p:strVal val="1+ppt_w/2"/>
                                          </p:val>
                                        </p:tav>
                                      </p:tavLst>
                                    </p:anim>
                                    <p:anim calcmode="lin" valueType="num">
                                      <p:cBhvr additive="base">
                                        <p:cTn id="75" dur="4000"/>
                                        <p:tgtEl>
                                          <p:spTgt spid="31"/>
                                        </p:tgtEl>
                                        <p:attrNameLst>
                                          <p:attrName>ppt_y</p:attrName>
                                        </p:attrNameLst>
                                      </p:cBhvr>
                                      <p:tavLst>
                                        <p:tav tm="0">
                                          <p:val>
                                            <p:strVal val="ppt_y"/>
                                          </p:val>
                                        </p:tav>
                                        <p:tav tm="100000">
                                          <p:val>
                                            <p:strVal val="ppt_y"/>
                                          </p:val>
                                        </p:tav>
                                      </p:tavLst>
                                    </p:anim>
                                    <p:set>
                                      <p:cBhvr>
                                        <p:cTn id="76" dur="1" fill="hold">
                                          <p:stCondLst>
                                            <p:cond delay="3999"/>
                                          </p:stCondLst>
                                        </p:cTn>
                                        <p:tgtEl>
                                          <p:spTgt spid="31"/>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4000" fill="hold"/>
                                        <p:tgtEl>
                                          <p:spTgt spid="30"/>
                                        </p:tgtEl>
                                        <p:attrNameLst>
                                          <p:attrName>ppt_x</p:attrName>
                                        </p:attrNameLst>
                                      </p:cBhvr>
                                      <p:tavLst>
                                        <p:tav tm="0">
                                          <p:val>
                                            <p:strVal val="1+#ppt_w/2"/>
                                          </p:val>
                                        </p:tav>
                                        <p:tav tm="100000">
                                          <p:val>
                                            <p:strVal val="#ppt_x"/>
                                          </p:val>
                                        </p:tav>
                                      </p:tavLst>
                                    </p:anim>
                                    <p:anim calcmode="lin" valueType="num">
                                      <p:cBhvr additive="base">
                                        <p:cTn id="80" dur="4000" fill="hold"/>
                                        <p:tgtEl>
                                          <p:spTgt spid="30"/>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5000" fill="hold"/>
                                        <p:tgtEl>
                                          <p:spTgt spid="30"/>
                                        </p:tgtEl>
                                        <p:attrNameLst>
                                          <p:attrName>ppt_w</p:attrName>
                                        </p:attrNameLst>
                                      </p:cBhvr>
                                      <p:tavLst>
                                        <p:tav tm="0" fmla="#ppt_w*sin(2.5*pi*$)">
                                          <p:val>
                                            <p:fltVal val="0"/>
                                          </p:val>
                                        </p:tav>
                                        <p:tav tm="100000">
                                          <p:val>
                                            <p:fltVal val="1"/>
                                          </p:val>
                                        </p:tav>
                                      </p:tavLst>
                                    </p:anim>
                                    <p:anim calcmode="lin" valueType="num">
                                      <p:cBhvr>
                                        <p:cTn id="84" dur="5000" fill="hold"/>
                                        <p:tgtEl>
                                          <p:spTgt spid="30"/>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30"/>
                                        </p:tgtEl>
                                        <p:attrNameLst>
                                          <p:attrName>ppt_x</p:attrName>
                                        </p:attrNameLst>
                                      </p:cBhvr>
                                      <p:tavLst>
                                        <p:tav tm="0">
                                          <p:val>
                                            <p:strVal val="ppt_x"/>
                                          </p:val>
                                        </p:tav>
                                        <p:tav tm="100000">
                                          <p:val>
                                            <p:strVal val="1+ppt_w/2"/>
                                          </p:val>
                                        </p:tav>
                                      </p:tavLst>
                                    </p:anim>
                                    <p:anim calcmode="lin" valueType="num">
                                      <p:cBhvr additive="base">
                                        <p:cTn id="87" dur="4000"/>
                                        <p:tgtEl>
                                          <p:spTgt spid="30"/>
                                        </p:tgtEl>
                                        <p:attrNameLst>
                                          <p:attrName>ppt_y</p:attrName>
                                        </p:attrNameLst>
                                      </p:cBhvr>
                                      <p:tavLst>
                                        <p:tav tm="0">
                                          <p:val>
                                            <p:strVal val="ppt_y"/>
                                          </p:val>
                                        </p:tav>
                                        <p:tav tm="100000">
                                          <p:val>
                                            <p:strVal val="ppt_y"/>
                                          </p:val>
                                        </p:tav>
                                      </p:tavLst>
                                    </p:anim>
                                    <p:set>
                                      <p:cBhvr>
                                        <p:cTn id="88" dur="1" fill="hold">
                                          <p:stCondLst>
                                            <p:cond delay="3999"/>
                                          </p:stCondLst>
                                        </p:cTn>
                                        <p:tgtEl>
                                          <p:spTgt spid="30"/>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4000" fill="hold"/>
                                        <p:tgtEl>
                                          <p:spTgt spid="29"/>
                                        </p:tgtEl>
                                        <p:attrNameLst>
                                          <p:attrName>ppt_x</p:attrName>
                                        </p:attrNameLst>
                                      </p:cBhvr>
                                      <p:tavLst>
                                        <p:tav tm="0">
                                          <p:val>
                                            <p:strVal val="1+#ppt_w/2"/>
                                          </p:val>
                                        </p:tav>
                                        <p:tav tm="100000">
                                          <p:val>
                                            <p:strVal val="#ppt_x"/>
                                          </p:val>
                                        </p:tav>
                                      </p:tavLst>
                                    </p:anim>
                                    <p:anim calcmode="lin" valueType="num">
                                      <p:cBhvr additive="base">
                                        <p:cTn id="92" dur="4000" fill="hold"/>
                                        <p:tgtEl>
                                          <p:spTgt spid="29"/>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0" fill="hold"/>
                                        <p:tgtEl>
                                          <p:spTgt spid="29"/>
                                        </p:tgtEl>
                                        <p:attrNameLst>
                                          <p:attrName>ppt_w</p:attrName>
                                        </p:attrNameLst>
                                      </p:cBhvr>
                                      <p:tavLst>
                                        <p:tav tm="0" fmla="#ppt_w*sin(2.5*pi*$)">
                                          <p:val>
                                            <p:fltVal val="0"/>
                                          </p:val>
                                        </p:tav>
                                        <p:tav tm="100000">
                                          <p:val>
                                            <p:fltVal val="1"/>
                                          </p:val>
                                        </p:tav>
                                      </p:tavLst>
                                    </p:anim>
                                    <p:anim calcmode="lin" valueType="num">
                                      <p:cBhvr>
                                        <p:cTn id="96" dur="5000" fill="hold"/>
                                        <p:tgtEl>
                                          <p:spTgt spid="29"/>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9"/>
                                        </p:tgtEl>
                                        <p:attrNameLst>
                                          <p:attrName>ppt_x</p:attrName>
                                        </p:attrNameLst>
                                      </p:cBhvr>
                                      <p:tavLst>
                                        <p:tav tm="0">
                                          <p:val>
                                            <p:strVal val="ppt_x"/>
                                          </p:val>
                                        </p:tav>
                                        <p:tav tm="100000">
                                          <p:val>
                                            <p:strVal val="1+ppt_w/2"/>
                                          </p:val>
                                        </p:tav>
                                      </p:tavLst>
                                    </p:anim>
                                    <p:anim calcmode="lin" valueType="num">
                                      <p:cBhvr additive="base">
                                        <p:cTn id="99" dur="4000"/>
                                        <p:tgtEl>
                                          <p:spTgt spid="29"/>
                                        </p:tgtEl>
                                        <p:attrNameLst>
                                          <p:attrName>ppt_y</p:attrName>
                                        </p:attrNameLst>
                                      </p:cBhvr>
                                      <p:tavLst>
                                        <p:tav tm="0">
                                          <p:val>
                                            <p:strVal val="ppt_y"/>
                                          </p:val>
                                        </p:tav>
                                        <p:tav tm="100000">
                                          <p:val>
                                            <p:strVal val="ppt_y"/>
                                          </p:val>
                                        </p:tav>
                                      </p:tavLst>
                                    </p:anim>
                                    <p:set>
                                      <p:cBhvr>
                                        <p:cTn id="100" dur="1" fill="hold">
                                          <p:stCondLst>
                                            <p:cond delay="3999"/>
                                          </p:stCondLst>
                                        </p:cTn>
                                        <p:tgtEl>
                                          <p:spTgt spid="29"/>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4000" fill="hold"/>
                                        <p:tgtEl>
                                          <p:spTgt spid="16"/>
                                        </p:tgtEl>
                                        <p:attrNameLst>
                                          <p:attrName>ppt_x</p:attrName>
                                        </p:attrNameLst>
                                      </p:cBhvr>
                                      <p:tavLst>
                                        <p:tav tm="0">
                                          <p:val>
                                            <p:strVal val="0-#ppt_w/2"/>
                                          </p:val>
                                        </p:tav>
                                        <p:tav tm="100000">
                                          <p:val>
                                            <p:strVal val="#ppt_x"/>
                                          </p:val>
                                        </p:tav>
                                      </p:tavLst>
                                    </p:anim>
                                    <p:anim calcmode="lin" valueType="num">
                                      <p:cBhvr additive="base">
                                        <p:cTn id="104" dur="4000" fill="hold"/>
                                        <p:tgtEl>
                                          <p:spTgt spid="16"/>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5000" fill="hold"/>
                                        <p:tgtEl>
                                          <p:spTgt spid="16"/>
                                        </p:tgtEl>
                                        <p:attrNameLst>
                                          <p:attrName>ppt_w</p:attrName>
                                        </p:attrNameLst>
                                      </p:cBhvr>
                                      <p:tavLst>
                                        <p:tav tm="0" fmla="#ppt_w*sin(2.5*pi*$)">
                                          <p:val>
                                            <p:fltVal val="0"/>
                                          </p:val>
                                        </p:tav>
                                        <p:tav tm="100000">
                                          <p:val>
                                            <p:fltVal val="1"/>
                                          </p:val>
                                        </p:tav>
                                      </p:tavLst>
                                    </p:anim>
                                    <p:anim calcmode="lin" valueType="num">
                                      <p:cBhvr>
                                        <p:cTn id="108" dur="5000" fill="hold"/>
                                        <p:tgtEl>
                                          <p:spTgt spid="16"/>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16"/>
                                        </p:tgtEl>
                                        <p:attrNameLst>
                                          <p:attrName>ppt_x</p:attrName>
                                        </p:attrNameLst>
                                      </p:cBhvr>
                                      <p:tavLst>
                                        <p:tav tm="0">
                                          <p:val>
                                            <p:strVal val="ppt_x"/>
                                          </p:val>
                                        </p:tav>
                                        <p:tav tm="100000">
                                          <p:val>
                                            <p:strVal val="0-ppt_w/2"/>
                                          </p:val>
                                        </p:tav>
                                      </p:tavLst>
                                    </p:anim>
                                    <p:anim calcmode="lin" valueType="num">
                                      <p:cBhvr additive="base">
                                        <p:cTn id="111" dur="4000"/>
                                        <p:tgtEl>
                                          <p:spTgt spid="16"/>
                                        </p:tgtEl>
                                        <p:attrNameLst>
                                          <p:attrName>ppt_y</p:attrName>
                                        </p:attrNameLst>
                                      </p:cBhvr>
                                      <p:tavLst>
                                        <p:tav tm="0">
                                          <p:val>
                                            <p:strVal val="ppt_y"/>
                                          </p:val>
                                        </p:tav>
                                        <p:tav tm="100000">
                                          <p:val>
                                            <p:strVal val="ppt_y"/>
                                          </p:val>
                                        </p:tav>
                                      </p:tavLst>
                                    </p:anim>
                                    <p:set>
                                      <p:cBhvr>
                                        <p:cTn id="112" dur="1" fill="hold">
                                          <p:stCondLst>
                                            <p:cond delay="3999"/>
                                          </p:stCondLst>
                                        </p:cTn>
                                        <p:tgtEl>
                                          <p:spTgt spid="16"/>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42"/>
                                        </p:tgtEl>
                                        <p:attrNameLst>
                                          <p:attrName>style.visibility</p:attrName>
                                        </p:attrNameLst>
                                      </p:cBhvr>
                                      <p:to>
                                        <p:strVal val="visible"/>
                                      </p:to>
                                    </p:set>
                                    <p:anim calcmode="lin" valueType="num">
                                      <p:cBhvr additive="base">
                                        <p:cTn id="115" dur="4000" fill="hold"/>
                                        <p:tgtEl>
                                          <p:spTgt spid="42"/>
                                        </p:tgtEl>
                                        <p:attrNameLst>
                                          <p:attrName>ppt_x</p:attrName>
                                        </p:attrNameLst>
                                      </p:cBhvr>
                                      <p:tavLst>
                                        <p:tav tm="0">
                                          <p:val>
                                            <p:strVal val="0-#ppt_w/2"/>
                                          </p:val>
                                        </p:tav>
                                        <p:tav tm="100000">
                                          <p:val>
                                            <p:strVal val="#ppt_x"/>
                                          </p:val>
                                        </p:tav>
                                      </p:tavLst>
                                    </p:anim>
                                    <p:anim calcmode="lin" valueType="num">
                                      <p:cBhvr additive="base">
                                        <p:cTn id="116" dur="4000" fill="hold"/>
                                        <p:tgtEl>
                                          <p:spTgt spid="42"/>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42"/>
                                        </p:tgtEl>
                                        <p:attrNameLst>
                                          <p:attrName>style.visibility</p:attrName>
                                        </p:attrNameLst>
                                      </p:cBhvr>
                                      <p:to>
                                        <p:strVal val="visible"/>
                                      </p:to>
                                    </p:set>
                                    <p:anim calcmode="lin" valueType="num">
                                      <p:cBhvr>
                                        <p:cTn id="119" dur="5000" fill="hold"/>
                                        <p:tgtEl>
                                          <p:spTgt spid="42"/>
                                        </p:tgtEl>
                                        <p:attrNameLst>
                                          <p:attrName>ppt_w</p:attrName>
                                        </p:attrNameLst>
                                      </p:cBhvr>
                                      <p:tavLst>
                                        <p:tav tm="0" fmla="#ppt_w*sin(2.5*pi*$)">
                                          <p:val>
                                            <p:fltVal val="0"/>
                                          </p:val>
                                        </p:tav>
                                        <p:tav tm="100000">
                                          <p:val>
                                            <p:fltVal val="1"/>
                                          </p:val>
                                        </p:tav>
                                      </p:tavLst>
                                    </p:anim>
                                    <p:anim calcmode="lin" valueType="num">
                                      <p:cBhvr>
                                        <p:cTn id="120" dur="5000" fill="hold"/>
                                        <p:tgtEl>
                                          <p:spTgt spid="42"/>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42"/>
                                        </p:tgtEl>
                                        <p:attrNameLst>
                                          <p:attrName>ppt_x</p:attrName>
                                        </p:attrNameLst>
                                      </p:cBhvr>
                                      <p:tavLst>
                                        <p:tav tm="0">
                                          <p:val>
                                            <p:strVal val="ppt_x"/>
                                          </p:val>
                                        </p:tav>
                                        <p:tav tm="100000">
                                          <p:val>
                                            <p:strVal val="0-ppt_w/2"/>
                                          </p:val>
                                        </p:tav>
                                      </p:tavLst>
                                    </p:anim>
                                    <p:anim calcmode="lin" valueType="num">
                                      <p:cBhvr additive="base">
                                        <p:cTn id="123" dur="4000"/>
                                        <p:tgtEl>
                                          <p:spTgt spid="42"/>
                                        </p:tgtEl>
                                        <p:attrNameLst>
                                          <p:attrName>ppt_y</p:attrName>
                                        </p:attrNameLst>
                                      </p:cBhvr>
                                      <p:tavLst>
                                        <p:tav tm="0">
                                          <p:val>
                                            <p:strVal val="ppt_y"/>
                                          </p:val>
                                        </p:tav>
                                        <p:tav tm="100000">
                                          <p:val>
                                            <p:strVal val="ppt_y"/>
                                          </p:val>
                                        </p:tav>
                                      </p:tavLst>
                                    </p:anim>
                                    <p:set>
                                      <p:cBhvr>
                                        <p:cTn id="124" dur="1" fill="hold">
                                          <p:stCondLst>
                                            <p:cond delay="3999"/>
                                          </p:stCondLst>
                                        </p:cTn>
                                        <p:tgtEl>
                                          <p:spTgt spid="42"/>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43"/>
                                        </p:tgtEl>
                                        <p:attrNameLst>
                                          <p:attrName>style.visibility</p:attrName>
                                        </p:attrNameLst>
                                      </p:cBhvr>
                                      <p:to>
                                        <p:strVal val="visible"/>
                                      </p:to>
                                    </p:set>
                                    <p:anim calcmode="lin" valueType="num">
                                      <p:cBhvr additive="base">
                                        <p:cTn id="127" dur="4000" fill="hold"/>
                                        <p:tgtEl>
                                          <p:spTgt spid="43"/>
                                        </p:tgtEl>
                                        <p:attrNameLst>
                                          <p:attrName>ppt_x</p:attrName>
                                        </p:attrNameLst>
                                      </p:cBhvr>
                                      <p:tavLst>
                                        <p:tav tm="0">
                                          <p:val>
                                            <p:strVal val="0-#ppt_w/2"/>
                                          </p:val>
                                        </p:tav>
                                        <p:tav tm="100000">
                                          <p:val>
                                            <p:strVal val="#ppt_x"/>
                                          </p:val>
                                        </p:tav>
                                      </p:tavLst>
                                    </p:anim>
                                    <p:anim calcmode="lin" valueType="num">
                                      <p:cBhvr additive="base">
                                        <p:cTn id="128" dur="4000" fill="hold"/>
                                        <p:tgtEl>
                                          <p:spTgt spid="43"/>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43"/>
                                        </p:tgtEl>
                                        <p:attrNameLst>
                                          <p:attrName>style.visibility</p:attrName>
                                        </p:attrNameLst>
                                      </p:cBhvr>
                                      <p:to>
                                        <p:strVal val="visible"/>
                                      </p:to>
                                    </p:set>
                                    <p:anim calcmode="lin" valueType="num">
                                      <p:cBhvr>
                                        <p:cTn id="131" dur="5000" fill="hold"/>
                                        <p:tgtEl>
                                          <p:spTgt spid="43"/>
                                        </p:tgtEl>
                                        <p:attrNameLst>
                                          <p:attrName>ppt_w</p:attrName>
                                        </p:attrNameLst>
                                      </p:cBhvr>
                                      <p:tavLst>
                                        <p:tav tm="0" fmla="#ppt_w*sin(2.5*pi*$)">
                                          <p:val>
                                            <p:fltVal val="0"/>
                                          </p:val>
                                        </p:tav>
                                        <p:tav tm="100000">
                                          <p:val>
                                            <p:fltVal val="1"/>
                                          </p:val>
                                        </p:tav>
                                      </p:tavLst>
                                    </p:anim>
                                    <p:anim calcmode="lin" valueType="num">
                                      <p:cBhvr>
                                        <p:cTn id="132" dur="5000" fill="hold"/>
                                        <p:tgtEl>
                                          <p:spTgt spid="43"/>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43"/>
                                        </p:tgtEl>
                                        <p:attrNameLst>
                                          <p:attrName>ppt_x</p:attrName>
                                        </p:attrNameLst>
                                      </p:cBhvr>
                                      <p:tavLst>
                                        <p:tav tm="0">
                                          <p:val>
                                            <p:strVal val="ppt_x"/>
                                          </p:val>
                                        </p:tav>
                                        <p:tav tm="100000">
                                          <p:val>
                                            <p:strVal val="0-ppt_w/2"/>
                                          </p:val>
                                        </p:tav>
                                      </p:tavLst>
                                    </p:anim>
                                    <p:anim calcmode="lin" valueType="num">
                                      <p:cBhvr additive="base">
                                        <p:cTn id="135" dur="4000"/>
                                        <p:tgtEl>
                                          <p:spTgt spid="43"/>
                                        </p:tgtEl>
                                        <p:attrNameLst>
                                          <p:attrName>ppt_y</p:attrName>
                                        </p:attrNameLst>
                                      </p:cBhvr>
                                      <p:tavLst>
                                        <p:tav tm="0">
                                          <p:val>
                                            <p:strVal val="ppt_y"/>
                                          </p:val>
                                        </p:tav>
                                        <p:tav tm="100000">
                                          <p:val>
                                            <p:strVal val="ppt_y"/>
                                          </p:val>
                                        </p:tav>
                                      </p:tavLst>
                                    </p:anim>
                                    <p:set>
                                      <p:cBhvr>
                                        <p:cTn id="136" dur="1" fill="hold">
                                          <p:stCondLst>
                                            <p:cond delay="3999"/>
                                          </p:stCondLst>
                                        </p:cTn>
                                        <p:tgtEl>
                                          <p:spTgt spid="43"/>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44"/>
                                        </p:tgtEl>
                                        <p:attrNameLst>
                                          <p:attrName>style.visibility</p:attrName>
                                        </p:attrNameLst>
                                      </p:cBhvr>
                                      <p:to>
                                        <p:strVal val="visible"/>
                                      </p:to>
                                    </p:set>
                                    <p:anim calcmode="lin" valueType="num">
                                      <p:cBhvr additive="base">
                                        <p:cTn id="139" dur="4000" fill="hold"/>
                                        <p:tgtEl>
                                          <p:spTgt spid="44"/>
                                        </p:tgtEl>
                                        <p:attrNameLst>
                                          <p:attrName>ppt_x</p:attrName>
                                        </p:attrNameLst>
                                      </p:cBhvr>
                                      <p:tavLst>
                                        <p:tav tm="0">
                                          <p:val>
                                            <p:strVal val="0-#ppt_w/2"/>
                                          </p:val>
                                        </p:tav>
                                        <p:tav tm="100000">
                                          <p:val>
                                            <p:strVal val="#ppt_x"/>
                                          </p:val>
                                        </p:tav>
                                      </p:tavLst>
                                    </p:anim>
                                    <p:anim calcmode="lin" valueType="num">
                                      <p:cBhvr additive="base">
                                        <p:cTn id="140" dur="4000" fill="hold"/>
                                        <p:tgtEl>
                                          <p:spTgt spid="44"/>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p:cTn id="143" dur="5000" fill="hold"/>
                                        <p:tgtEl>
                                          <p:spTgt spid="44"/>
                                        </p:tgtEl>
                                        <p:attrNameLst>
                                          <p:attrName>ppt_w</p:attrName>
                                        </p:attrNameLst>
                                      </p:cBhvr>
                                      <p:tavLst>
                                        <p:tav tm="0" fmla="#ppt_w*sin(2.5*pi*$)">
                                          <p:val>
                                            <p:fltVal val="0"/>
                                          </p:val>
                                        </p:tav>
                                        <p:tav tm="100000">
                                          <p:val>
                                            <p:fltVal val="1"/>
                                          </p:val>
                                        </p:tav>
                                      </p:tavLst>
                                    </p:anim>
                                    <p:anim calcmode="lin" valueType="num">
                                      <p:cBhvr>
                                        <p:cTn id="144" dur="5000" fill="hold"/>
                                        <p:tgtEl>
                                          <p:spTgt spid="44"/>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44"/>
                                        </p:tgtEl>
                                        <p:attrNameLst>
                                          <p:attrName>ppt_x</p:attrName>
                                        </p:attrNameLst>
                                      </p:cBhvr>
                                      <p:tavLst>
                                        <p:tav tm="0">
                                          <p:val>
                                            <p:strVal val="ppt_x"/>
                                          </p:val>
                                        </p:tav>
                                        <p:tav tm="100000">
                                          <p:val>
                                            <p:strVal val="0-ppt_w/2"/>
                                          </p:val>
                                        </p:tav>
                                      </p:tavLst>
                                    </p:anim>
                                    <p:anim calcmode="lin" valueType="num">
                                      <p:cBhvr additive="base">
                                        <p:cTn id="147" dur="4000"/>
                                        <p:tgtEl>
                                          <p:spTgt spid="44"/>
                                        </p:tgtEl>
                                        <p:attrNameLst>
                                          <p:attrName>ppt_y</p:attrName>
                                        </p:attrNameLst>
                                      </p:cBhvr>
                                      <p:tavLst>
                                        <p:tav tm="0">
                                          <p:val>
                                            <p:strVal val="ppt_y"/>
                                          </p:val>
                                        </p:tav>
                                        <p:tav tm="100000">
                                          <p:val>
                                            <p:strVal val="ppt_y"/>
                                          </p:val>
                                        </p:tav>
                                      </p:tavLst>
                                    </p:anim>
                                    <p:set>
                                      <p:cBhvr>
                                        <p:cTn id="148" dur="1" fill="hold">
                                          <p:stCondLst>
                                            <p:cond delay="3999"/>
                                          </p:stCondLst>
                                        </p:cTn>
                                        <p:tgtEl>
                                          <p:spTgt spid="44"/>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45"/>
                                        </p:tgtEl>
                                        <p:attrNameLst>
                                          <p:attrName>style.visibility</p:attrName>
                                        </p:attrNameLst>
                                      </p:cBhvr>
                                      <p:to>
                                        <p:strVal val="visible"/>
                                      </p:to>
                                    </p:set>
                                    <p:anim calcmode="lin" valueType="num">
                                      <p:cBhvr additive="base">
                                        <p:cTn id="151" dur="4000" fill="hold"/>
                                        <p:tgtEl>
                                          <p:spTgt spid="45"/>
                                        </p:tgtEl>
                                        <p:attrNameLst>
                                          <p:attrName>ppt_x</p:attrName>
                                        </p:attrNameLst>
                                      </p:cBhvr>
                                      <p:tavLst>
                                        <p:tav tm="0">
                                          <p:val>
                                            <p:strVal val="0-#ppt_w/2"/>
                                          </p:val>
                                        </p:tav>
                                        <p:tav tm="100000">
                                          <p:val>
                                            <p:strVal val="#ppt_x"/>
                                          </p:val>
                                        </p:tav>
                                      </p:tavLst>
                                    </p:anim>
                                    <p:anim calcmode="lin" valueType="num">
                                      <p:cBhvr additive="base">
                                        <p:cTn id="152" dur="4000" fill="hold"/>
                                        <p:tgtEl>
                                          <p:spTgt spid="45"/>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45"/>
                                        </p:tgtEl>
                                        <p:attrNameLst>
                                          <p:attrName>style.visibility</p:attrName>
                                        </p:attrNameLst>
                                      </p:cBhvr>
                                      <p:to>
                                        <p:strVal val="visible"/>
                                      </p:to>
                                    </p:set>
                                    <p:anim calcmode="lin" valueType="num">
                                      <p:cBhvr>
                                        <p:cTn id="155" dur="5000" fill="hold"/>
                                        <p:tgtEl>
                                          <p:spTgt spid="45"/>
                                        </p:tgtEl>
                                        <p:attrNameLst>
                                          <p:attrName>ppt_w</p:attrName>
                                        </p:attrNameLst>
                                      </p:cBhvr>
                                      <p:tavLst>
                                        <p:tav tm="0" fmla="#ppt_w*sin(2.5*pi*$)">
                                          <p:val>
                                            <p:fltVal val="0"/>
                                          </p:val>
                                        </p:tav>
                                        <p:tav tm="100000">
                                          <p:val>
                                            <p:fltVal val="1"/>
                                          </p:val>
                                        </p:tav>
                                      </p:tavLst>
                                    </p:anim>
                                    <p:anim calcmode="lin" valueType="num">
                                      <p:cBhvr>
                                        <p:cTn id="156" dur="5000" fill="hold"/>
                                        <p:tgtEl>
                                          <p:spTgt spid="45"/>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45"/>
                                        </p:tgtEl>
                                        <p:attrNameLst>
                                          <p:attrName>ppt_x</p:attrName>
                                        </p:attrNameLst>
                                      </p:cBhvr>
                                      <p:tavLst>
                                        <p:tav tm="0">
                                          <p:val>
                                            <p:strVal val="ppt_x"/>
                                          </p:val>
                                        </p:tav>
                                        <p:tav tm="100000">
                                          <p:val>
                                            <p:strVal val="0-ppt_w/2"/>
                                          </p:val>
                                        </p:tav>
                                      </p:tavLst>
                                    </p:anim>
                                    <p:anim calcmode="lin" valueType="num">
                                      <p:cBhvr additive="base">
                                        <p:cTn id="159" dur="4000"/>
                                        <p:tgtEl>
                                          <p:spTgt spid="45"/>
                                        </p:tgtEl>
                                        <p:attrNameLst>
                                          <p:attrName>ppt_y</p:attrName>
                                        </p:attrNameLst>
                                      </p:cBhvr>
                                      <p:tavLst>
                                        <p:tav tm="0">
                                          <p:val>
                                            <p:strVal val="ppt_y"/>
                                          </p:val>
                                        </p:tav>
                                        <p:tav tm="100000">
                                          <p:val>
                                            <p:strVal val="ppt_y"/>
                                          </p:val>
                                        </p:tav>
                                      </p:tavLst>
                                    </p:anim>
                                    <p:set>
                                      <p:cBhvr>
                                        <p:cTn id="160" dur="1" fill="hold">
                                          <p:stCondLst>
                                            <p:cond delay="3999"/>
                                          </p:stCondLst>
                                        </p:cTn>
                                        <p:tgtEl>
                                          <p:spTgt spid="45"/>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additive="base">
                                        <p:cTn id="163" dur="4000" fill="hold"/>
                                        <p:tgtEl>
                                          <p:spTgt spid="19"/>
                                        </p:tgtEl>
                                        <p:attrNameLst>
                                          <p:attrName>ppt_x</p:attrName>
                                        </p:attrNameLst>
                                      </p:cBhvr>
                                      <p:tavLst>
                                        <p:tav tm="0">
                                          <p:val>
                                            <p:strVal val="0-#ppt_w/2"/>
                                          </p:val>
                                        </p:tav>
                                        <p:tav tm="100000">
                                          <p:val>
                                            <p:strVal val="#ppt_x"/>
                                          </p:val>
                                        </p:tav>
                                      </p:tavLst>
                                    </p:anim>
                                    <p:anim calcmode="lin" valueType="num">
                                      <p:cBhvr additive="base">
                                        <p:cTn id="164" dur="4000" fill="hold"/>
                                        <p:tgtEl>
                                          <p:spTgt spid="19"/>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5000" fill="hold"/>
                                        <p:tgtEl>
                                          <p:spTgt spid="19"/>
                                        </p:tgtEl>
                                        <p:attrNameLst>
                                          <p:attrName>ppt_w</p:attrName>
                                        </p:attrNameLst>
                                      </p:cBhvr>
                                      <p:tavLst>
                                        <p:tav tm="0" fmla="#ppt_w*sin(2.5*pi*$)">
                                          <p:val>
                                            <p:fltVal val="0"/>
                                          </p:val>
                                        </p:tav>
                                        <p:tav tm="100000">
                                          <p:val>
                                            <p:fltVal val="1"/>
                                          </p:val>
                                        </p:tav>
                                      </p:tavLst>
                                    </p:anim>
                                    <p:anim calcmode="lin" valueType="num">
                                      <p:cBhvr>
                                        <p:cTn id="168" dur="5000" fill="hold"/>
                                        <p:tgtEl>
                                          <p:spTgt spid="19"/>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19"/>
                                        </p:tgtEl>
                                        <p:attrNameLst>
                                          <p:attrName>ppt_x</p:attrName>
                                        </p:attrNameLst>
                                      </p:cBhvr>
                                      <p:tavLst>
                                        <p:tav tm="0">
                                          <p:val>
                                            <p:strVal val="ppt_x"/>
                                          </p:val>
                                        </p:tav>
                                        <p:tav tm="100000">
                                          <p:val>
                                            <p:strVal val="0-ppt_w/2"/>
                                          </p:val>
                                        </p:tav>
                                      </p:tavLst>
                                    </p:anim>
                                    <p:anim calcmode="lin" valueType="num">
                                      <p:cBhvr additive="base">
                                        <p:cTn id="171" dur="4000"/>
                                        <p:tgtEl>
                                          <p:spTgt spid="19"/>
                                        </p:tgtEl>
                                        <p:attrNameLst>
                                          <p:attrName>ppt_y</p:attrName>
                                        </p:attrNameLst>
                                      </p:cBhvr>
                                      <p:tavLst>
                                        <p:tav tm="0">
                                          <p:val>
                                            <p:strVal val="ppt_y"/>
                                          </p:val>
                                        </p:tav>
                                        <p:tav tm="100000">
                                          <p:val>
                                            <p:strVal val="ppt_y"/>
                                          </p:val>
                                        </p:tav>
                                      </p:tavLst>
                                    </p:anim>
                                    <p:set>
                                      <p:cBhvr>
                                        <p:cTn id="172" dur="1" fill="hold">
                                          <p:stCondLst>
                                            <p:cond delay="3999"/>
                                          </p:stCondLst>
                                        </p:cTn>
                                        <p:tgtEl>
                                          <p:spTgt spid="19"/>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18"/>
                                        </p:tgtEl>
                                        <p:attrNameLst>
                                          <p:attrName>style.visibility</p:attrName>
                                        </p:attrNameLst>
                                      </p:cBhvr>
                                      <p:to>
                                        <p:strVal val="visible"/>
                                      </p:to>
                                    </p:set>
                                    <p:anim calcmode="lin" valueType="num">
                                      <p:cBhvr additive="base">
                                        <p:cTn id="175" dur="4000" fill="hold"/>
                                        <p:tgtEl>
                                          <p:spTgt spid="18"/>
                                        </p:tgtEl>
                                        <p:attrNameLst>
                                          <p:attrName>ppt_x</p:attrName>
                                        </p:attrNameLst>
                                      </p:cBhvr>
                                      <p:tavLst>
                                        <p:tav tm="0">
                                          <p:val>
                                            <p:strVal val="0-#ppt_w/2"/>
                                          </p:val>
                                        </p:tav>
                                        <p:tav tm="100000">
                                          <p:val>
                                            <p:strVal val="#ppt_x"/>
                                          </p:val>
                                        </p:tav>
                                      </p:tavLst>
                                    </p:anim>
                                    <p:anim calcmode="lin" valueType="num">
                                      <p:cBhvr additive="base">
                                        <p:cTn id="176" dur="4000" fill="hold"/>
                                        <p:tgtEl>
                                          <p:spTgt spid="18"/>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5000" fill="hold"/>
                                        <p:tgtEl>
                                          <p:spTgt spid="18"/>
                                        </p:tgtEl>
                                        <p:attrNameLst>
                                          <p:attrName>ppt_w</p:attrName>
                                        </p:attrNameLst>
                                      </p:cBhvr>
                                      <p:tavLst>
                                        <p:tav tm="0" fmla="#ppt_w*sin(2.5*pi*$)">
                                          <p:val>
                                            <p:fltVal val="0"/>
                                          </p:val>
                                        </p:tav>
                                        <p:tav tm="100000">
                                          <p:val>
                                            <p:fltVal val="1"/>
                                          </p:val>
                                        </p:tav>
                                      </p:tavLst>
                                    </p:anim>
                                    <p:anim calcmode="lin" valueType="num">
                                      <p:cBhvr>
                                        <p:cTn id="180" dur="5000" fill="hold"/>
                                        <p:tgtEl>
                                          <p:spTgt spid="18"/>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18"/>
                                        </p:tgtEl>
                                        <p:attrNameLst>
                                          <p:attrName>ppt_x</p:attrName>
                                        </p:attrNameLst>
                                      </p:cBhvr>
                                      <p:tavLst>
                                        <p:tav tm="0">
                                          <p:val>
                                            <p:strVal val="ppt_x"/>
                                          </p:val>
                                        </p:tav>
                                        <p:tav tm="100000">
                                          <p:val>
                                            <p:strVal val="0-ppt_w/2"/>
                                          </p:val>
                                        </p:tav>
                                      </p:tavLst>
                                    </p:anim>
                                    <p:anim calcmode="lin" valueType="num">
                                      <p:cBhvr additive="base">
                                        <p:cTn id="183" dur="4000"/>
                                        <p:tgtEl>
                                          <p:spTgt spid="18"/>
                                        </p:tgtEl>
                                        <p:attrNameLst>
                                          <p:attrName>ppt_y</p:attrName>
                                        </p:attrNameLst>
                                      </p:cBhvr>
                                      <p:tavLst>
                                        <p:tav tm="0">
                                          <p:val>
                                            <p:strVal val="ppt_y"/>
                                          </p:val>
                                        </p:tav>
                                        <p:tav tm="100000">
                                          <p:val>
                                            <p:strVal val="ppt_y"/>
                                          </p:val>
                                        </p:tav>
                                      </p:tavLst>
                                    </p:anim>
                                    <p:set>
                                      <p:cBhvr>
                                        <p:cTn id="184" dur="1" fill="hold">
                                          <p:stCondLst>
                                            <p:cond delay="3999"/>
                                          </p:stCondLst>
                                        </p:cTn>
                                        <p:tgtEl>
                                          <p:spTgt spid="18"/>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17"/>
                                        </p:tgtEl>
                                        <p:attrNameLst>
                                          <p:attrName>style.visibility</p:attrName>
                                        </p:attrNameLst>
                                      </p:cBhvr>
                                      <p:to>
                                        <p:strVal val="visible"/>
                                      </p:to>
                                    </p:set>
                                    <p:anim calcmode="lin" valueType="num">
                                      <p:cBhvr additive="base">
                                        <p:cTn id="187" dur="4000" fill="hold"/>
                                        <p:tgtEl>
                                          <p:spTgt spid="17"/>
                                        </p:tgtEl>
                                        <p:attrNameLst>
                                          <p:attrName>ppt_x</p:attrName>
                                        </p:attrNameLst>
                                      </p:cBhvr>
                                      <p:tavLst>
                                        <p:tav tm="0">
                                          <p:val>
                                            <p:strVal val="0-#ppt_w/2"/>
                                          </p:val>
                                        </p:tav>
                                        <p:tav tm="100000">
                                          <p:val>
                                            <p:strVal val="#ppt_x"/>
                                          </p:val>
                                        </p:tav>
                                      </p:tavLst>
                                    </p:anim>
                                    <p:anim calcmode="lin" valueType="num">
                                      <p:cBhvr additive="base">
                                        <p:cTn id="188" dur="4000" fill="hold"/>
                                        <p:tgtEl>
                                          <p:spTgt spid="17"/>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17"/>
                                        </p:tgtEl>
                                        <p:attrNameLst>
                                          <p:attrName>style.visibility</p:attrName>
                                        </p:attrNameLst>
                                      </p:cBhvr>
                                      <p:to>
                                        <p:strVal val="visible"/>
                                      </p:to>
                                    </p:set>
                                    <p:anim calcmode="lin" valueType="num">
                                      <p:cBhvr>
                                        <p:cTn id="191" dur="5000" fill="hold"/>
                                        <p:tgtEl>
                                          <p:spTgt spid="17"/>
                                        </p:tgtEl>
                                        <p:attrNameLst>
                                          <p:attrName>ppt_w</p:attrName>
                                        </p:attrNameLst>
                                      </p:cBhvr>
                                      <p:tavLst>
                                        <p:tav tm="0" fmla="#ppt_w*sin(2.5*pi*$)">
                                          <p:val>
                                            <p:fltVal val="0"/>
                                          </p:val>
                                        </p:tav>
                                        <p:tav tm="100000">
                                          <p:val>
                                            <p:fltVal val="1"/>
                                          </p:val>
                                        </p:tav>
                                      </p:tavLst>
                                    </p:anim>
                                    <p:anim calcmode="lin" valueType="num">
                                      <p:cBhvr>
                                        <p:cTn id="192" dur="5000" fill="hold"/>
                                        <p:tgtEl>
                                          <p:spTgt spid="17"/>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0-ppt_w/2"/>
                                          </p:val>
                                        </p:tav>
                                      </p:tavLst>
                                    </p:anim>
                                    <p:anim calcmode="lin" valueType="num">
                                      <p:cBhvr additive="base">
                                        <p:cTn id="195" dur="4000"/>
                                        <p:tgtEl>
                                          <p:spTgt spid="17"/>
                                        </p:tgtEl>
                                        <p:attrNameLst>
                                          <p:attrName>ppt_y</p:attrName>
                                        </p:attrNameLst>
                                      </p:cBhvr>
                                      <p:tavLst>
                                        <p:tav tm="0">
                                          <p:val>
                                            <p:strVal val="ppt_y"/>
                                          </p:val>
                                        </p:tav>
                                        <p:tav tm="100000">
                                          <p:val>
                                            <p:strVal val="ppt_y"/>
                                          </p:val>
                                        </p:tav>
                                      </p:tavLst>
                                    </p:anim>
                                    <p:set>
                                      <p:cBhvr>
                                        <p:cTn id="196" dur="1" fill="hold">
                                          <p:stCondLst>
                                            <p:cond delay="3999"/>
                                          </p:stCondLst>
                                        </p:cTn>
                                        <p:tgtEl>
                                          <p:spTgt spid="17"/>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61"/>
                                        </p:tgtEl>
                                        <p:attrNameLst>
                                          <p:attrName>style.visibility</p:attrName>
                                        </p:attrNameLst>
                                      </p:cBhvr>
                                      <p:to>
                                        <p:strVal val="visible"/>
                                      </p:to>
                                    </p:set>
                                    <p:anim calcmode="lin" valueType="num">
                                      <p:cBhvr>
                                        <p:cTn id="199" dur="3250" fill="hold"/>
                                        <p:tgtEl>
                                          <p:spTgt spid="61"/>
                                        </p:tgtEl>
                                        <p:attrNameLst>
                                          <p:attrName>ppt_w</p:attrName>
                                        </p:attrNameLst>
                                      </p:cBhvr>
                                      <p:tavLst>
                                        <p:tav tm="0">
                                          <p:val>
                                            <p:strVal val="2/3*#ppt_w"/>
                                          </p:val>
                                        </p:tav>
                                        <p:tav tm="100000">
                                          <p:val>
                                            <p:strVal val="#ppt_w"/>
                                          </p:val>
                                        </p:tav>
                                      </p:tavLst>
                                    </p:anim>
                                    <p:anim calcmode="lin" valueType="num">
                                      <p:cBhvr>
                                        <p:cTn id="200" dur="3250" fill="hold"/>
                                        <p:tgtEl>
                                          <p:spTgt spid="61"/>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61"/>
                                        </p:tgtEl>
                                        <p:attrNameLst>
                                          <p:attrName>style.visibility</p:attrName>
                                        </p:attrNameLst>
                                      </p:cBhvr>
                                      <p:to>
                                        <p:strVal val="visible"/>
                                      </p:to>
                                    </p:set>
                                    <p:animEffect transition="in" filter="barn(outVertical)">
                                      <p:cBhvr>
                                        <p:cTn id="203" dur="3250"/>
                                        <p:tgtEl>
                                          <p:spTgt spid="61"/>
                                        </p:tgtEl>
                                      </p:cBhvr>
                                    </p:animEffect>
                                  </p:childTnLst>
                                </p:cTn>
                              </p:par>
                              <p:par>
                                <p:cTn id="204" presetID="9" presetClass="emph" presetSubtype="0" grpId="0" nodeType="withEffect">
                                  <p:stCondLst>
                                    <p:cond delay="0"/>
                                  </p:stCondLst>
                                  <p:childTnLst>
                                    <p:set>
                                      <p:cBhvr rctx="PPT">
                                        <p:cTn id="205" dur="indefinite"/>
                                        <p:tgtEl>
                                          <p:spTgt spid="56"/>
                                        </p:tgtEl>
                                        <p:attrNameLst>
                                          <p:attrName>style.opacity</p:attrName>
                                        </p:attrNameLst>
                                      </p:cBhvr>
                                      <p:to>
                                        <p:strVal val="0"/>
                                      </p:to>
                                    </p:set>
                                    <p:animEffect filter="image" prLst="opacity: 0">
                                      <p:cBhvr rctx="IE">
                                        <p:cTn id="206" dur="indefinite"/>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23 Grupo"/>
          <p:cNvGrpSpPr/>
          <p:nvPr/>
        </p:nvGrpSpPr>
        <p:grpSpPr>
          <a:xfrm>
            <a:off x="-30192" y="0"/>
            <a:ext cx="9144000" cy="5143500"/>
            <a:chOff x="0" y="0"/>
            <a:chExt cx="9144000" cy="5143500"/>
          </a:xfrm>
        </p:grpSpPr>
        <p:sp>
          <p:nvSpPr>
            <p:cNvPr id="25" name="24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1" name="20 Imagen" descr="Diapositiva4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2" name="Forma libre 22"/>
          <p:cNvSpPr/>
          <p:nvPr/>
        </p:nvSpPr>
        <p:spPr>
          <a:xfrm>
            <a:off x="1" y="202196"/>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22"/>
          <p:cNvSpPr/>
          <p:nvPr/>
        </p:nvSpPr>
        <p:spPr>
          <a:xfrm>
            <a:off x="7069122" y="195486"/>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22"/>
          <p:cNvSpPr/>
          <p:nvPr/>
        </p:nvSpPr>
        <p:spPr>
          <a:xfrm>
            <a:off x="1290411" y="2734356"/>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22"/>
          <p:cNvSpPr/>
          <p:nvPr/>
        </p:nvSpPr>
        <p:spPr>
          <a:xfrm>
            <a:off x="7069121" y="3260660"/>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22"/>
          <p:cNvSpPr/>
          <p:nvPr/>
        </p:nvSpPr>
        <p:spPr>
          <a:xfrm>
            <a:off x="5796137" y="640410"/>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22"/>
          <p:cNvSpPr/>
          <p:nvPr/>
        </p:nvSpPr>
        <p:spPr>
          <a:xfrm>
            <a:off x="4510573" y="1138482"/>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22"/>
          <p:cNvSpPr/>
          <p:nvPr/>
        </p:nvSpPr>
        <p:spPr>
          <a:xfrm>
            <a:off x="1290411" y="694416"/>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22"/>
          <p:cNvSpPr/>
          <p:nvPr/>
        </p:nvSpPr>
        <p:spPr>
          <a:xfrm>
            <a:off x="2435694" y="1138482"/>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22"/>
          <p:cNvSpPr/>
          <p:nvPr/>
        </p:nvSpPr>
        <p:spPr>
          <a:xfrm>
            <a:off x="12468" y="3288500"/>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Forma libre 22"/>
          <p:cNvSpPr/>
          <p:nvPr/>
        </p:nvSpPr>
        <p:spPr>
          <a:xfrm>
            <a:off x="2460846" y="2251093"/>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Forma libre 22"/>
          <p:cNvSpPr/>
          <p:nvPr/>
        </p:nvSpPr>
        <p:spPr>
          <a:xfrm>
            <a:off x="5791781" y="2734356"/>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Forma libre 22"/>
          <p:cNvSpPr/>
          <p:nvPr/>
        </p:nvSpPr>
        <p:spPr>
          <a:xfrm>
            <a:off x="4589348" y="2240637"/>
            <a:ext cx="2074879" cy="161684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flip="none" rotWithShape="1">
            <a:gsLst>
              <a:gs pos="0">
                <a:srgbClr val="E6DCAC">
                  <a:lumMod val="0"/>
                  <a:lumOff val="100000"/>
                </a:srgbClr>
              </a:gs>
              <a:gs pos="12000">
                <a:srgbClr val="E6D78A"/>
              </a:gs>
              <a:gs pos="30000">
                <a:srgbClr val="FF0000"/>
              </a:gs>
              <a:gs pos="38000">
                <a:srgbClr val="E6D78A"/>
              </a:gs>
              <a:gs pos="77000">
                <a:schemeClr val="accent2">
                  <a:lumMod val="36000"/>
                </a:schemeClr>
              </a:gs>
              <a:gs pos="100000">
                <a:srgbClr val="E6DCAC"/>
              </a:gs>
            </a:gsLst>
            <a:path path="circle">
              <a:fillToRect l="50000" t="50000" r="50000" b="50000"/>
            </a:path>
            <a:tileRect/>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1260648" y="33234"/>
            <a:ext cx="12673408" cy="5267191"/>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732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par>
                                <p:cTn id="9" presetID="5" presetClass="entr" presetSubtype="10"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4000"/>
                                        <p:tgtEl>
                                          <p:spTgt spid="2"/>
                                        </p:tgtEl>
                                      </p:cBhvr>
                                    </p:animEffect>
                                  </p:childTnLst>
                                </p:cTn>
                              </p:par>
                              <p:par>
                                <p:cTn id="12" presetID="8" presetClass="emph" presetSubtype="0" fill="hold" grpId="2" nodeType="withEffect">
                                  <p:stCondLst>
                                    <p:cond delay="0"/>
                                  </p:stCondLst>
                                  <p:childTnLst>
                                    <p:animRot by="21600000">
                                      <p:cBhvr>
                                        <p:cTn id="13" dur="4000" fill="hold"/>
                                        <p:tgtEl>
                                          <p:spTgt spid="2"/>
                                        </p:tgtEl>
                                        <p:attrNameLst>
                                          <p:attrName>r</p:attrName>
                                        </p:attrNameLst>
                                      </p:cBhvr>
                                    </p:animRot>
                                  </p:childTnLst>
                                </p:cTn>
                              </p:par>
                              <p:par>
                                <p:cTn id="14" presetID="2" presetClass="exit" presetSubtype="6" fill="hold" grpId="3" nodeType="withEffect">
                                  <p:stCondLst>
                                    <p:cond delay="0"/>
                                  </p:stCondLst>
                                  <p:childTnLst>
                                    <p:anim calcmode="lin" valueType="num">
                                      <p:cBhvr additive="base">
                                        <p:cTn id="15" dur="4000"/>
                                        <p:tgtEl>
                                          <p:spTgt spid="2"/>
                                        </p:tgtEl>
                                        <p:attrNameLst>
                                          <p:attrName>ppt_x</p:attrName>
                                        </p:attrNameLst>
                                      </p:cBhvr>
                                      <p:tavLst>
                                        <p:tav tm="0">
                                          <p:val>
                                            <p:strVal val="ppt_x"/>
                                          </p:val>
                                        </p:tav>
                                        <p:tav tm="100000">
                                          <p:val>
                                            <p:strVal val="1+ppt_w/2"/>
                                          </p:val>
                                        </p:tav>
                                      </p:tavLst>
                                    </p:anim>
                                    <p:anim calcmode="lin" valueType="num">
                                      <p:cBhvr additive="base">
                                        <p:cTn id="16" dur="4000"/>
                                        <p:tgtEl>
                                          <p:spTgt spid="2"/>
                                        </p:tgtEl>
                                        <p:attrNameLst>
                                          <p:attrName>ppt_y</p:attrName>
                                        </p:attrNameLst>
                                      </p:cBhvr>
                                      <p:tavLst>
                                        <p:tav tm="0">
                                          <p:val>
                                            <p:strVal val="ppt_y"/>
                                          </p:val>
                                        </p:tav>
                                        <p:tav tm="100000">
                                          <p:val>
                                            <p:strVal val="1+ppt_h/2"/>
                                          </p:val>
                                        </p:tav>
                                      </p:tavLst>
                                    </p:anim>
                                    <p:set>
                                      <p:cBhvr>
                                        <p:cTn id="17" dur="1" fill="hold">
                                          <p:stCondLst>
                                            <p:cond delay="3999"/>
                                          </p:stCondLst>
                                        </p:cTn>
                                        <p:tgtEl>
                                          <p:spTgt spid="2"/>
                                        </p:tgtEl>
                                        <p:attrNameLst>
                                          <p:attrName>style.visibility</p:attrName>
                                        </p:attrNameLst>
                                      </p:cBhvr>
                                      <p:to>
                                        <p:strVal val="hidden"/>
                                      </p:to>
                                    </p:set>
                                  </p:childTnLst>
                                </p:cTn>
                              </p:par>
                              <p:par>
                                <p:cTn id="18" presetID="5" presetClass="exit" presetSubtype="10" fill="hold" grpId="4" nodeType="withEffect">
                                  <p:stCondLst>
                                    <p:cond delay="0"/>
                                  </p:stCondLst>
                                  <p:childTnLst>
                                    <p:animEffect transition="out" filter="checkerboard(across)">
                                      <p:cBhvr>
                                        <p:cTn id="19" dur="4000"/>
                                        <p:tgtEl>
                                          <p:spTgt spid="2"/>
                                        </p:tgtEl>
                                      </p:cBhvr>
                                    </p:animEffect>
                                    <p:set>
                                      <p:cBhvr>
                                        <p:cTn id="20" dur="1" fill="hold">
                                          <p:stCondLst>
                                            <p:cond delay="3999"/>
                                          </p:stCondLst>
                                        </p:cTn>
                                        <p:tgtEl>
                                          <p:spTgt spid="2"/>
                                        </p:tgtEl>
                                        <p:attrNameLst>
                                          <p:attrName>style.visibility</p:attrName>
                                        </p:attrNameLst>
                                      </p:cBhvr>
                                      <p:to>
                                        <p:strVal val="hidden"/>
                                      </p:to>
                                    </p:set>
                                  </p:childTnLst>
                                </p:cTn>
                              </p:par>
                              <p:par>
                                <p:cTn id="21" presetID="8" presetClass="emph" presetSubtype="0" fill="hold" grpId="5" nodeType="withEffect">
                                  <p:stCondLst>
                                    <p:cond delay="0"/>
                                  </p:stCondLst>
                                  <p:childTnLst>
                                    <p:animRot by="21600000">
                                      <p:cBhvr>
                                        <p:cTn id="22" dur="4000" fill="hold"/>
                                        <p:tgtEl>
                                          <p:spTgt spid="2"/>
                                        </p:tgtEl>
                                        <p:attrNameLst>
                                          <p:attrName>r</p:attrName>
                                        </p:attrNameLst>
                                      </p:cBhvr>
                                    </p:animRot>
                                  </p:childTnLst>
                                </p:cTn>
                              </p:par>
                              <p:par>
                                <p:cTn id="23" presetID="2" presetClass="entr" presetSubtype="1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4000" fill="hold"/>
                                        <p:tgtEl>
                                          <p:spTgt spid="3"/>
                                        </p:tgtEl>
                                        <p:attrNameLst>
                                          <p:attrName>ppt_x</p:attrName>
                                        </p:attrNameLst>
                                      </p:cBhvr>
                                      <p:tavLst>
                                        <p:tav tm="0">
                                          <p:val>
                                            <p:strVal val="0-#ppt_w/2"/>
                                          </p:val>
                                        </p:tav>
                                        <p:tav tm="100000">
                                          <p:val>
                                            <p:strVal val="#ppt_x"/>
                                          </p:val>
                                        </p:tav>
                                      </p:tavLst>
                                    </p:anim>
                                    <p:anim calcmode="lin" valueType="num">
                                      <p:cBhvr additive="base">
                                        <p:cTn id="26" dur="4000" fill="hold"/>
                                        <p:tgtEl>
                                          <p:spTgt spid="3"/>
                                        </p:tgtEl>
                                        <p:attrNameLst>
                                          <p:attrName>ppt_y</p:attrName>
                                        </p:attrNameLst>
                                      </p:cBhvr>
                                      <p:tavLst>
                                        <p:tav tm="0">
                                          <p:val>
                                            <p:strVal val="1+#ppt_h/2"/>
                                          </p:val>
                                        </p:tav>
                                        <p:tav tm="100000">
                                          <p:val>
                                            <p:strVal val="#ppt_y"/>
                                          </p:val>
                                        </p:tav>
                                      </p:tavLst>
                                    </p:anim>
                                  </p:childTnLst>
                                </p:cTn>
                              </p:par>
                              <p:par>
                                <p:cTn id="27" presetID="5" presetClass="entr" presetSubtype="10" fill="hold" grpId="1"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heckerboard(across)">
                                      <p:cBhvr>
                                        <p:cTn id="29" dur="4000"/>
                                        <p:tgtEl>
                                          <p:spTgt spid="3"/>
                                        </p:tgtEl>
                                      </p:cBhvr>
                                    </p:animEffect>
                                  </p:childTnLst>
                                </p:cTn>
                              </p:par>
                              <p:par>
                                <p:cTn id="30" presetID="8" presetClass="emph" presetSubtype="0" fill="hold" grpId="2" nodeType="withEffect">
                                  <p:stCondLst>
                                    <p:cond delay="0"/>
                                  </p:stCondLst>
                                  <p:childTnLst>
                                    <p:animRot by="-21600000">
                                      <p:cBhvr>
                                        <p:cTn id="31" dur="4000" fill="hold"/>
                                        <p:tgtEl>
                                          <p:spTgt spid="3"/>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4000"/>
                                        <p:tgtEl>
                                          <p:spTgt spid="3"/>
                                        </p:tgtEl>
                                        <p:attrNameLst>
                                          <p:attrName>ppt_x</p:attrName>
                                        </p:attrNameLst>
                                      </p:cBhvr>
                                      <p:tavLst>
                                        <p:tav tm="0">
                                          <p:val>
                                            <p:strVal val="ppt_x"/>
                                          </p:val>
                                        </p:tav>
                                        <p:tav tm="100000">
                                          <p:val>
                                            <p:strVal val="0-ppt_w/2"/>
                                          </p:val>
                                        </p:tav>
                                      </p:tavLst>
                                    </p:anim>
                                    <p:anim calcmode="lin" valueType="num">
                                      <p:cBhvr additive="base">
                                        <p:cTn id="34" dur="4000"/>
                                        <p:tgtEl>
                                          <p:spTgt spid="3"/>
                                        </p:tgtEl>
                                        <p:attrNameLst>
                                          <p:attrName>ppt_y</p:attrName>
                                        </p:attrNameLst>
                                      </p:cBhvr>
                                      <p:tavLst>
                                        <p:tav tm="0">
                                          <p:val>
                                            <p:strVal val="ppt_y"/>
                                          </p:val>
                                        </p:tav>
                                        <p:tav tm="100000">
                                          <p:val>
                                            <p:strVal val="1+ppt_h/2"/>
                                          </p:val>
                                        </p:tav>
                                      </p:tavLst>
                                    </p:anim>
                                    <p:set>
                                      <p:cBhvr>
                                        <p:cTn id="35" dur="1" fill="hold">
                                          <p:stCondLst>
                                            <p:cond delay="3999"/>
                                          </p:stCondLst>
                                        </p:cTn>
                                        <p:tgtEl>
                                          <p:spTgt spid="3"/>
                                        </p:tgtEl>
                                        <p:attrNameLst>
                                          <p:attrName>style.visibility</p:attrName>
                                        </p:attrNameLst>
                                      </p:cBhvr>
                                      <p:to>
                                        <p:strVal val="hidden"/>
                                      </p:to>
                                    </p:set>
                                  </p:childTnLst>
                                </p:cTn>
                              </p:par>
                              <p:par>
                                <p:cTn id="36" presetID="5" presetClass="exit" presetSubtype="10" fill="hold" grpId="4" nodeType="withEffect">
                                  <p:stCondLst>
                                    <p:cond delay="0"/>
                                  </p:stCondLst>
                                  <p:childTnLst>
                                    <p:animEffect transition="out" filter="checkerboard(across)">
                                      <p:cBhvr>
                                        <p:cTn id="37" dur="4000"/>
                                        <p:tgtEl>
                                          <p:spTgt spid="3"/>
                                        </p:tgtEl>
                                      </p:cBhvr>
                                    </p:animEffect>
                                    <p:set>
                                      <p:cBhvr>
                                        <p:cTn id="38" dur="1" fill="hold">
                                          <p:stCondLst>
                                            <p:cond delay="3999"/>
                                          </p:stCondLst>
                                        </p:cTn>
                                        <p:tgtEl>
                                          <p:spTgt spid="3"/>
                                        </p:tgtEl>
                                        <p:attrNameLst>
                                          <p:attrName>style.visibility</p:attrName>
                                        </p:attrNameLst>
                                      </p:cBhvr>
                                      <p:to>
                                        <p:strVal val="hidden"/>
                                      </p:to>
                                    </p:set>
                                  </p:childTnLst>
                                </p:cTn>
                              </p:par>
                              <p:par>
                                <p:cTn id="39" presetID="8" presetClass="emph" presetSubtype="0" fill="hold" grpId="5" nodeType="withEffect">
                                  <p:stCondLst>
                                    <p:cond delay="0"/>
                                  </p:stCondLst>
                                  <p:childTnLst>
                                    <p:animRot by="-21600000">
                                      <p:cBhvr>
                                        <p:cTn id="40" dur="4000" fill="hold"/>
                                        <p:tgtEl>
                                          <p:spTgt spid="3"/>
                                        </p:tgtEl>
                                        <p:attrNameLst>
                                          <p:attrName>r</p:attrName>
                                        </p:attrNameLst>
                                      </p:cBhvr>
                                    </p:animRot>
                                  </p:childTnLst>
                                </p:cTn>
                              </p:par>
                              <p:par>
                                <p:cTn id="41" presetID="2" presetClass="entr" presetSubtype="3"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4000" fill="hold"/>
                                        <p:tgtEl>
                                          <p:spTgt spid="4"/>
                                        </p:tgtEl>
                                        <p:attrNameLst>
                                          <p:attrName>ppt_x</p:attrName>
                                        </p:attrNameLst>
                                      </p:cBhvr>
                                      <p:tavLst>
                                        <p:tav tm="0">
                                          <p:val>
                                            <p:strVal val="1+#ppt_w/2"/>
                                          </p:val>
                                        </p:tav>
                                        <p:tav tm="100000">
                                          <p:val>
                                            <p:strVal val="#ppt_x"/>
                                          </p:val>
                                        </p:tav>
                                      </p:tavLst>
                                    </p:anim>
                                    <p:anim calcmode="lin" valueType="num">
                                      <p:cBhvr additive="base">
                                        <p:cTn id="44" dur="4000" fill="hold"/>
                                        <p:tgtEl>
                                          <p:spTgt spid="4"/>
                                        </p:tgtEl>
                                        <p:attrNameLst>
                                          <p:attrName>ppt_y</p:attrName>
                                        </p:attrNameLst>
                                      </p:cBhvr>
                                      <p:tavLst>
                                        <p:tav tm="0">
                                          <p:val>
                                            <p:strVal val="0-#ppt_h/2"/>
                                          </p:val>
                                        </p:tav>
                                        <p:tav tm="100000">
                                          <p:val>
                                            <p:strVal val="#ppt_y"/>
                                          </p:val>
                                        </p:tav>
                                      </p:tavLst>
                                    </p:anim>
                                  </p:childTnLst>
                                </p:cTn>
                              </p:par>
                              <p:par>
                                <p:cTn id="45" presetID="5" presetClass="entr" presetSubtype="10" fill="hold" grpId="1"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checkerboard(across)">
                                      <p:cBhvr>
                                        <p:cTn id="47" dur="4000"/>
                                        <p:tgtEl>
                                          <p:spTgt spid="4"/>
                                        </p:tgtEl>
                                      </p:cBhvr>
                                    </p:animEffect>
                                  </p:childTnLst>
                                </p:cTn>
                              </p:par>
                              <p:par>
                                <p:cTn id="48" presetID="8" presetClass="emph" presetSubtype="0" fill="hold" grpId="2" nodeType="withEffect">
                                  <p:stCondLst>
                                    <p:cond delay="0"/>
                                  </p:stCondLst>
                                  <p:childTnLst>
                                    <p:animRot by="-21600000">
                                      <p:cBhvr>
                                        <p:cTn id="49" dur="4000" fill="hold"/>
                                        <p:tgtEl>
                                          <p:spTgt spid="4"/>
                                        </p:tgtEl>
                                        <p:attrNameLst>
                                          <p:attrName>r</p:attrName>
                                        </p:attrNameLst>
                                      </p:cBhvr>
                                    </p:animRot>
                                  </p:childTnLst>
                                </p:cTn>
                              </p:par>
                              <p:par>
                                <p:cTn id="50" presetID="2" presetClass="exit" presetSubtype="3" fill="hold" grpId="3" nodeType="withEffect">
                                  <p:stCondLst>
                                    <p:cond delay="0"/>
                                  </p:stCondLst>
                                  <p:childTnLst>
                                    <p:anim calcmode="lin" valueType="num">
                                      <p:cBhvr additive="base">
                                        <p:cTn id="51" dur="4000"/>
                                        <p:tgtEl>
                                          <p:spTgt spid="4"/>
                                        </p:tgtEl>
                                        <p:attrNameLst>
                                          <p:attrName>ppt_x</p:attrName>
                                        </p:attrNameLst>
                                      </p:cBhvr>
                                      <p:tavLst>
                                        <p:tav tm="0">
                                          <p:val>
                                            <p:strVal val="ppt_x"/>
                                          </p:val>
                                        </p:tav>
                                        <p:tav tm="100000">
                                          <p:val>
                                            <p:strVal val="1+ppt_w/2"/>
                                          </p:val>
                                        </p:tav>
                                      </p:tavLst>
                                    </p:anim>
                                    <p:anim calcmode="lin" valueType="num">
                                      <p:cBhvr additive="base">
                                        <p:cTn id="52" dur="4000"/>
                                        <p:tgtEl>
                                          <p:spTgt spid="4"/>
                                        </p:tgtEl>
                                        <p:attrNameLst>
                                          <p:attrName>ppt_y</p:attrName>
                                        </p:attrNameLst>
                                      </p:cBhvr>
                                      <p:tavLst>
                                        <p:tav tm="0">
                                          <p:val>
                                            <p:strVal val="ppt_y"/>
                                          </p:val>
                                        </p:tav>
                                        <p:tav tm="100000">
                                          <p:val>
                                            <p:strVal val="0-ppt_h/2"/>
                                          </p:val>
                                        </p:tav>
                                      </p:tavLst>
                                    </p:anim>
                                    <p:set>
                                      <p:cBhvr>
                                        <p:cTn id="53" dur="1" fill="hold">
                                          <p:stCondLst>
                                            <p:cond delay="3999"/>
                                          </p:stCondLst>
                                        </p:cTn>
                                        <p:tgtEl>
                                          <p:spTgt spid="4"/>
                                        </p:tgtEl>
                                        <p:attrNameLst>
                                          <p:attrName>style.visibility</p:attrName>
                                        </p:attrNameLst>
                                      </p:cBhvr>
                                      <p:to>
                                        <p:strVal val="hidden"/>
                                      </p:to>
                                    </p:set>
                                  </p:childTnLst>
                                </p:cTn>
                              </p:par>
                              <p:par>
                                <p:cTn id="54" presetID="5" presetClass="exit" presetSubtype="10" fill="hold" grpId="4" nodeType="withEffect">
                                  <p:stCondLst>
                                    <p:cond delay="0"/>
                                  </p:stCondLst>
                                  <p:childTnLst>
                                    <p:animEffect transition="out" filter="checkerboard(across)">
                                      <p:cBhvr>
                                        <p:cTn id="55" dur="4000"/>
                                        <p:tgtEl>
                                          <p:spTgt spid="4"/>
                                        </p:tgtEl>
                                      </p:cBhvr>
                                    </p:animEffect>
                                    <p:set>
                                      <p:cBhvr>
                                        <p:cTn id="56" dur="1" fill="hold">
                                          <p:stCondLst>
                                            <p:cond delay="3999"/>
                                          </p:stCondLst>
                                        </p:cTn>
                                        <p:tgtEl>
                                          <p:spTgt spid="4"/>
                                        </p:tgtEl>
                                        <p:attrNameLst>
                                          <p:attrName>style.visibility</p:attrName>
                                        </p:attrNameLst>
                                      </p:cBhvr>
                                      <p:to>
                                        <p:strVal val="hidden"/>
                                      </p:to>
                                    </p:set>
                                  </p:childTnLst>
                                </p:cTn>
                              </p:par>
                              <p:par>
                                <p:cTn id="57" presetID="8" presetClass="emph" presetSubtype="0" fill="hold" grpId="5" nodeType="withEffect">
                                  <p:stCondLst>
                                    <p:cond delay="0"/>
                                  </p:stCondLst>
                                  <p:childTnLst>
                                    <p:animRot by="-21600000">
                                      <p:cBhvr>
                                        <p:cTn id="58" dur="4000" fill="hold"/>
                                        <p:tgtEl>
                                          <p:spTgt spid="4"/>
                                        </p:tgtEl>
                                        <p:attrNameLst>
                                          <p:attrName>r</p:attrName>
                                        </p:attrNameLst>
                                      </p:cBhvr>
                                    </p:animRot>
                                  </p:childTnLst>
                                </p:cTn>
                              </p:par>
                              <p:par>
                                <p:cTn id="59" presetID="2" presetClass="entr" presetSubtype="9"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4000" fill="hold"/>
                                        <p:tgtEl>
                                          <p:spTgt spid="5"/>
                                        </p:tgtEl>
                                        <p:attrNameLst>
                                          <p:attrName>ppt_x</p:attrName>
                                        </p:attrNameLst>
                                      </p:cBhvr>
                                      <p:tavLst>
                                        <p:tav tm="0">
                                          <p:val>
                                            <p:strVal val="0-#ppt_w/2"/>
                                          </p:val>
                                        </p:tav>
                                        <p:tav tm="100000">
                                          <p:val>
                                            <p:strVal val="#ppt_x"/>
                                          </p:val>
                                        </p:tav>
                                      </p:tavLst>
                                    </p:anim>
                                    <p:anim calcmode="lin" valueType="num">
                                      <p:cBhvr additive="base">
                                        <p:cTn id="62" dur="4000" fill="hold"/>
                                        <p:tgtEl>
                                          <p:spTgt spid="5"/>
                                        </p:tgtEl>
                                        <p:attrNameLst>
                                          <p:attrName>ppt_y</p:attrName>
                                        </p:attrNameLst>
                                      </p:cBhvr>
                                      <p:tavLst>
                                        <p:tav tm="0">
                                          <p:val>
                                            <p:strVal val="0-#ppt_h/2"/>
                                          </p:val>
                                        </p:tav>
                                        <p:tav tm="100000">
                                          <p:val>
                                            <p:strVal val="#ppt_y"/>
                                          </p:val>
                                        </p:tav>
                                      </p:tavLst>
                                    </p:anim>
                                  </p:childTnLst>
                                </p:cTn>
                              </p:par>
                              <p:par>
                                <p:cTn id="63" presetID="5"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checkerboard(across)">
                                      <p:cBhvr>
                                        <p:cTn id="65" dur="4000"/>
                                        <p:tgtEl>
                                          <p:spTgt spid="5"/>
                                        </p:tgtEl>
                                      </p:cBhvr>
                                    </p:animEffect>
                                  </p:childTnLst>
                                </p:cTn>
                              </p:par>
                              <p:par>
                                <p:cTn id="66" presetID="8" presetClass="emph" presetSubtype="0" fill="hold" grpId="2" nodeType="withEffect">
                                  <p:stCondLst>
                                    <p:cond delay="0"/>
                                  </p:stCondLst>
                                  <p:childTnLst>
                                    <p:animRot by="21600000">
                                      <p:cBhvr>
                                        <p:cTn id="67" dur="4000" fill="hold"/>
                                        <p:tgtEl>
                                          <p:spTgt spid="5"/>
                                        </p:tgtEl>
                                        <p:attrNameLst>
                                          <p:attrName>r</p:attrName>
                                        </p:attrNameLst>
                                      </p:cBhvr>
                                    </p:animRot>
                                  </p:childTnLst>
                                </p:cTn>
                              </p:par>
                              <p:par>
                                <p:cTn id="68" presetID="2" presetClass="exit" presetSubtype="9" fill="hold" grpId="3" nodeType="withEffect">
                                  <p:stCondLst>
                                    <p:cond delay="0"/>
                                  </p:stCondLst>
                                  <p:childTnLst>
                                    <p:anim calcmode="lin" valueType="num">
                                      <p:cBhvr additive="base">
                                        <p:cTn id="69" dur="4000"/>
                                        <p:tgtEl>
                                          <p:spTgt spid="5"/>
                                        </p:tgtEl>
                                        <p:attrNameLst>
                                          <p:attrName>ppt_x</p:attrName>
                                        </p:attrNameLst>
                                      </p:cBhvr>
                                      <p:tavLst>
                                        <p:tav tm="0">
                                          <p:val>
                                            <p:strVal val="ppt_x"/>
                                          </p:val>
                                        </p:tav>
                                        <p:tav tm="100000">
                                          <p:val>
                                            <p:strVal val="0-ppt_w/2"/>
                                          </p:val>
                                        </p:tav>
                                      </p:tavLst>
                                    </p:anim>
                                    <p:anim calcmode="lin" valueType="num">
                                      <p:cBhvr additive="base">
                                        <p:cTn id="70" dur="4000"/>
                                        <p:tgtEl>
                                          <p:spTgt spid="5"/>
                                        </p:tgtEl>
                                        <p:attrNameLst>
                                          <p:attrName>ppt_y</p:attrName>
                                        </p:attrNameLst>
                                      </p:cBhvr>
                                      <p:tavLst>
                                        <p:tav tm="0">
                                          <p:val>
                                            <p:strVal val="ppt_y"/>
                                          </p:val>
                                        </p:tav>
                                        <p:tav tm="100000">
                                          <p:val>
                                            <p:strVal val="0-ppt_h/2"/>
                                          </p:val>
                                        </p:tav>
                                      </p:tavLst>
                                    </p:anim>
                                    <p:set>
                                      <p:cBhvr>
                                        <p:cTn id="71" dur="1" fill="hold">
                                          <p:stCondLst>
                                            <p:cond delay="3999"/>
                                          </p:stCondLst>
                                        </p:cTn>
                                        <p:tgtEl>
                                          <p:spTgt spid="5"/>
                                        </p:tgtEl>
                                        <p:attrNameLst>
                                          <p:attrName>style.visibility</p:attrName>
                                        </p:attrNameLst>
                                      </p:cBhvr>
                                      <p:to>
                                        <p:strVal val="hidden"/>
                                      </p:to>
                                    </p:set>
                                  </p:childTnLst>
                                </p:cTn>
                              </p:par>
                              <p:par>
                                <p:cTn id="72" presetID="5" presetClass="exit" presetSubtype="10" fill="hold" grpId="4" nodeType="withEffect">
                                  <p:stCondLst>
                                    <p:cond delay="0"/>
                                  </p:stCondLst>
                                  <p:childTnLst>
                                    <p:animEffect transition="out" filter="checkerboard(across)">
                                      <p:cBhvr>
                                        <p:cTn id="73" dur="4000"/>
                                        <p:tgtEl>
                                          <p:spTgt spid="5"/>
                                        </p:tgtEl>
                                      </p:cBhvr>
                                    </p:animEffect>
                                    <p:set>
                                      <p:cBhvr>
                                        <p:cTn id="74" dur="1" fill="hold">
                                          <p:stCondLst>
                                            <p:cond delay="3999"/>
                                          </p:stCondLst>
                                        </p:cTn>
                                        <p:tgtEl>
                                          <p:spTgt spid="5"/>
                                        </p:tgtEl>
                                        <p:attrNameLst>
                                          <p:attrName>style.visibility</p:attrName>
                                        </p:attrNameLst>
                                      </p:cBhvr>
                                      <p:to>
                                        <p:strVal val="hidden"/>
                                      </p:to>
                                    </p:set>
                                  </p:childTnLst>
                                </p:cTn>
                              </p:par>
                              <p:par>
                                <p:cTn id="75" presetID="8" presetClass="emph" presetSubtype="0" fill="hold" grpId="5" nodeType="withEffect">
                                  <p:stCondLst>
                                    <p:cond delay="0"/>
                                  </p:stCondLst>
                                  <p:childTnLst>
                                    <p:animRot by="21600000">
                                      <p:cBhvr>
                                        <p:cTn id="76" dur="4000" fill="hold"/>
                                        <p:tgtEl>
                                          <p:spTgt spid="5"/>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4000" fill="hold"/>
                                        <p:tgtEl>
                                          <p:spTgt spid="6"/>
                                        </p:tgtEl>
                                        <p:attrNameLst>
                                          <p:attrName>ppt_x</p:attrName>
                                        </p:attrNameLst>
                                      </p:cBhvr>
                                      <p:tavLst>
                                        <p:tav tm="0">
                                          <p:val>
                                            <p:strVal val="0-#ppt_w/2"/>
                                          </p:val>
                                        </p:tav>
                                        <p:tav tm="100000">
                                          <p:val>
                                            <p:strVal val="#ppt_x"/>
                                          </p:val>
                                        </p:tav>
                                      </p:tavLst>
                                    </p:anim>
                                    <p:anim calcmode="lin" valueType="num">
                                      <p:cBhvr additive="base">
                                        <p:cTn id="80" dur="4000" fill="hold"/>
                                        <p:tgtEl>
                                          <p:spTgt spid="6"/>
                                        </p:tgtEl>
                                        <p:attrNameLst>
                                          <p:attrName>ppt_y</p:attrName>
                                        </p:attrNameLst>
                                      </p:cBhvr>
                                      <p:tavLst>
                                        <p:tav tm="0">
                                          <p:val>
                                            <p:strVal val="1+#ppt_h/2"/>
                                          </p:val>
                                        </p:tav>
                                        <p:tav tm="100000">
                                          <p:val>
                                            <p:strVal val="#ppt_y"/>
                                          </p:val>
                                        </p:tav>
                                      </p:tavLst>
                                    </p:anim>
                                  </p:childTnLst>
                                </p:cTn>
                              </p:par>
                              <p:par>
                                <p:cTn id="81" presetID="5"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checkerboard(across)">
                                      <p:cBhvr>
                                        <p:cTn id="83" dur="4000"/>
                                        <p:tgtEl>
                                          <p:spTgt spid="6"/>
                                        </p:tgtEl>
                                      </p:cBhvr>
                                    </p:animEffect>
                                  </p:childTnLst>
                                </p:cTn>
                              </p:par>
                              <p:par>
                                <p:cTn id="84" presetID="8" presetClass="emph" presetSubtype="0" fill="hold" grpId="2" nodeType="withEffect">
                                  <p:stCondLst>
                                    <p:cond delay="0"/>
                                  </p:stCondLst>
                                  <p:childTnLst>
                                    <p:animRot by="-21600000">
                                      <p:cBhvr>
                                        <p:cTn id="85" dur="4000" fill="hold"/>
                                        <p:tgtEl>
                                          <p:spTgt spid="6"/>
                                        </p:tgtEl>
                                        <p:attrNameLst>
                                          <p:attrName>r</p:attrName>
                                        </p:attrNameLst>
                                      </p:cBhvr>
                                    </p:animRot>
                                  </p:childTnLst>
                                </p:cTn>
                              </p:par>
                              <p:par>
                                <p:cTn id="86" presetID="2" presetClass="exit" presetSubtype="12" fill="hold" grpId="3" nodeType="withEffect">
                                  <p:stCondLst>
                                    <p:cond delay="0"/>
                                  </p:stCondLst>
                                  <p:childTnLst>
                                    <p:anim calcmode="lin" valueType="num">
                                      <p:cBhvr additive="base">
                                        <p:cTn id="87" dur="4000"/>
                                        <p:tgtEl>
                                          <p:spTgt spid="6"/>
                                        </p:tgtEl>
                                        <p:attrNameLst>
                                          <p:attrName>ppt_x</p:attrName>
                                        </p:attrNameLst>
                                      </p:cBhvr>
                                      <p:tavLst>
                                        <p:tav tm="0">
                                          <p:val>
                                            <p:strVal val="ppt_x"/>
                                          </p:val>
                                        </p:tav>
                                        <p:tav tm="100000">
                                          <p:val>
                                            <p:strVal val="0-ppt_w/2"/>
                                          </p:val>
                                        </p:tav>
                                      </p:tavLst>
                                    </p:anim>
                                    <p:anim calcmode="lin" valueType="num">
                                      <p:cBhvr additive="base">
                                        <p:cTn id="88" dur="4000"/>
                                        <p:tgtEl>
                                          <p:spTgt spid="6"/>
                                        </p:tgtEl>
                                        <p:attrNameLst>
                                          <p:attrName>ppt_y</p:attrName>
                                        </p:attrNameLst>
                                      </p:cBhvr>
                                      <p:tavLst>
                                        <p:tav tm="0">
                                          <p:val>
                                            <p:strVal val="ppt_y"/>
                                          </p:val>
                                        </p:tav>
                                        <p:tav tm="100000">
                                          <p:val>
                                            <p:strVal val="1+ppt_h/2"/>
                                          </p:val>
                                        </p:tav>
                                      </p:tavLst>
                                    </p:anim>
                                    <p:set>
                                      <p:cBhvr>
                                        <p:cTn id="89" dur="1" fill="hold">
                                          <p:stCondLst>
                                            <p:cond delay="3999"/>
                                          </p:stCondLst>
                                        </p:cTn>
                                        <p:tgtEl>
                                          <p:spTgt spid="6"/>
                                        </p:tgtEl>
                                        <p:attrNameLst>
                                          <p:attrName>style.visibility</p:attrName>
                                        </p:attrNameLst>
                                      </p:cBhvr>
                                      <p:to>
                                        <p:strVal val="hidden"/>
                                      </p:to>
                                    </p:set>
                                  </p:childTnLst>
                                </p:cTn>
                              </p:par>
                              <p:par>
                                <p:cTn id="90" presetID="5" presetClass="exit" presetSubtype="10" fill="hold" grpId="4" nodeType="withEffect">
                                  <p:stCondLst>
                                    <p:cond delay="0"/>
                                  </p:stCondLst>
                                  <p:childTnLst>
                                    <p:animEffect transition="out" filter="checkerboard(across)">
                                      <p:cBhvr>
                                        <p:cTn id="91" dur="4000"/>
                                        <p:tgtEl>
                                          <p:spTgt spid="6"/>
                                        </p:tgtEl>
                                      </p:cBhvr>
                                    </p:animEffect>
                                    <p:set>
                                      <p:cBhvr>
                                        <p:cTn id="92" dur="1" fill="hold">
                                          <p:stCondLst>
                                            <p:cond delay="3999"/>
                                          </p:stCondLst>
                                        </p:cTn>
                                        <p:tgtEl>
                                          <p:spTgt spid="6"/>
                                        </p:tgtEl>
                                        <p:attrNameLst>
                                          <p:attrName>style.visibility</p:attrName>
                                        </p:attrNameLst>
                                      </p:cBhvr>
                                      <p:to>
                                        <p:strVal val="hidden"/>
                                      </p:to>
                                    </p:set>
                                  </p:childTnLst>
                                </p:cTn>
                              </p:par>
                              <p:par>
                                <p:cTn id="93" presetID="8" presetClass="emph" presetSubtype="0" fill="hold" grpId="5" nodeType="withEffect">
                                  <p:stCondLst>
                                    <p:cond delay="0"/>
                                  </p:stCondLst>
                                  <p:childTnLst>
                                    <p:animRot by="-21600000">
                                      <p:cBhvr>
                                        <p:cTn id="94" dur="4000" fill="hold"/>
                                        <p:tgtEl>
                                          <p:spTgt spid="6"/>
                                        </p:tgtEl>
                                        <p:attrNameLst>
                                          <p:attrName>r</p:attrName>
                                        </p:attrNameLst>
                                      </p:cBhvr>
                                    </p:animRot>
                                  </p:childTnLst>
                                </p:cTn>
                              </p:par>
                              <p:par>
                                <p:cTn id="95" presetID="2" presetClass="entr" presetSubtype="12"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4000" fill="hold"/>
                                        <p:tgtEl>
                                          <p:spTgt spid="7"/>
                                        </p:tgtEl>
                                        <p:attrNameLst>
                                          <p:attrName>ppt_x</p:attrName>
                                        </p:attrNameLst>
                                      </p:cBhvr>
                                      <p:tavLst>
                                        <p:tav tm="0">
                                          <p:val>
                                            <p:strVal val="0-#ppt_w/2"/>
                                          </p:val>
                                        </p:tav>
                                        <p:tav tm="100000">
                                          <p:val>
                                            <p:strVal val="#ppt_x"/>
                                          </p:val>
                                        </p:tav>
                                      </p:tavLst>
                                    </p:anim>
                                    <p:anim calcmode="lin" valueType="num">
                                      <p:cBhvr additive="base">
                                        <p:cTn id="98" dur="4000" fill="hold"/>
                                        <p:tgtEl>
                                          <p:spTgt spid="7"/>
                                        </p:tgtEl>
                                        <p:attrNameLst>
                                          <p:attrName>ppt_y</p:attrName>
                                        </p:attrNameLst>
                                      </p:cBhvr>
                                      <p:tavLst>
                                        <p:tav tm="0">
                                          <p:val>
                                            <p:strVal val="1+#ppt_h/2"/>
                                          </p:val>
                                        </p:tav>
                                        <p:tav tm="100000">
                                          <p:val>
                                            <p:strVal val="#ppt_y"/>
                                          </p:val>
                                        </p:tav>
                                      </p:tavLst>
                                    </p:anim>
                                  </p:childTnLst>
                                </p:cTn>
                              </p:par>
                              <p:par>
                                <p:cTn id="99" presetID="5"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checkerboard(across)">
                                      <p:cBhvr>
                                        <p:cTn id="101" dur="4000"/>
                                        <p:tgtEl>
                                          <p:spTgt spid="7"/>
                                        </p:tgtEl>
                                      </p:cBhvr>
                                    </p:animEffect>
                                  </p:childTnLst>
                                </p:cTn>
                              </p:par>
                              <p:par>
                                <p:cTn id="102" presetID="8" presetClass="emph" presetSubtype="0" fill="hold" grpId="2" nodeType="withEffect">
                                  <p:stCondLst>
                                    <p:cond delay="0"/>
                                  </p:stCondLst>
                                  <p:childTnLst>
                                    <p:animRot by="-21600000">
                                      <p:cBhvr>
                                        <p:cTn id="103" dur="4000" fill="hold"/>
                                        <p:tgtEl>
                                          <p:spTgt spid="7"/>
                                        </p:tgtEl>
                                        <p:attrNameLst>
                                          <p:attrName>r</p:attrName>
                                        </p:attrNameLst>
                                      </p:cBhvr>
                                    </p:animRot>
                                  </p:childTnLst>
                                </p:cTn>
                              </p:par>
                              <p:par>
                                <p:cTn id="104" presetID="2" presetClass="exit" presetSubtype="12" fill="hold" grpId="3" nodeType="withEffect">
                                  <p:stCondLst>
                                    <p:cond delay="0"/>
                                  </p:stCondLst>
                                  <p:childTnLst>
                                    <p:anim calcmode="lin" valueType="num">
                                      <p:cBhvr additive="base">
                                        <p:cTn id="105" dur="4000"/>
                                        <p:tgtEl>
                                          <p:spTgt spid="7"/>
                                        </p:tgtEl>
                                        <p:attrNameLst>
                                          <p:attrName>ppt_x</p:attrName>
                                        </p:attrNameLst>
                                      </p:cBhvr>
                                      <p:tavLst>
                                        <p:tav tm="0">
                                          <p:val>
                                            <p:strVal val="ppt_x"/>
                                          </p:val>
                                        </p:tav>
                                        <p:tav tm="100000">
                                          <p:val>
                                            <p:strVal val="0-ppt_w/2"/>
                                          </p:val>
                                        </p:tav>
                                      </p:tavLst>
                                    </p:anim>
                                    <p:anim calcmode="lin" valueType="num">
                                      <p:cBhvr additive="base">
                                        <p:cTn id="106" dur="4000"/>
                                        <p:tgtEl>
                                          <p:spTgt spid="7"/>
                                        </p:tgtEl>
                                        <p:attrNameLst>
                                          <p:attrName>ppt_y</p:attrName>
                                        </p:attrNameLst>
                                      </p:cBhvr>
                                      <p:tavLst>
                                        <p:tav tm="0">
                                          <p:val>
                                            <p:strVal val="ppt_y"/>
                                          </p:val>
                                        </p:tav>
                                        <p:tav tm="100000">
                                          <p:val>
                                            <p:strVal val="1+ppt_h/2"/>
                                          </p:val>
                                        </p:tav>
                                      </p:tavLst>
                                    </p:anim>
                                    <p:set>
                                      <p:cBhvr>
                                        <p:cTn id="107" dur="1" fill="hold">
                                          <p:stCondLst>
                                            <p:cond delay="3999"/>
                                          </p:stCondLst>
                                        </p:cTn>
                                        <p:tgtEl>
                                          <p:spTgt spid="7"/>
                                        </p:tgtEl>
                                        <p:attrNameLst>
                                          <p:attrName>style.visibility</p:attrName>
                                        </p:attrNameLst>
                                      </p:cBhvr>
                                      <p:to>
                                        <p:strVal val="hidden"/>
                                      </p:to>
                                    </p:set>
                                  </p:childTnLst>
                                </p:cTn>
                              </p:par>
                              <p:par>
                                <p:cTn id="108" presetID="5" presetClass="exit" presetSubtype="10" fill="hold" grpId="4" nodeType="withEffect">
                                  <p:stCondLst>
                                    <p:cond delay="0"/>
                                  </p:stCondLst>
                                  <p:childTnLst>
                                    <p:animEffect transition="out" filter="checkerboard(across)">
                                      <p:cBhvr>
                                        <p:cTn id="109" dur="4000"/>
                                        <p:tgtEl>
                                          <p:spTgt spid="7"/>
                                        </p:tgtEl>
                                      </p:cBhvr>
                                    </p:animEffect>
                                    <p:set>
                                      <p:cBhvr>
                                        <p:cTn id="110" dur="1" fill="hold">
                                          <p:stCondLst>
                                            <p:cond delay="3999"/>
                                          </p:stCondLst>
                                        </p:cTn>
                                        <p:tgtEl>
                                          <p:spTgt spid="7"/>
                                        </p:tgtEl>
                                        <p:attrNameLst>
                                          <p:attrName>style.visibility</p:attrName>
                                        </p:attrNameLst>
                                      </p:cBhvr>
                                      <p:to>
                                        <p:strVal val="hidden"/>
                                      </p:to>
                                    </p:set>
                                  </p:childTnLst>
                                </p:cTn>
                              </p:par>
                              <p:par>
                                <p:cTn id="111" presetID="8" presetClass="emph" presetSubtype="0" fill="hold" grpId="5" nodeType="withEffect">
                                  <p:stCondLst>
                                    <p:cond delay="0"/>
                                  </p:stCondLst>
                                  <p:childTnLst>
                                    <p:animRot by="-21600000">
                                      <p:cBhvr>
                                        <p:cTn id="112" dur="4000" fill="hold"/>
                                        <p:tgtEl>
                                          <p:spTgt spid="7"/>
                                        </p:tgtEl>
                                        <p:attrNameLst>
                                          <p:attrName>r</p:attrName>
                                        </p:attrNameLst>
                                      </p:cBhvr>
                                    </p:animRot>
                                  </p:childTnLst>
                                </p:cTn>
                              </p:par>
                              <p:par>
                                <p:cTn id="113" presetID="2" presetClass="entr" presetSubtype="6" fill="hold" grpId="0" nodeType="withEffect">
                                  <p:stCondLst>
                                    <p:cond delay="0"/>
                                  </p:stCondLst>
                                  <p:childTnLst>
                                    <p:set>
                                      <p:cBhvr>
                                        <p:cTn id="114" dur="1" fill="hold">
                                          <p:stCondLst>
                                            <p:cond delay="0"/>
                                          </p:stCondLst>
                                        </p:cTn>
                                        <p:tgtEl>
                                          <p:spTgt spid="8"/>
                                        </p:tgtEl>
                                        <p:attrNameLst>
                                          <p:attrName>style.visibility</p:attrName>
                                        </p:attrNameLst>
                                      </p:cBhvr>
                                      <p:to>
                                        <p:strVal val="visible"/>
                                      </p:to>
                                    </p:set>
                                    <p:anim calcmode="lin" valueType="num">
                                      <p:cBhvr additive="base">
                                        <p:cTn id="115" dur="4000" fill="hold"/>
                                        <p:tgtEl>
                                          <p:spTgt spid="8"/>
                                        </p:tgtEl>
                                        <p:attrNameLst>
                                          <p:attrName>ppt_x</p:attrName>
                                        </p:attrNameLst>
                                      </p:cBhvr>
                                      <p:tavLst>
                                        <p:tav tm="0">
                                          <p:val>
                                            <p:strVal val="1+#ppt_w/2"/>
                                          </p:val>
                                        </p:tav>
                                        <p:tav tm="100000">
                                          <p:val>
                                            <p:strVal val="#ppt_x"/>
                                          </p:val>
                                        </p:tav>
                                      </p:tavLst>
                                    </p:anim>
                                    <p:anim calcmode="lin" valueType="num">
                                      <p:cBhvr additive="base">
                                        <p:cTn id="116" dur="4000" fill="hold"/>
                                        <p:tgtEl>
                                          <p:spTgt spid="8"/>
                                        </p:tgtEl>
                                        <p:attrNameLst>
                                          <p:attrName>ppt_y</p:attrName>
                                        </p:attrNameLst>
                                      </p:cBhvr>
                                      <p:tavLst>
                                        <p:tav tm="0">
                                          <p:val>
                                            <p:strVal val="1+#ppt_h/2"/>
                                          </p:val>
                                        </p:tav>
                                        <p:tav tm="100000">
                                          <p:val>
                                            <p:strVal val="#ppt_y"/>
                                          </p:val>
                                        </p:tav>
                                      </p:tavLst>
                                    </p:anim>
                                  </p:childTnLst>
                                </p:cTn>
                              </p:par>
                              <p:par>
                                <p:cTn id="117" presetID="5" presetClass="entr" presetSubtype="10" fill="hold" grpId="1"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checkerboard(across)">
                                      <p:cBhvr>
                                        <p:cTn id="119" dur="4000"/>
                                        <p:tgtEl>
                                          <p:spTgt spid="8"/>
                                        </p:tgtEl>
                                      </p:cBhvr>
                                    </p:animEffect>
                                  </p:childTnLst>
                                </p:cTn>
                              </p:par>
                              <p:par>
                                <p:cTn id="120" presetID="8" presetClass="emph" presetSubtype="0" fill="hold" grpId="2" nodeType="withEffect">
                                  <p:stCondLst>
                                    <p:cond delay="0"/>
                                  </p:stCondLst>
                                  <p:childTnLst>
                                    <p:animRot by="21600000">
                                      <p:cBhvr>
                                        <p:cTn id="121" dur="4000" fill="hold"/>
                                        <p:tgtEl>
                                          <p:spTgt spid="8"/>
                                        </p:tgtEl>
                                        <p:attrNameLst>
                                          <p:attrName>r</p:attrName>
                                        </p:attrNameLst>
                                      </p:cBhvr>
                                    </p:animRot>
                                  </p:childTnLst>
                                </p:cTn>
                              </p:par>
                              <p:par>
                                <p:cTn id="122" presetID="2" presetClass="exit" presetSubtype="6" fill="hold" grpId="3" nodeType="withEffect">
                                  <p:stCondLst>
                                    <p:cond delay="0"/>
                                  </p:stCondLst>
                                  <p:childTnLst>
                                    <p:anim calcmode="lin" valueType="num">
                                      <p:cBhvr additive="base">
                                        <p:cTn id="123" dur="4000"/>
                                        <p:tgtEl>
                                          <p:spTgt spid="8"/>
                                        </p:tgtEl>
                                        <p:attrNameLst>
                                          <p:attrName>ppt_x</p:attrName>
                                        </p:attrNameLst>
                                      </p:cBhvr>
                                      <p:tavLst>
                                        <p:tav tm="0">
                                          <p:val>
                                            <p:strVal val="ppt_x"/>
                                          </p:val>
                                        </p:tav>
                                        <p:tav tm="100000">
                                          <p:val>
                                            <p:strVal val="1+ppt_w/2"/>
                                          </p:val>
                                        </p:tav>
                                      </p:tavLst>
                                    </p:anim>
                                    <p:anim calcmode="lin" valueType="num">
                                      <p:cBhvr additive="base">
                                        <p:cTn id="124" dur="4000"/>
                                        <p:tgtEl>
                                          <p:spTgt spid="8"/>
                                        </p:tgtEl>
                                        <p:attrNameLst>
                                          <p:attrName>ppt_y</p:attrName>
                                        </p:attrNameLst>
                                      </p:cBhvr>
                                      <p:tavLst>
                                        <p:tav tm="0">
                                          <p:val>
                                            <p:strVal val="ppt_y"/>
                                          </p:val>
                                        </p:tav>
                                        <p:tav tm="100000">
                                          <p:val>
                                            <p:strVal val="1+ppt_h/2"/>
                                          </p:val>
                                        </p:tav>
                                      </p:tavLst>
                                    </p:anim>
                                    <p:set>
                                      <p:cBhvr>
                                        <p:cTn id="125" dur="1" fill="hold">
                                          <p:stCondLst>
                                            <p:cond delay="3999"/>
                                          </p:stCondLst>
                                        </p:cTn>
                                        <p:tgtEl>
                                          <p:spTgt spid="8"/>
                                        </p:tgtEl>
                                        <p:attrNameLst>
                                          <p:attrName>style.visibility</p:attrName>
                                        </p:attrNameLst>
                                      </p:cBhvr>
                                      <p:to>
                                        <p:strVal val="hidden"/>
                                      </p:to>
                                    </p:set>
                                  </p:childTnLst>
                                </p:cTn>
                              </p:par>
                              <p:par>
                                <p:cTn id="126" presetID="5" presetClass="exit" presetSubtype="10" fill="hold" grpId="4" nodeType="withEffect">
                                  <p:stCondLst>
                                    <p:cond delay="0"/>
                                  </p:stCondLst>
                                  <p:childTnLst>
                                    <p:animEffect transition="out" filter="checkerboard(across)">
                                      <p:cBhvr>
                                        <p:cTn id="127" dur="4000"/>
                                        <p:tgtEl>
                                          <p:spTgt spid="8"/>
                                        </p:tgtEl>
                                      </p:cBhvr>
                                    </p:animEffect>
                                    <p:set>
                                      <p:cBhvr>
                                        <p:cTn id="128" dur="1" fill="hold">
                                          <p:stCondLst>
                                            <p:cond delay="3999"/>
                                          </p:stCondLst>
                                        </p:cTn>
                                        <p:tgtEl>
                                          <p:spTgt spid="8"/>
                                        </p:tgtEl>
                                        <p:attrNameLst>
                                          <p:attrName>style.visibility</p:attrName>
                                        </p:attrNameLst>
                                      </p:cBhvr>
                                      <p:to>
                                        <p:strVal val="hidden"/>
                                      </p:to>
                                    </p:set>
                                  </p:childTnLst>
                                </p:cTn>
                              </p:par>
                              <p:par>
                                <p:cTn id="129" presetID="8" presetClass="emph" presetSubtype="0" fill="hold" grpId="5" nodeType="withEffect">
                                  <p:stCondLst>
                                    <p:cond delay="0"/>
                                  </p:stCondLst>
                                  <p:childTnLst>
                                    <p:animRot by="21600000">
                                      <p:cBhvr>
                                        <p:cTn id="130" dur="4000" fill="hold"/>
                                        <p:tgtEl>
                                          <p:spTgt spid="8"/>
                                        </p:tgtEl>
                                        <p:attrNameLst>
                                          <p:attrName>r</p:attrName>
                                        </p:attrNameLst>
                                      </p:cBhvr>
                                    </p:animRot>
                                  </p:childTnLst>
                                </p:cTn>
                              </p:par>
                              <p:par>
                                <p:cTn id="131" presetID="2" presetClass="entr" presetSubtype="6" fill="hold" grpId="0" nodeType="withEffect">
                                  <p:stCondLst>
                                    <p:cond delay="0"/>
                                  </p:stCondLst>
                                  <p:childTnLst>
                                    <p:set>
                                      <p:cBhvr>
                                        <p:cTn id="132" dur="1" fill="hold">
                                          <p:stCondLst>
                                            <p:cond delay="0"/>
                                          </p:stCondLst>
                                        </p:cTn>
                                        <p:tgtEl>
                                          <p:spTgt spid="9"/>
                                        </p:tgtEl>
                                        <p:attrNameLst>
                                          <p:attrName>style.visibility</p:attrName>
                                        </p:attrNameLst>
                                      </p:cBhvr>
                                      <p:to>
                                        <p:strVal val="visible"/>
                                      </p:to>
                                    </p:set>
                                    <p:anim calcmode="lin" valueType="num">
                                      <p:cBhvr additive="base">
                                        <p:cTn id="133" dur="4000" fill="hold"/>
                                        <p:tgtEl>
                                          <p:spTgt spid="9"/>
                                        </p:tgtEl>
                                        <p:attrNameLst>
                                          <p:attrName>ppt_x</p:attrName>
                                        </p:attrNameLst>
                                      </p:cBhvr>
                                      <p:tavLst>
                                        <p:tav tm="0">
                                          <p:val>
                                            <p:strVal val="1+#ppt_w/2"/>
                                          </p:val>
                                        </p:tav>
                                        <p:tav tm="100000">
                                          <p:val>
                                            <p:strVal val="#ppt_x"/>
                                          </p:val>
                                        </p:tav>
                                      </p:tavLst>
                                    </p:anim>
                                    <p:anim calcmode="lin" valueType="num">
                                      <p:cBhvr additive="base">
                                        <p:cTn id="134" dur="4000" fill="hold"/>
                                        <p:tgtEl>
                                          <p:spTgt spid="9"/>
                                        </p:tgtEl>
                                        <p:attrNameLst>
                                          <p:attrName>ppt_y</p:attrName>
                                        </p:attrNameLst>
                                      </p:cBhvr>
                                      <p:tavLst>
                                        <p:tav tm="0">
                                          <p:val>
                                            <p:strVal val="1+#ppt_h/2"/>
                                          </p:val>
                                        </p:tav>
                                        <p:tav tm="100000">
                                          <p:val>
                                            <p:strVal val="#ppt_y"/>
                                          </p:val>
                                        </p:tav>
                                      </p:tavLst>
                                    </p:anim>
                                  </p:childTnLst>
                                </p:cTn>
                              </p:par>
                              <p:par>
                                <p:cTn id="135" presetID="5" presetClass="entr" presetSubtype="10" fill="hold" grpId="1" nodeType="withEffect">
                                  <p:stCondLst>
                                    <p:cond delay="0"/>
                                  </p:stCondLst>
                                  <p:childTnLst>
                                    <p:set>
                                      <p:cBhvr>
                                        <p:cTn id="136" dur="1" fill="hold">
                                          <p:stCondLst>
                                            <p:cond delay="0"/>
                                          </p:stCondLst>
                                        </p:cTn>
                                        <p:tgtEl>
                                          <p:spTgt spid="9"/>
                                        </p:tgtEl>
                                        <p:attrNameLst>
                                          <p:attrName>style.visibility</p:attrName>
                                        </p:attrNameLst>
                                      </p:cBhvr>
                                      <p:to>
                                        <p:strVal val="visible"/>
                                      </p:to>
                                    </p:set>
                                    <p:animEffect transition="in" filter="checkerboard(across)">
                                      <p:cBhvr>
                                        <p:cTn id="137" dur="4000"/>
                                        <p:tgtEl>
                                          <p:spTgt spid="9"/>
                                        </p:tgtEl>
                                      </p:cBhvr>
                                    </p:animEffect>
                                  </p:childTnLst>
                                </p:cTn>
                              </p:par>
                              <p:par>
                                <p:cTn id="138" presetID="8" presetClass="emph" presetSubtype="0" fill="hold" grpId="2" nodeType="withEffect">
                                  <p:stCondLst>
                                    <p:cond delay="0"/>
                                  </p:stCondLst>
                                  <p:childTnLst>
                                    <p:animRot by="21600000">
                                      <p:cBhvr>
                                        <p:cTn id="139" dur="4000" fill="hold"/>
                                        <p:tgtEl>
                                          <p:spTgt spid="9"/>
                                        </p:tgtEl>
                                        <p:attrNameLst>
                                          <p:attrName>r</p:attrName>
                                        </p:attrNameLst>
                                      </p:cBhvr>
                                    </p:animRot>
                                  </p:childTnLst>
                                </p:cTn>
                              </p:par>
                              <p:par>
                                <p:cTn id="140" presetID="2" presetClass="exit" presetSubtype="6" fill="hold" grpId="3" nodeType="withEffect">
                                  <p:stCondLst>
                                    <p:cond delay="0"/>
                                  </p:stCondLst>
                                  <p:childTnLst>
                                    <p:anim calcmode="lin" valueType="num">
                                      <p:cBhvr additive="base">
                                        <p:cTn id="141" dur="4000"/>
                                        <p:tgtEl>
                                          <p:spTgt spid="9"/>
                                        </p:tgtEl>
                                        <p:attrNameLst>
                                          <p:attrName>ppt_x</p:attrName>
                                        </p:attrNameLst>
                                      </p:cBhvr>
                                      <p:tavLst>
                                        <p:tav tm="0">
                                          <p:val>
                                            <p:strVal val="ppt_x"/>
                                          </p:val>
                                        </p:tav>
                                        <p:tav tm="100000">
                                          <p:val>
                                            <p:strVal val="1+ppt_w/2"/>
                                          </p:val>
                                        </p:tav>
                                      </p:tavLst>
                                    </p:anim>
                                    <p:anim calcmode="lin" valueType="num">
                                      <p:cBhvr additive="base">
                                        <p:cTn id="142" dur="4000"/>
                                        <p:tgtEl>
                                          <p:spTgt spid="9"/>
                                        </p:tgtEl>
                                        <p:attrNameLst>
                                          <p:attrName>ppt_y</p:attrName>
                                        </p:attrNameLst>
                                      </p:cBhvr>
                                      <p:tavLst>
                                        <p:tav tm="0">
                                          <p:val>
                                            <p:strVal val="ppt_y"/>
                                          </p:val>
                                        </p:tav>
                                        <p:tav tm="100000">
                                          <p:val>
                                            <p:strVal val="1+ppt_h/2"/>
                                          </p:val>
                                        </p:tav>
                                      </p:tavLst>
                                    </p:anim>
                                    <p:set>
                                      <p:cBhvr>
                                        <p:cTn id="143" dur="1" fill="hold">
                                          <p:stCondLst>
                                            <p:cond delay="3999"/>
                                          </p:stCondLst>
                                        </p:cTn>
                                        <p:tgtEl>
                                          <p:spTgt spid="9"/>
                                        </p:tgtEl>
                                        <p:attrNameLst>
                                          <p:attrName>style.visibility</p:attrName>
                                        </p:attrNameLst>
                                      </p:cBhvr>
                                      <p:to>
                                        <p:strVal val="hidden"/>
                                      </p:to>
                                    </p:set>
                                  </p:childTnLst>
                                </p:cTn>
                              </p:par>
                              <p:par>
                                <p:cTn id="144" presetID="5" presetClass="exit" presetSubtype="10" fill="hold" grpId="4" nodeType="withEffect">
                                  <p:stCondLst>
                                    <p:cond delay="0"/>
                                  </p:stCondLst>
                                  <p:childTnLst>
                                    <p:animEffect transition="out" filter="checkerboard(across)">
                                      <p:cBhvr>
                                        <p:cTn id="145" dur="4000"/>
                                        <p:tgtEl>
                                          <p:spTgt spid="9"/>
                                        </p:tgtEl>
                                      </p:cBhvr>
                                    </p:animEffect>
                                    <p:set>
                                      <p:cBhvr>
                                        <p:cTn id="146" dur="1" fill="hold">
                                          <p:stCondLst>
                                            <p:cond delay="3999"/>
                                          </p:stCondLst>
                                        </p:cTn>
                                        <p:tgtEl>
                                          <p:spTgt spid="9"/>
                                        </p:tgtEl>
                                        <p:attrNameLst>
                                          <p:attrName>style.visibility</p:attrName>
                                        </p:attrNameLst>
                                      </p:cBhvr>
                                      <p:to>
                                        <p:strVal val="hidden"/>
                                      </p:to>
                                    </p:set>
                                  </p:childTnLst>
                                </p:cTn>
                              </p:par>
                              <p:par>
                                <p:cTn id="147" presetID="8" presetClass="emph" presetSubtype="0" fill="hold" grpId="5" nodeType="withEffect">
                                  <p:stCondLst>
                                    <p:cond delay="0"/>
                                  </p:stCondLst>
                                  <p:childTnLst>
                                    <p:animRot by="21600000">
                                      <p:cBhvr>
                                        <p:cTn id="148" dur="4000" fill="hold"/>
                                        <p:tgtEl>
                                          <p:spTgt spid="9"/>
                                        </p:tgtEl>
                                        <p:attrNameLst>
                                          <p:attrName>r</p:attrName>
                                        </p:attrNameLst>
                                      </p:cBhvr>
                                    </p:animRot>
                                  </p:childTnLst>
                                </p:cTn>
                              </p:par>
                              <p:par>
                                <p:cTn id="149" presetID="2" presetClass="entr" presetSubtype="3" fill="hold" grpId="0"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additive="base">
                                        <p:cTn id="151" dur="4000" fill="hold"/>
                                        <p:tgtEl>
                                          <p:spTgt spid="10"/>
                                        </p:tgtEl>
                                        <p:attrNameLst>
                                          <p:attrName>ppt_x</p:attrName>
                                        </p:attrNameLst>
                                      </p:cBhvr>
                                      <p:tavLst>
                                        <p:tav tm="0">
                                          <p:val>
                                            <p:strVal val="1+#ppt_w/2"/>
                                          </p:val>
                                        </p:tav>
                                        <p:tav tm="100000">
                                          <p:val>
                                            <p:strVal val="#ppt_x"/>
                                          </p:val>
                                        </p:tav>
                                      </p:tavLst>
                                    </p:anim>
                                    <p:anim calcmode="lin" valueType="num">
                                      <p:cBhvr additive="base">
                                        <p:cTn id="152" dur="4000" fill="hold"/>
                                        <p:tgtEl>
                                          <p:spTgt spid="10"/>
                                        </p:tgtEl>
                                        <p:attrNameLst>
                                          <p:attrName>ppt_y</p:attrName>
                                        </p:attrNameLst>
                                      </p:cBhvr>
                                      <p:tavLst>
                                        <p:tav tm="0">
                                          <p:val>
                                            <p:strVal val="0-#ppt_h/2"/>
                                          </p:val>
                                        </p:tav>
                                        <p:tav tm="100000">
                                          <p:val>
                                            <p:strVal val="#ppt_y"/>
                                          </p:val>
                                        </p:tav>
                                      </p:tavLst>
                                    </p:anim>
                                  </p:childTnLst>
                                </p:cTn>
                              </p:par>
                              <p:par>
                                <p:cTn id="153" presetID="5" presetClass="entr" presetSubtype="10" fill="hold" grpId="1"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checkerboard(across)">
                                      <p:cBhvr>
                                        <p:cTn id="155" dur="4000"/>
                                        <p:tgtEl>
                                          <p:spTgt spid="10"/>
                                        </p:tgtEl>
                                      </p:cBhvr>
                                    </p:animEffect>
                                  </p:childTnLst>
                                </p:cTn>
                              </p:par>
                              <p:par>
                                <p:cTn id="156" presetID="8" presetClass="emph" presetSubtype="0" fill="hold" grpId="2" nodeType="withEffect">
                                  <p:stCondLst>
                                    <p:cond delay="0"/>
                                  </p:stCondLst>
                                  <p:childTnLst>
                                    <p:animRot by="-21600000">
                                      <p:cBhvr>
                                        <p:cTn id="157" dur="4000" fill="hold"/>
                                        <p:tgtEl>
                                          <p:spTgt spid="10"/>
                                        </p:tgtEl>
                                        <p:attrNameLst>
                                          <p:attrName>r</p:attrName>
                                        </p:attrNameLst>
                                      </p:cBhvr>
                                    </p:animRot>
                                  </p:childTnLst>
                                </p:cTn>
                              </p:par>
                              <p:par>
                                <p:cTn id="158" presetID="2" presetClass="exit" presetSubtype="3" fill="hold" grpId="3" nodeType="withEffect">
                                  <p:stCondLst>
                                    <p:cond delay="0"/>
                                  </p:stCondLst>
                                  <p:childTnLst>
                                    <p:anim calcmode="lin" valueType="num">
                                      <p:cBhvr additive="base">
                                        <p:cTn id="159" dur="4000"/>
                                        <p:tgtEl>
                                          <p:spTgt spid="10"/>
                                        </p:tgtEl>
                                        <p:attrNameLst>
                                          <p:attrName>ppt_x</p:attrName>
                                        </p:attrNameLst>
                                      </p:cBhvr>
                                      <p:tavLst>
                                        <p:tav tm="0">
                                          <p:val>
                                            <p:strVal val="ppt_x"/>
                                          </p:val>
                                        </p:tav>
                                        <p:tav tm="100000">
                                          <p:val>
                                            <p:strVal val="1+ppt_w/2"/>
                                          </p:val>
                                        </p:tav>
                                      </p:tavLst>
                                    </p:anim>
                                    <p:anim calcmode="lin" valueType="num">
                                      <p:cBhvr additive="base">
                                        <p:cTn id="160" dur="4000"/>
                                        <p:tgtEl>
                                          <p:spTgt spid="10"/>
                                        </p:tgtEl>
                                        <p:attrNameLst>
                                          <p:attrName>ppt_y</p:attrName>
                                        </p:attrNameLst>
                                      </p:cBhvr>
                                      <p:tavLst>
                                        <p:tav tm="0">
                                          <p:val>
                                            <p:strVal val="ppt_y"/>
                                          </p:val>
                                        </p:tav>
                                        <p:tav tm="100000">
                                          <p:val>
                                            <p:strVal val="0-ppt_h/2"/>
                                          </p:val>
                                        </p:tav>
                                      </p:tavLst>
                                    </p:anim>
                                    <p:set>
                                      <p:cBhvr>
                                        <p:cTn id="161" dur="1" fill="hold">
                                          <p:stCondLst>
                                            <p:cond delay="3999"/>
                                          </p:stCondLst>
                                        </p:cTn>
                                        <p:tgtEl>
                                          <p:spTgt spid="10"/>
                                        </p:tgtEl>
                                        <p:attrNameLst>
                                          <p:attrName>style.visibility</p:attrName>
                                        </p:attrNameLst>
                                      </p:cBhvr>
                                      <p:to>
                                        <p:strVal val="hidden"/>
                                      </p:to>
                                    </p:set>
                                  </p:childTnLst>
                                </p:cTn>
                              </p:par>
                              <p:par>
                                <p:cTn id="162" presetID="5" presetClass="exit" presetSubtype="10" fill="hold" grpId="4" nodeType="withEffect">
                                  <p:stCondLst>
                                    <p:cond delay="0"/>
                                  </p:stCondLst>
                                  <p:childTnLst>
                                    <p:animEffect transition="out" filter="checkerboard(across)">
                                      <p:cBhvr>
                                        <p:cTn id="163" dur="4000"/>
                                        <p:tgtEl>
                                          <p:spTgt spid="10"/>
                                        </p:tgtEl>
                                      </p:cBhvr>
                                    </p:animEffect>
                                    <p:set>
                                      <p:cBhvr>
                                        <p:cTn id="164" dur="1" fill="hold">
                                          <p:stCondLst>
                                            <p:cond delay="3999"/>
                                          </p:stCondLst>
                                        </p:cTn>
                                        <p:tgtEl>
                                          <p:spTgt spid="10"/>
                                        </p:tgtEl>
                                        <p:attrNameLst>
                                          <p:attrName>style.visibility</p:attrName>
                                        </p:attrNameLst>
                                      </p:cBhvr>
                                      <p:to>
                                        <p:strVal val="hidden"/>
                                      </p:to>
                                    </p:set>
                                  </p:childTnLst>
                                </p:cTn>
                              </p:par>
                              <p:par>
                                <p:cTn id="165" presetID="8" presetClass="emph" presetSubtype="0" fill="hold" grpId="5" nodeType="withEffect">
                                  <p:stCondLst>
                                    <p:cond delay="0"/>
                                  </p:stCondLst>
                                  <p:childTnLst>
                                    <p:animRot by="-21600000">
                                      <p:cBhvr>
                                        <p:cTn id="166" dur="4000" fill="hold"/>
                                        <p:tgtEl>
                                          <p:spTgt spid="10"/>
                                        </p:tgtEl>
                                        <p:attrNameLst>
                                          <p:attrName>r</p:attrName>
                                        </p:attrNameLst>
                                      </p:cBhvr>
                                    </p:animRot>
                                  </p:childTnLst>
                                </p:cTn>
                              </p:par>
                              <p:par>
                                <p:cTn id="167" presetID="2" presetClass="entr" presetSubtype="3" fill="hold" grpId="0" nodeType="withEffect">
                                  <p:stCondLst>
                                    <p:cond delay="0"/>
                                  </p:stCondLst>
                                  <p:childTnLst>
                                    <p:set>
                                      <p:cBhvr>
                                        <p:cTn id="168" dur="1" fill="hold">
                                          <p:stCondLst>
                                            <p:cond delay="0"/>
                                          </p:stCondLst>
                                        </p:cTn>
                                        <p:tgtEl>
                                          <p:spTgt spid="11"/>
                                        </p:tgtEl>
                                        <p:attrNameLst>
                                          <p:attrName>style.visibility</p:attrName>
                                        </p:attrNameLst>
                                      </p:cBhvr>
                                      <p:to>
                                        <p:strVal val="visible"/>
                                      </p:to>
                                    </p:set>
                                    <p:anim calcmode="lin" valueType="num">
                                      <p:cBhvr additive="base">
                                        <p:cTn id="169" dur="4000" fill="hold"/>
                                        <p:tgtEl>
                                          <p:spTgt spid="11"/>
                                        </p:tgtEl>
                                        <p:attrNameLst>
                                          <p:attrName>ppt_x</p:attrName>
                                        </p:attrNameLst>
                                      </p:cBhvr>
                                      <p:tavLst>
                                        <p:tav tm="0">
                                          <p:val>
                                            <p:strVal val="1+#ppt_w/2"/>
                                          </p:val>
                                        </p:tav>
                                        <p:tav tm="100000">
                                          <p:val>
                                            <p:strVal val="#ppt_x"/>
                                          </p:val>
                                        </p:tav>
                                      </p:tavLst>
                                    </p:anim>
                                    <p:anim calcmode="lin" valueType="num">
                                      <p:cBhvr additive="base">
                                        <p:cTn id="170" dur="4000" fill="hold"/>
                                        <p:tgtEl>
                                          <p:spTgt spid="11"/>
                                        </p:tgtEl>
                                        <p:attrNameLst>
                                          <p:attrName>ppt_y</p:attrName>
                                        </p:attrNameLst>
                                      </p:cBhvr>
                                      <p:tavLst>
                                        <p:tav tm="0">
                                          <p:val>
                                            <p:strVal val="0-#ppt_h/2"/>
                                          </p:val>
                                        </p:tav>
                                        <p:tav tm="100000">
                                          <p:val>
                                            <p:strVal val="#ppt_y"/>
                                          </p:val>
                                        </p:tav>
                                      </p:tavLst>
                                    </p:anim>
                                  </p:childTnLst>
                                </p:cTn>
                              </p:par>
                              <p:par>
                                <p:cTn id="171" presetID="5" presetClass="entr" presetSubtype="10" fill="hold" grpId="1" nodeType="withEffect">
                                  <p:stCondLst>
                                    <p:cond delay="0"/>
                                  </p:stCondLst>
                                  <p:childTnLst>
                                    <p:set>
                                      <p:cBhvr>
                                        <p:cTn id="172" dur="1" fill="hold">
                                          <p:stCondLst>
                                            <p:cond delay="0"/>
                                          </p:stCondLst>
                                        </p:cTn>
                                        <p:tgtEl>
                                          <p:spTgt spid="11"/>
                                        </p:tgtEl>
                                        <p:attrNameLst>
                                          <p:attrName>style.visibility</p:attrName>
                                        </p:attrNameLst>
                                      </p:cBhvr>
                                      <p:to>
                                        <p:strVal val="visible"/>
                                      </p:to>
                                    </p:set>
                                    <p:animEffect transition="in" filter="checkerboard(across)">
                                      <p:cBhvr>
                                        <p:cTn id="173" dur="4000"/>
                                        <p:tgtEl>
                                          <p:spTgt spid="11"/>
                                        </p:tgtEl>
                                      </p:cBhvr>
                                    </p:animEffect>
                                  </p:childTnLst>
                                </p:cTn>
                              </p:par>
                              <p:par>
                                <p:cTn id="174" presetID="8" presetClass="emph" presetSubtype="0" fill="hold" grpId="2" nodeType="withEffect">
                                  <p:stCondLst>
                                    <p:cond delay="0"/>
                                  </p:stCondLst>
                                  <p:childTnLst>
                                    <p:animRot by="-21600000">
                                      <p:cBhvr>
                                        <p:cTn id="175" dur="4000" fill="hold"/>
                                        <p:tgtEl>
                                          <p:spTgt spid="11"/>
                                        </p:tgtEl>
                                        <p:attrNameLst>
                                          <p:attrName>r</p:attrName>
                                        </p:attrNameLst>
                                      </p:cBhvr>
                                    </p:animRot>
                                  </p:childTnLst>
                                </p:cTn>
                              </p:par>
                              <p:par>
                                <p:cTn id="176" presetID="2" presetClass="exit" presetSubtype="3" fill="hold" grpId="3" nodeType="withEffect">
                                  <p:stCondLst>
                                    <p:cond delay="0"/>
                                  </p:stCondLst>
                                  <p:childTnLst>
                                    <p:anim calcmode="lin" valueType="num">
                                      <p:cBhvr additive="base">
                                        <p:cTn id="177" dur="4000"/>
                                        <p:tgtEl>
                                          <p:spTgt spid="11"/>
                                        </p:tgtEl>
                                        <p:attrNameLst>
                                          <p:attrName>ppt_x</p:attrName>
                                        </p:attrNameLst>
                                      </p:cBhvr>
                                      <p:tavLst>
                                        <p:tav tm="0">
                                          <p:val>
                                            <p:strVal val="ppt_x"/>
                                          </p:val>
                                        </p:tav>
                                        <p:tav tm="100000">
                                          <p:val>
                                            <p:strVal val="1+ppt_w/2"/>
                                          </p:val>
                                        </p:tav>
                                      </p:tavLst>
                                    </p:anim>
                                    <p:anim calcmode="lin" valueType="num">
                                      <p:cBhvr additive="base">
                                        <p:cTn id="178" dur="4000"/>
                                        <p:tgtEl>
                                          <p:spTgt spid="11"/>
                                        </p:tgtEl>
                                        <p:attrNameLst>
                                          <p:attrName>ppt_y</p:attrName>
                                        </p:attrNameLst>
                                      </p:cBhvr>
                                      <p:tavLst>
                                        <p:tav tm="0">
                                          <p:val>
                                            <p:strVal val="ppt_y"/>
                                          </p:val>
                                        </p:tav>
                                        <p:tav tm="100000">
                                          <p:val>
                                            <p:strVal val="0-ppt_h/2"/>
                                          </p:val>
                                        </p:tav>
                                      </p:tavLst>
                                    </p:anim>
                                    <p:set>
                                      <p:cBhvr>
                                        <p:cTn id="179" dur="1" fill="hold">
                                          <p:stCondLst>
                                            <p:cond delay="3999"/>
                                          </p:stCondLst>
                                        </p:cTn>
                                        <p:tgtEl>
                                          <p:spTgt spid="11"/>
                                        </p:tgtEl>
                                        <p:attrNameLst>
                                          <p:attrName>style.visibility</p:attrName>
                                        </p:attrNameLst>
                                      </p:cBhvr>
                                      <p:to>
                                        <p:strVal val="hidden"/>
                                      </p:to>
                                    </p:set>
                                  </p:childTnLst>
                                </p:cTn>
                              </p:par>
                              <p:par>
                                <p:cTn id="180" presetID="5" presetClass="exit" presetSubtype="10" fill="hold" grpId="4" nodeType="withEffect">
                                  <p:stCondLst>
                                    <p:cond delay="0"/>
                                  </p:stCondLst>
                                  <p:childTnLst>
                                    <p:animEffect transition="out" filter="checkerboard(across)">
                                      <p:cBhvr>
                                        <p:cTn id="181" dur="4000"/>
                                        <p:tgtEl>
                                          <p:spTgt spid="11"/>
                                        </p:tgtEl>
                                      </p:cBhvr>
                                    </p:animEffect>
                                    <p:set>
                                      <p:cBhvr>
                                        <p:cTn id="182" dur="1" fill="hold">
                                          <p:stCondLst>
                                            <p:cond delay="3999"/>
                                          </p:stCondLst>
                                        </p:cTn>
                                        <p:tgtEl>
                                          <p:spTgt spid="11"/>
                                        </p:tgtEl>
                                        <p:attrNameLst>
                                          <p:attrName>style.visibility</p:attrName>
                                        </p:attrNameLst>
                                      </p:cBhvr>
                                      <p:to>
                                        <p:strVal val="hidden"/>
                                      </p:to>
                                    </p:set>
                                  </p:childTnLst>
                                </p:cTn>
                              </p:par>
                              <p:par>
                                <p:cTn id="183" presetID="8" presetClass="emph" presetSubtype="0" fill="hold" grpId="5" nodeType="withEffect">
                                  <p:stCondLst>
                                    <p:cond delay="0"/>
                                  </p:stCondLst>
                                  <p:childTnLst>
                                    <p:animRot by="-21600000">
                                      <p:cBhvr>
                                        <p:cTn id="184" dur="4000" fill="hold"/>
                                        <p:tgtEl>
                                          <p:spTgt spid="11"/>
                                        </p:tgtEl>
                                        <p:attrNameLst>
                                          <p:attrName>r</p:attrName>
                                        </p:attrNameLst>
                                      </p:cBhvr>
                                    </p:animRot>
                                  </p:childTnLst>
                                </p:cTn>
                              </p:par>
                              <p:par>
                                <p:cTn id="185" presetID="2" presetClass="entr" presetSubtype="9" fill="hold" grpId="0" nodeType="withEffect">
                                  <p:stCondLst>
                                    <p:cond delay="0"/>
                                  </p:stCondLst>
                                  <p:childTnLst>
                                    <p:set>
                                      <p:cBhvr>
                                        <p:cTn id="186" dur="1" fill="hold">
                                          <p:stCondLst>
                                            <p:cond delay="0"/>
                                          </p:stCondLst>
                                        </p:cTn>
                                        <p:tgtEl>
                                          <p:spTgt spid="12"/>
                                        </p:tgtEl>
                                        <p:attrNameLst>
                                          <p:attrName>style.visibility</p:attrName>
                                        </p:attrNameLst>
                                      </p:cBhvr>
                                      <p:to>
                                        <p:strVal val="visible"/>
                                      </p:to>
                                    </p:set>
                                    <p:anim calcmode="lin" valueType="num">
                                      <p:cBhvr additive="base">
                                        <p:cTn id="187" dur="4000" fill="hold"/>
                                        <p:tgtEl>
                                          <p:spTgt spid="12"/>
                                        </p:tgtEl>
                                        <p:attrNameLst>
                                          <p:attrName>ppt_x</p:attrName>
                                        </p:attrNameLst>
                                      </p:cBhvr>
                                      <p:tavLst>
                                        <p:tav tm="0">
                                          <p:val>
                                            <p:strVal val="0-#ppt_w/2"/>
                                          </p:val>
                                        </p:tav>
                                        <p:tav tm="100000">
                                          <p:val>
                                            <p:strVal val="#ppt_x"/>
                                          </p:val>
                                        </p:tav>
                                      </p:tavLst>
                                    </p:anim>
                                    <p:anim calcmode="lin" valueType="num">
                                      <p:cBhvr additive="base">
                                        <p:cTn id="188" dur="4000" fill="hold"/>
                                        <p:tgtEl>
                                          <p:spTgt spid="12"/>
                                        </p:tgtEl>
                                        <p:attrNameLst>
                                          <p:attrName>ppt_y</p:attrName>
                                        </p:attrNameLst>
                                      </p:cBhvr>
                                      <p:tavLst>
                                        <p:tav tm="0">
                                          <p:val>
                                            <p:strVal val="0-#ppt_h/2"/>
                                          </p:val>
                                        </p:tav>
                                        <p:tav tm="100000">
                                          <p:val>
                                            <p:strVal val="#ppt_y"/>
                                          </p:val>
                                        </p:tav>
                                      </p:tavLst>
                                    </p:anim>
                                  </p:childTnLst>
                                </p:cTn>
                              </p:par>
                              <p:par>
                                <p:cTn id="189" presetID="5" presetClass="entr" presetSubtype="10" fill="hold" grpId="1" nodeType="withEffect">
                                  <p:stCondLst>
                                    <p:cond delay="0"/>
                                  </p:stCondLst>
                                  <p:childTnLst>
                                    <p:set>
                                      <p:cBhvr>
                                        <p:cTn id="190" dur="1" fill="hold">
                                          <p:stCondLst>
                                            <p:cond delay="0"/>
                                          </p:stCondLst>
                                        </p:cTn>
                                        <p:tgtEl>
                                          <p:spTgt spid="12"/>
                                        </p:tgtEl>
                                        <p:attrNameLst>
                                          <p:attrName>style.visibility</p:attrName>
                                        </p:attrNameLst>
                                      </p:cBhvr>
                                      <p:to>
                                        <p:strVal val="visible"/>
                                      </p:to>
                                    </p:set>
                                    <p:animEffect transition="in" filter="checkerboard(across)">
                                      <p:cBhvr>
                                        <p:cTn id="191" dur="4000"/>
                                        <p:tgtEl>
                                          <p:spTgt spid="12"/>
                                        </p:tgtEl>
                                      </p:cBhvr>
                                    </p:animEffect>
                                  </p:childTnLst>
                                </p:cTn>
                              </p:par>
                              <p:par>
                                <p:cTn id="192" presetID="8" presetClass="emph" presetSubtype="0" fill="hold" grpId="2" nodeType="withEffect">
                                  <p:stCondLst>
                                    <p:cond delay="0"/>
                                  </p:stCondLst>
                                  <p:childTnLst>
                                    <p:animRot by="21600000">
                                      <p:cBhvr>
                                        <p:cTn id="193" dur="4000" fill="hold"/>
                                        <p:tgtEl>
                                          <p:spTgt spid="12"/>
                                        </p:tgtEl>
                                        <p:attrNameLst>
                                          <p:attrName>r</p:attrName>
                                        </p:attrNameLst>
                                      </p:cBhvr>
                                    </p:animRot>
                                  </p:childTnLst>
                                </p:cTn>
                              </p:par>
                              <p:par>
                                <p:cTn id="194" presetID="2" presetClass="exit" presetSubtype="9" fill="hold" grpId="3" nodeType="withEffect">
                                  <p:stCondLst>
                                    <p:cond delay="0"/>
                                  </p:stCondLst>
                                  <p:childTnLst>
                                    <p:anim calcmode="lin" valueType="num">
                                      <p:cBhvr additive="base">
                                        <p:cTn id="195" dur="4000"/>
                                        <p:tgtEl>
                                          <p:spTgt spid="12"/>
                                        </p:tgtEl>
                                        <p:attrNameLst>
                                          <p:attrName>ppt_x</p:attrName>
                                        </p:attrNameLst>
                                      </p:cBhvr>
                                      <p:tavLst>
                                        <p:tav tm="0">
                                          <p:val>
                                            <p:strVal val="ppt_x"/>
                                          </p:val>
                                        </p:tav>
                                        <p:tav tm="100000">
                                          <p:val>
                                            <p:strVal val="0-ppt_w/2"/>
                                          </p:val>
                                        </p:tav>
                                      </p:tavLst>
                                    </p:anim>
                                    <p:anim calcmode="lin" valueType="num">
                                      <p:cBhvr additive="base">
                                        <p:cTn id="196" dur="4000"/>
                                        <p:tgtEl>
                                          <p:spTgt spid="12"/>
                                        </p:tgtEl>
                                        <p:attrNameLst>
                                          <p:attrName>ppt_y</p:attrName>
                                        </p:attrNameLst>
                                      </p:cBhvr>
                                      <p:tavLst>
                                        <p:tav tm="0">
                                          <p:val>
                                            <p:strVal val="ppt_y"/>
                                          </p:val>
                                        </p:tav>
                                        <p:tav tm="100000">
                                          <p:val>
                                            <p:strVal val="0-ppt_h/2"/>
                                          </p:val>
                                        </p:tav>
                                      </p:tavLst>
                                    </p:anim>
                                    <p:set>
                                      <p:cBhvr>
                                        <p:cTn id="197" dur="1" fill="hold">
                                          <p:stCondLst>
                                            <p:cond delay="3999"/>
                                          </p:stCondLst>
                                        </p:cTn>
                                        <p:tgtEl>
                                          <p:spTgt spid="12"/>
                                        </p:tgtEl>
                                        <p:attrNameLst>
                                          <p:attrName>style.visibility</p:attrName>
                                        </p:attrNameLst>
                                      </p:cBhvr>
                                      <p:to>
                                        <p:strVal val="hidden"/>
                                      </p:to>
                                    </p:set>
                                  </p:childTnLst>
                                </p:cTn>
                              </p:par>
                              <p:par>
                                <p:cTn id="198" presetID="5" presetClass="exit" presetSubtype="10" fill="hold" grpId="4" nodeType="withEffect">
                                  <p:stCondLst>
                                    <p:cond delay="0"/>
                                  </p:stCondLst>
                                  <p:childTnLst>
                                    <p:animEffect transition="out" filter="checkerboard(across)">
                                      <p:cBhvr>
                                        <p:cTn id="199" dur="4000"/>
                                        <p:tgtEl>
                                          <p:spTgt spid="12"/>
                                        </p:tgtEl>
                                      </p:cBhvr>
                                    </p:animEffect>
                                    <p:set>
                                      <p:cBhvr>
                                        <p:cTn id="200" dur="1" fill="hold">
                                          <p:stCondLst>
                                            <p:cond delay="3999"/>
                                          </p:stCondLst>
                                        </p:cTn>
                                        <p:tgtEl>
                                          <p:spTgt spid="12"/>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4000" fill="hold"/>
                                        <p:tgtEl>
                                          <p:spTgt spid="12"/>
                                        </p:tgtEl>
                                        <p:attrNameLst>
                                          <p:attrName>r</p:attrName>
                                        </p:attrNameLst>
                                      </p:cBhvr>
                                    </p:animRot>
                                  </p:childTnLst>
                                </p:cTn>
                              </p:par>
                              <p:par>
                                <p:cTn id="203" presetID="2" presetClass="entr" presetSubtype="9" fill="hold" grpId="0" nodeType="withEffect">
                                  <p:stCondLst>
                                    <p:cond delay="0"/>
                                  </p:stCondLst>
                                  <p:childTnLst>
                                    <p:set>
                                      <p:cBhvr>
                                        <p:cTn id="204" dur="1" fill="hold">
                                          <p:stCondLst>
                                            <p:cond delay="0"/>
                                          </p:stCondLst>
                                        </p:cTn>
                                        <p:tgtEl>
                                          <p:spTgt spid="13"/>
                                        </p:tgtEl>
                                        <p:attrNameLst>
                                          <p:attrName>style.visibility</p:attrName>
                                        </p:attrNameLst>
                                      </p:cBhvr>
                                      <p:to>
                                        <p:strVal val="visible"/>
                                      </p:to>
                                    </p:set>
                                    <p:anim calcmode="lin" valueType="num">
                                      <p:cBhvr additive="base">
                                        <p:cTn id="205" dur="4000" fill="hold"/>
                                        <p:tgtEl>
                                          <p:spTgt spid="13"/>
                                        </p:tgtEl>
                                        <p:attrNameLst>
                                          <p:attrName>ppt_x</p:attrName>
                                        </p:attrNameLst>
                                      </p:cBhvr>
                                      <p:tavLst>
                                        <p:tav tm="0">
                                          <p:val>
                                            <p:strVal val="0-#ppt_w/2"/>
                                          </p:val>
                                        </p:tav>
                                        <p:tav tm="100000">
                                          <p:val>
                                            <p:strVal val="#ppt_x"/>
                                          </p:val>
                                        </p:tav>
                                      </p:tavLst>
                                    </p:anim>
                                    <p:anim calcmode="lin" valueType="num">
                                      <p:cBhvr additive="base">
                                        <p:cTn id="206" dur="4000" fill="hold"/>
                                        <p:tgtEl>
                                          <p:spTgt spid="13"/>
                                        </p:tgtEl>
                                        <p:attrNameLst>
                                          <p:attrName>ppt_y</p:attrName>
                                        </p:attrNameLst>
                                      </p:cBhvr>
                                      <p:tavLst>
                                        <p:tav tm="0">
                                          <p:val>
                                            <p:strVal val="0-#ppt_h/2"/>
                                          </p:val>
                                        </p:tav>
                                        <p:tav tm="100000">
                                          <p:val>
                                            <p:strVal val="#ppt_y"/>
                                          </p:val>
                                        </p:tav>
                                      </p:tavLst>
                                    </p:anim>
                                  </p:childTnLst>
                                </p:cTn>
                              </p:par>
                              <p:par>
                                <p:cTn id="207" presetID="5" presetClass="entr" presetSubtype="10" fill="hold" grpId="1" nodeType="withEffect">
                                  <p:stCondLst>
                                    <p:cond delay="0"/>
                                  </p:stCondLst>
                                  <p:childTnLst>
                                    <p:set>
                                      <p:cBhvr>
                                        <p:cTn id="208" dur="1" fill="hold">
                                          <p:stCondLst>
                                            <p:cond delay="0"/>
                                          </p:stCondLst>
                                        </p:cTn>
                                        <p:tgtEl>
                                          <p:spTgt spid="13"/>
                                        </p:tgtEl>
                                        <p:attrNameLst>
                                          <p:attrName>style.visibility</p:attrName>
                                        </p:attrNameLst>
                                      </p:cBhvr>
                                      <p:to>
                                        <p:strVal val="visible"/>
                                      </p:to>
                                    </p:set>
                                    <p:animEffect transition="in" filter="checkerboard(across)">
                                      <p:cBhvr>
                                        <p:cTn id="209" dur="4000"/>
                                        <p:tgtEl>
                                          <p:spTgt spid="13"/>
                                        </p:tgtEl>
                                      </p:cBhvr>
                                    </p:animEffect>
                                  </p:childTnLst>
                                </p:cTn>
                              </p:par>
                              <p:par>
                                <p:cTn id="210" presetID="8" presetClass="emph" presetSubtype="0" fill="hold" grpId="2" nodeType="withEffect">
                                  <p:stCondLst>
                                    <p:cond delay="0"/>
                                  </p:stCondLst>
                                  <p:childTnLst>
                                    <p:animRot by="21600000">
                                      <p:cBhvr>
                                        <p:cTn id="211" dur="4000" fill="hold"/>
                                        <p:tgtEl>
                                          <p:spTgt spid="13"/>
                                        </p:tgtEl>
                                        <p:attrNameLst>
                                          <p:attrName>r</p:attrName>
                                        </p:attrNameLst>
                                      </p:cBhvr>
                                    </p:animRot>
                                  </p:childTnLst>
                                </p:cTn>
                              </p:par>
                              <p:par>
                                <p:cTn id="212" presetID="2" presetClass="exit" presetSubtype="9" fill="hold" grpId="3" nodeType="withEffect">
                                  <p:stCondLst>
                                    <p:cond delay="0"/>
                                  </p:stCondLst>
                                  <p:childTnLst>
                                    <p:anim calcmode="lin" valueType="num">
                                      <p:cBhvr additive="base">
                                        <p:cTn id="213" dur="4000"/>
                                        <p:tgtEl>
                                          <p:spTgt spid="13"/>
                                        </p:tgtEl>
                                        <p:attrNameLst>
                                          <p:attrName>ppt_x</p:attrName>
                                        </p:attrNameLst>
                                      </p:cBhvr>
                                      <p:tavLst>
                                        <p:tav tm="0">
                                          <p:val>
                                            <p:strVal val="ppt_x"/>
                                          </p:val>
                                        </p:tav>
                                        <p:tav tm="100000">
                                          <p:val>
                                            <p:strVal val="0-ppt_w/2"/>
                                          </p:val>
                                        </p:tav>
                                      </p:tavLst>
                                    </p:anim>
                                    <p:anim calcmode="lin" valueType="num">
                                      <p:cBhvr additive="base">
                                        <p:cTn id="214" dur="4000"/>
                                        <p:tgtEl>
                                          <p:spTgt spid="13"/>
                                        </p:tgtEl>
                                        <p:attrNameLst>
                                          <p:attrName>ppt_y</p:attrName>
                                        </p:attrNameLst>
                                      </p:cBhvr>
                                      <p:tavLst>
                                        <p:tav tm="0">
                                          <p:val>
                                            <p:strVal val="ppt_y"/>
                                          </p:val>
                                        </p:tav>
                                        <p:tav tm="100000">
                                          <p:val>
                                            <p:strVal val="0-ppt_h/2"/>
                                          </p:val>
                                        </p:tav>
                                      </p:tavLst>
                                    </p:anim>
                                    <p:set>
                                      <p:cBhvr>
                                        <p:cTn id="215" dur="1" fill="hold">
                                          <p:stCondLst>
                                            <p:cond delay="3999"/>
                                          </p:stCondLst>
                                        </p:cTn>
                                        <p:tgtEl>
                                          <p:spTgt spid="13"/>
                                        </p:tgtEl>
                                        <p:attrNameLst>
                                          <p:attrName>style.visibility</p:attrName>
                                        </p:attrNameLst>
                                      </p:cBhvr>
                                      <p:to>
                                        <p:strVal val="hidden"/>
                                      </p:to>
                                    </p:set>
                                  </p:childTnLst>
                                </p:cTn>
                              </p:par>
                              <p:par>
                                <p:cTn id="216" presetID="5" presetClass="exit" presetSubtype="10" fill="hold" grpId="4" nodeType="withEffect">
                                  <p:stCondLst>
                                    <p:cond delay="0"/>
                                  </p:stCondLst>
                                  <p:childTnLst>
                                    <p:animEffect transition="out" filter="checkerboard(across)">
                                      <p:cBhvr>
                                        <p:cTn id="217" dur="4000"/>
                                        <p:tgtEl>
                                          <p:spTgt spid="13"/>
                                        </p:tgtEl>
                                      </p:cBhvr>
                                    </p:animEffect>
                                    <p:set>
                                      <p:cBhvr>
                                        <p:cTn id="218" dur="1" fill="hold">
                                          <p:stCondLst>
                                            <p:cond delay="3999"/>
                                          </p:stCondLst>
                                        </p:cTn>
                                        <p:tgtEl>
                                          <p:spTgt spid="13"/>
                                        </p:tgtEl>
                                        <p:attrNameLst>
                                          <p:attrName>style.visibility</p:attrName>
                                        </p:attrNameLst>
                                      </p:cBhvr>
                                      <p:to>
                                        <p:strVal val="hidden"/>
                                      </p:to>
                                    </p:set>
                                  </p:childTnLst>
                                </p:cTn>
                              </p:par>
                              <p:par>
                                <p:cTn id="219" presetID="8" presetClass="emph" presetSubtype="0" fill="hold" grpId="5" nodeType="withEffect">
                                  <p:stCondLst>
                                    <p:cond delay="0"/>
                                  </p:stCondLst>
                                  <p:childTnLst>
                                    <p:animRot by="21600000">
                                      <p:cBhvr>
                                        <p:cTn id="220" dur="4000" fill="hold"/>
                                        <p:tgtEl>
                                          <p:spTgt spid="13"/>
                                        </p:tgtEl>
                                        <p:attrNameLst>
                                          <p:attrName>r</p:attrName>
                                        </p:attrNameLst>
                                      </p:cBhvr>
                                    </p:animRot>
                                  </p:childTnLst>
                                </p:cTn>
                              </p:par>
                              <p:par>
                                <p:cTn id="221" presetID="9" presetClass="emph" presetSubtype="0" grpId="0" nodeType="withEffect">
                                  <p:stCondLst>
                                    <p:cond delay="0"/>
                                  </p:stCondLst>
                                  <p:childTnLst>
                                    <p:set>
                                      <p:cBhvr rctx="PPT">
                                        <p:cTn id="222" dur="indefinite"/>
                                        <p:tgtEl>
                                          <p:spTgt spid="20"/>
                                        </p:tgtEl>
                                        <p:attrNameLst>
                                          <p:attrName>style.opacity</p:attrName>
                                        </p:attrNameLst>
                                      </p:cBhvr>
                                      <p:to>
                                        <p:strVal val="0"/>
                                      </p:to>
                                    </p:set>
                                    <p:animEffect filter="image" prLst="opacity: 0">
                                      <p:cBhvr rctx="IE">
                                        <p:cTn id="223" dur="indefinite"/>
                                        <p:tgtEl>
                                          <p:spTgt spid="20"/>
                                        </p:tgtEl>
                                      </p:cBhvr>
                                    </p:animEffect>
                                  </p:childTnLst>
                                </p:cTn>
                              </p:par>
                              <p:par>
                                <p:cTn id="224" presetID="23" presetClass="entr" presetSubtype="272" fill="hold" nodeType="withEffect">
                                  <p:stCondLst>
                                    <p:cond delay="0"/>
                                  </p:stCondLst>
                                  <p:childTnLst>
                                    <p:set>
                                      <p:cBhvr>
                                        <p:cTn id="225" dur="1" fill="hold">
                                          <p:stCondLst>
                                            <p:cond delay="0"/>
                                          </p:stCondLst>
                                        </p:cTn>
                                        <p:tgtEl>
                                          <p:spTgt spid="21"/>
                                        </p:tgtEl>
                                        <p:attrNameLst>
                                          <p:attrName>style.visibility</p:attrName>
                                        </p:attrNameLst>
                                      </p:cBhvr>
                                      <p:to>
                                        <p:strVal val="visible"/>
                                      </p:to>
                                    </p:set>
                                    <p:anim calcmode="lin" valueType="num">
                                      <p:cBhvr>
                                        <p:cTn id="226" dur="3500" fill="hold"/>
                                        <p:tgtEl>
                                          <p:spTgt spid="21"/>
                                        </p:tgtEl>
                                        <p:attrNameLst>
                                          <p:attrName>ppt_w</p:attrName>
                                        </p:attrNameLst>
                                      </p:cBhvr>
                                      <p:tavLst>
                                        <p:tav tm="0">
                                          <p:val>
                                            <p:strVal val="2/3*#ppt_w"/>
                                          </p:val>
                                        </p:tav>
                                        <p:tav tm="100000">
                                          <p:val>
                                            <p:strVal val="#ppt_w"/>
                                          </p:val>
                                        </p:tav>
                                      </p:tavLst>
                                    </p:anim>
                                    <p:anim calcmode="lin" valueType="num">
                                      <p:cBhvr>
                                        <p:cTn id="227" dur="3500" fill="hold"/>
                                        <p:tgtEl>
                                          <p:spTgt spid="21"/>
                                        </p:tgtEl>
                                        <p:attrNameLst>
                                          <p:attrName>ppt_h</p:attrName>
                                        </p:attrNameLst>
                                      </p:cBhvr>
                                      <p:tavLst>
                                        <p:tav tm="0">
                                          <p:val>
                                            <p:strVal val="2/3*#ppt_h"/>
                                          </p:val>
                                        </p:tav>
                                        <p:tav tm="100000">
                                          <p:val>
                                            <p:strVal val="#ppt_h"/>
                                          </p:val>
                                        </p:tav>
                                      </p:tavLst>
                                    </p:anim>
                                  </p:childTnLst>
                                </p:cTn>
                              </p:par>
                              <p:par>
                                <p:cTn id="228" presetID="4" presetClass="entr" presetSubtype="32" fill="hold" nodeType="withEffect">
                                  <p:stCondLst>
                                    <p:cond delay="0"/>
                                  </p:stCondLst>
                                  <p:childTnLst>
                                    <p:set>
                                      <p:cBhvr>
                                        <p:cTn id="229" dur="1" fill="hold">
                                          <p:stCondLst>
                                            <p:cond delay="0"/>
                                          </p:stCondLst>
                                        </p:cTn>
                                        <p:tgtEl>
                                          <p:spTgt spid="21"/>
                                        </p:tgtEl>
                                        <p:attrNameLst>
                                          <p:attrName>style.visibility</p:attrName>
                                        </p:attrNameLst>
                                      </p:cBhvr>
                                      <p:to>
                                        <p:strVal val="visible"/>
                                      </p:to>
                                    </p:set>
                                    <p:animEffect transition="in" filter="box(out)">
                                      <p:cBhvr>
                                        <p:cTn id="230" dur="3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2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2 Rectángulo"/>
          <p:cNvSpPr/>
          <p:nvPr/>
        </p:nvSpPr>
        <p:spPr>
          <a:xfrm>
            <a:off x="2411760" y="555526"/>
            <a:ext cx="6048672" cy="4078039"/>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400" b="1" dirty="0" smtClean="0">
                <a:solidFill>
                  <a:schemeClr val="tx2">
                    <a:lumMod val="25000"/>
                  </a:schemeClr>
                </a:solidFill>
                <a:latin typeface="Hobo Std" pitchFamily="34" charset="0"/>
              </a:rPr>
              <a:t>¿</a:t>
            </a:r>
            <a:r>
              <a:rPr lang="es-ES" sz="1400" b="1" dirty="0">
                <a:solidFill>
                  <a:schemeClr val="tx2">
                    <a:lumMod val="25000"/>
                  </a:schemeClr>
                </a:solidFill>
                <a:latin typeface="Hobo Std" pitchFamily="34" charset="0"/>
              </a:rPr>
              <a:t>Cómo conservarlos adecuadamente y saber si están frescos?</a:t>
            </a:r>
            <a:endParaRPr lang="es-ES" sz="1400" b="1" dirty="0" smtClean="0">
              <a:solidFill>
                <a:schemeClr val="tx2">
                  <a:lumMod val="25000"/>
                </a:schemeClr>
              </a:solidFill>
              <a:latin typeface="Hobo Std" pitchFamily="34" charset="0"/>
            </a:endParaRPr>
          </a:p>
          <a:p>
            <a:pPr algn="ctr">
              <a:defRPr/>
            </a:pPr>
            <a:endParaRPr lang="es-ES" sz="1400" b="1" dirty="0">
              <a:solidFill>
                <a:schemeClr val="tx2">
                  <a:lumMod val="25000"/>
                </a:schemeClr>
              </a:solidFill>
              <a:latin typeface="Hobo Std" pitchFamily="34" charset="0"/>
            </a:endParaRPr>
          </a:p>
          <a:p>
            <a:pPr algn="ctr">
              <a:defRPr/>
            </a:pPr>
            <a:r>
              <a:rPr lang="es-ES" sz="1100" b="1" dirty="0" smtClean="0">
                <a:solidFill>
                  <a:schemeClr val="tx2">
                    <a:lumMod val="25000"/>
                  </a:schemeClr>
                </a:solidFill>
                <a:latin typeface="Hobo Std" pitchFamily="34" charset="0"/>
              </a:rPr>
              <a:t>Los </a:t>
            </a:r>
            <a:r>
              <a:rPr lang="es-ES" sz="1100" b="1" dirty="0">
                <a:solidFill>
                  <a:schemeClr val="tx2">
                    <a:lumMod val="25000"/>
                  </a:schemeClr>
                </a:solidFill>
                <a:latin typeface="Hobo Std" pitchFamily="34" charset="0"/>
              </a:rPr>
              <a:t>huevos deben conservarse siempre refrigerados, y su duración es de aproximadamente 28 días desde la puesta. Se los considera extra frescos cuando se limita su plazo de consumo hasta 9 días.</a:t>
            </a:r>
          </a:p>
          <a:p>
            <a:pPr algn="ctr">
              <a:defRPr/>
            </a:pPr>
            <a:r>
              <a:rPr lang="es-ES" sz="1100" b="1" dirty="0" smtClean="0">
                <a:solidFill>
                  <a:schemeClr val="tx2">
                    <a:lumMod val="25000"/>
                  </a:schemeClr>
                </a:solidFill>
                <a:latin typeface="Hobo Std" pitchFamily="34" charset="0"/>
              </a:rPr>
              <a:t>Lo </a:t>
            </a:r>
            <a:r>
              <a:rPr lang="es-ES" sz="1100" b="1" dirty="0">
                <a:solidFill>
                  <a:schemeClr val="tx2">
                    <a:lumMod val="25000"/>
                  </a:schemeClr>
                </a:solidFill>
                <a:latin typeface="Hobo Std" pitchFamily="34" charset="0"/>
              </a:rPr>
              <a:t>aconsejable es consumir sólo aquellos que estén con su cáscara bien limpia (sin materia fecal) y no rota, ya que si esta barrera de protección esta dañada, la entrada de gérmenes estará asegurada.</a:t>
            </a:r>
          </a:p>
          <a:p>
            <a:pPr algn="ctr">
              <a:defRPr/>
            </a:pPr>
            <a:r>
              <a:rPr lang="es-ES" sz="1100" b="1" dirty="0">
                <a:solidFill>
                  <a:schemeClr val="tx2">
                    <a:lumMod val="25000"/>
                  </a:schemeClr>
                </a:solidFill>
                <a:latin typeface="Hobo Std" pitchFamily="34" charset="0"/>
              </a:rPr>
              <a:t>Esto es muy importante tenerlo en cuenta, puesto que el huevo puede ser portador de gérmenes patógenos como salmonella (</a:t>
            </a:r>
            <a:r>
              <a:rPr lang="es-ES" sz="1100" b="1" dirty="0" err="1">
                <a:solidFill>
                  <a:schemeClr val="tx2">
                    <a:lumMod val="25000"/>
                  </a:schemeClr>
                </a:solidFill>
                <a:latin typeface="Hobo Std" pitchFamily="34" charset="0"/>
              </a:rPr>
              <a:t>enteritidis</a:t>
            </a:r>
            <a:r>
              <a:rPr lang="es-ES" sz="1100" b="1" dirty="0">
                <a:solidFill>
                  <a:schemeClr val="tx2">
                    <a:lumMod val="25000"/>
                  </a:schemeClr>
                </a:solidFill>
                <a:latin typeface="Hobo Std" pitchFamily="34" charset="0"/>
              </a:rPr>
              <a:t>), </a:t>
            </a:r>
            <a:r>
              <a:rPr lang="es-ES" sz="1100" b="1" dirty="0" err="1">
                <a:solidFill>
                  <a:schemeClr val="tx2">
                    <a:lumMod val="25000"/>
                  </a:schemeClr>
                </a:solidFill>
                <a:latin typeface="Hobo Std" pitchFamily="34" charset="0"/>
              </a:rPr>
              <a:t>escherichia</a:t>
            </a:r>
            <a:r>
              <a:rPr lang="es-ES" sz="1100" b="1" dirty="0">
                <a:solidFill>
                  <a:schemeClr val="tx2">
                    <a:lumMod val="25000"/>
                  </a:schemeClr>
                </a:solidFill>
                <a:latin typeface="Hobo Std" pitchFamily="34" charset="0"/>
              </a:rPr>
              <a:t> </a:t>
            </a:r>
            <a:r>
              <a:rPr lang="es-ES" sz="1100" b="1" dirty="0" err="1">
                <a:solidFill>
                  <a:schemeClr val="tx2">
                    <a:lumMod val="25000"/>
                  </a:schemeClr>
                </a:solidFill>
                <a:latin typeface="Hobo Std" pitchFamily="34" charset="0"/>
              </a:rPr>
              <a:t>coli</a:t>
            </a:r>
            <a:r>
              <a:rPr lang="es-ES" sz="1100" b="1" dirty="0">
                <a:solidFill>
                  <a:schemeClr val="tx2">
                    <a:lumMod val="25000"/>
                  </a:schemeClr>
                </a:solidFill>
                <a:latin typeface="Hobo Std" pitchFamily="34" charset="0"/>
              </a:rPr>
              <a:t> y estafilococos, cuyos principales síntomas en nuestro organismo son aquellos que afectan al tracto gastrointestinal.</a:t>
            </a:r>
          </a:p>
          <a:p>
            <a:pPr algn="ctr">
              <a:defRPr/>
            </a:pPr>
            <a:r>
              <a:rPr lang="es-ES" sz="1100" b="1" dirty="0" smtClean="0">
                <a:solidFill>
                  <a:schemeClr val="tx2">
                    <a:lumMod val="25000"/>
                  </a:schemeClr>
                </a:solidFill>
                <a:latin typeface="Hobo Std" pitchFamily="34" charset="0"/>
              </a:rPr>
              <a:t>Ahora </a:t>
            </a:r>
            <a:r>
              <a:rPr lang="es-ES" sz="1100" b="1" dirty="0">
                <a:solidFill>
                  <a:schemeClr val="tx2">
                    <a:lumMod val="25000"/>
                  </a:schemeClr>
                </a:solidFill>
                <a:latin typeface="Hobo Std" pitchFamily="34" charset="0"/>
              </a:rPr>
              <a:t>bien, también tenemos que tener en cuenta, el reconocer si están frescos o no. Para ello existen varios métodos, como por ejemplo:</a:t>
            </a:r>
          </a:p>
          <a:p>
            <a:pPr algn="ctr">
              <a:defRPr/>
            </a:pPr>
            <a:r>
              <a:rPr lang="es-ES" sz="1100" b="1" dirty="0" smtClean="0">
                <a:solidFill>
                  <a:schemeClr val="tx2">
                    <a:lumMod val="25000"/>
                  </a:schemeClr>
                </a:solidFill>
                <a:latin typeface="Hobo Std" pitchFamily="34" charset="0"/>
              </a:rPr>
              <a:t> </a:t>
            </a:r>
            <a:r>
              <a:rPr lang="es-ES" sz="1100" b="1" dirty="0">
                <a:solidFill>
                  <a:schemeClr val="tx2">
                    <a:lumMod val="25000"/>
                  </a:schemeClr>
                </a:solidFill>
                <a:latin typeface="Hobo Std" pitchFamily="34" charset="0"/>
              </a:rPr>
              <a:t>ya cocido y cortado de manera vertical, cuanto mas centrada este la yema más fresco es el huevo, cuanto más de lado este menos fresco será.</a:t>
            </a:r>
          </a:p>
          <a:p>
            <a:pPr algn="ctr">
              <a:defRPr/>
            </a:pPr>
            <a:r>
              <a:rPr lang="es-ES" sz="1100" b="1" dirty="0">
                <a:solidFill>
                  <a:schemeClr val="tx2">
                    <a:lumMod val="25000"/>
                  </a:schemeClr>
                </a:solidFill>
                <a:latin typeface="Hobo Std" pitchFamily="34" charset="0"/>
              </a:rPr>
              <a:t>    </a:t>
            </a:r>
            <a:r>
              <a:rPr lang="es-ES" sz="1100" b="1" dirty="0" smtClean="0">
                <a:solidFill>
                  <a:schemeClr val="tx2">
                    <a:lumMod val="25000"/>
                  </a:schemeClr>
                </a:solidFill>
                <a:latin typeface="Hobo Std" pitchFamily="34" charset="0"/>
              </a:rPr>
              <a:t>Cuando </a:t>
            </a:r>
            <a:r>
              <a:rPr lang="es-ES" sz="1100" b="1" dirty="0">
                <a:solidFill>
                  <a:schemeClr val="tx2">
                    <a:lumMod val="25000"/>
                  </a:schemeClr>
                </a:solidFill>
                <a:latin typeface="Hobo Std" pitchFamily="34" charset="0"/>
              </a:rPr>
              <a:t>se </a:t>
            </a:r>
            <a:r>
              <a:rPr lang="es-ES" sz="1100" b="1" dirty="0" smtClean="0">
                <a:solidFill>
                  <a:schemeClr val="tx2">
                    <a:lumMod val="25000"/>
                  </a:schemeClr>
                </a:solidFill>
                <a:latin typeface="Hobo Std" pitchFamily="34" charset="0"/>
              </a:rPr>
              <a:t>le </a:t>
            </a:r>
            <a:r>
              <a:rPr lang="es-ES" sz="1100" b="1" dirty="0">
                <a:solidFill>
                  <a:schemeClr val="tx2">
                    <a:lumMod val="25000"/>
                  </a:schemeClr>
                </a:solidFill>
                <a:latin typeface="Hobo Std" pitchFamily="34" charset="0"/>
              </a:rPr>
              <a:t>sumerge en agua y crudo (entero) si el huevo va hacia el fondo del recipiente, es que esta fresco. Si queda de forma intermedia, puede que tenga ya una semana, pero si flota está poco fresco. Esto sucede porque su cámara de aire (espacio entre la cáscara y la clara, formada por membranas de protección) aumenta a medida que pasan los días, a más cámara de aire, el huevo flota y más viejo es.</a:t>
            </a:r>
          </a:p>
          <a:p>
            <a:pPr algn="ctr">
              <a:defRPr/>
            </a:pPr>
            <a:r>
              <a:rPr lang="es-ES" sz="1100" b="1" dirty="0">
                <a:solidFill>
                  <a:schemeClr val="tx2">
                    <a:lumMod val="25000"/>
                  </a:schemeClr>
                </a:solidFill>
                <a:latin typeface="Hobo Std" pitchFamily="34" charset="0"/>
              </a:rPr>
              <a:t>    </a:t>
            </a:r>
            <a:r>
              <a:rPr lang="es-ES" sz="1100" b="1" dirty="0" smtClean="0">
                <a:solidFill>
                  <a:schemeClr val="tx2">
                    <a:lumMod val="25000"/>
                  </a:schemeClr>
                </a:solidFill>
                <a:latin typeface="Hobo Std" pitchFamily="34" charset="0"/>
              </a:rPr>
              <a:t>Cuando </a:t>
            </a:r>
            <a:r>
              <a:rPr lang="es-ES" sz="1100" b="1" dirty="0">
                <a:solidFill>
                  <a:schemeClr val="tx2">
                    <a:lumMod val="25000"/>
                  </a:schemeClr>
                </a:solidFill>
                <a:latin typeface="Hobo Std" pitchFamily="34" charset="0"/>
              </a:rPr>
              <a:t>el huevo se parte en crudo, se considera que es viejo cuando su clara es muy </a:t>
            </a:r>
            <a:r>
              <a:rPr lang="es-ES" sz="1100" b="1" dirty="0" err="1">
                <a:solidFill>
                  <a:schemeClr val="tx2">
                    <a:lumMod val="25000"/>
                  </a:schemeClr>
                </a:solidFill>
                <a:latin typeface="Hobo Std" pitchFamily="34" charset="0"/>
              </a:rPr>
              <a:t>fluída</a:t>
            </a:r>
            <a:r>
              <a:rPr lang="es-ES" sz="1100" b="1" dirty="0">
                <a:solidFill>
                  <a:schemeClr val="tx2">
                    <a:lumMod val="25000"/>
                  </a:schemeClr>
                </a:solidFill>
                <a:latin typeface="Hobo Std" pitchFamily="34" charset="0"/>
              </a:rPr>
              <a:t>, muy líquida y su yema esta aplastada y poco consistente.</a:t>
            </a:r>
            <a:endParaRPr lang="es-ES" sz="105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78979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35 Grupo"/>
          <p:cNvGrpSpPr/>
          <p:nvPr/>
        </p:nvGrpSpPr>
        <p:grpSpPr>
          <a:xfrm>
            <a:off x="0" y="27886"/>
            <a:ext cx="9144000" cy="5143500"/>
            <a:chOff x="0" y="0"/>
            <a:chExt cx="9144000" cy="5143500"/>
          </a:xfrm>
        </p:grpSpPr>
        <p:sp>
          <p:nvSpPr>
            <p:cNvPr id="37" name="36 Rectángulo"/>
            <p:cNvSpPr/>
            <p:nvPr/>
          </p:nvSpPr>
          <p:spPr>
            <a:xfrm rot="10800000">
              <a:off x="0" y="0"/>
              <a:ext cx="4572000" cy="2571750"/>
            </a:xfrm>
            <a:prstGeom prst="rect">
              <a:avLst/>
            </a:prstGeom>
            <a:gradFill>
              <a:gsLst>
                <a:gs pos="72495">
                  <a:srgbClr val="00FF99">
                    <a:lumMod val="0"/>
                    <a:lumOff val="100000"/>
                  </a:srgbClr>
                </a:gs>
                <a:gs pos="24000">
                  <a:srgbClr val="1A1245">
                    <a:lumMod val="24000"/>
                  </a:srgbClr>
                </a:gs>
                <a:gs pos="100000">
                  <a:srgbClr val="C00000">
                    <a:lumMod val="4000"/>
                  </a:srgbClr>
                </a:gs>
                <a:gs pos="60000">
                  <a:srgbClr val="5454D4">
                    <a:alpha val="97000"/>
                    <a:lumMod val="7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572000" y="2571750"/>
              <a:ext cx="4572000" cy="2571750"/>
            </a:xfrm>
            <a:prstGeom prst="rect">
              <a:avLst/>
            </a:prstGeom>
            <a:gradFill>
              <a:gsLst>
                <a:gs pos="72495">
                  <a:srgbClr val="00FF99">
                    <a:lumMod val="0"/>
                    <a:lumOff val="100000"/>
                  </a:srgbClr>
                </a:gs>
                <a:gs pos="24000">
                  <a:srgbClr val="1A1245">
                    <a:lumMod val="24000"/>
                  </a:srgbClr>
                </a:gs>
                <a:gs pos="100000">
                  <a:srgbClr val="C00000">
                    <a:lumMod val="4000"/>
                  </a:srgbClr>
                </a:gs>
                <a:gs pos="60000">
                  <a:srgbClr val="5454D4">
                    <a:alpha val="97000"/>
                    <a:lumMod val="7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flipH="1">
              <a:off x="4572000" y="0"/>
              <a:ext cx="4572000" cy="2571750"/>
            </a:xfrm>
            <a:prstGeom prst="rect">
              <a:avLst/>
            </a:prstGeom>
            <a:gradFill>
              <a:gsLst>
                <a:gs pos="72495">
                  <a:srgbClr val="00FF99">
                    <a:lumMod val="0"/>
                    <a:lumOff val="100000"/>
                  </a:srgbClr>
                </a:gs>
                <a:gs pos="24000">
                  <a:srgbClr val="1A1245">
                    <a:lumMod val="24000"/>
                  </a:srgbClr>
                </a:gs>
                <a:gs pos="100000">
                  <a:srgbClr val="C00000">
                    <a:lumMod val="4000"/>
                  </a:srgbClr>
                </a:gs>
                <a:gs pos="60000">
                  <a:srgbClr val="5454D4">
                    <a:alpha val="97000"/>
                    <a:lumMod val="7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H="1">
              <a:off x="0" y="2571750"/>
              <a:ext cx="4572000" cy="2571750"/>
            </a:xfrm>
            <a:prstGeom prst="rect">
              <a:avLst/>
            </a:prstGeom>
            <a:gradFill>
              <a:gsLst>
                <a:gs pos="72495">
                  <a:srgbClr val="00FF99">
                    <a:lumMod val="0"/>
                    <a:lumOff val="100000"/>
                  </a:srgbClr>
                </a:gs>
                <a:gs pos="24000">
                  <a:srgbClr val="1A1245">
                    <a:lumMod val="24000"/>
                  </a:srgbClr>
                </a:gs>
                <a:gs pos="100000">
                  <a:srgbClr val="C00000">
                    <a:lumMod val="4000"/>
                  </a:srgbClr>
                </a:gs>
                <a:gs pos="60000">
                  <a:srgbClr val="5454D4">
                    <a:alpha val="97000"/>
                    <a:lumMod val="7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3" name="42 Imagen" descr="Diapositiva4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7090"/>
            <a:ext cx="9144000" cy="5160590"/>
          </a:xfrm>
          <a:prstGeom prst="rect">
            <a:avLst/>
          </a:prstGeom>
          <a:noFill/>
          <a:ln>
            <a:noFill/>
          </a:ln>
        </p:spPr>
      </p:pic>
      <p:sp>
        <p:nvSpPr>
          <p:cNvPr id="2" name="1 Paralelogramo"/>
          <p:cNvSpPr/>
          <p:nvPr/>
        </p:nvSpPr>
        <p:spPr>
          <a:xfrm rot="2928764">
            <a:off x="5433693" y="-887266"/>
            <a:ext cx="1784249"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Paralelogramo"/>
          <p:cNvSpPr/>
          <p:nvPr/>
        </p:nvSpPr>
        <p:spPr>
          <a:xfrm rot="2928764">
            <a:off x="5738493" y="-582465"/>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2928764">
            <a:off x="6043293" y="-277665"/>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2928764">
            <a:off x="6348093" y="27135"/>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928764">
            <a:off x="6652898" y="331942"/>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2928764">
            <a:off x="6957698" y="636742"/>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928764">
            <a:off x="7262498" y="941542"/>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928764">
            <a:off x="7567298" y="1246342"/>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7871236" flipH="1">
            <a:off x="5612900" y="3806564"/>
            <a:ext cx="1784249"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7871236" flipH="1">
            <a:off x="5917700" y="3501763"/>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7871236" flipH="1">
            <a:off x="6222500" y="3196963"/>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7871236" flipH="1">
            <a:off x="6527300" y="2892163"/>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7871236" flipH="1">
            <a:off x="6832106" y="2587359"/>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7871236" flipH="1">
            <a:off x="7136907" y="2282559"/>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7871236" flipH="1">
            <a:off x="7441707" y="1977760"/>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7871236" flipH="1">
            <a:off x="7746508" y="1672960"/>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8671236" flipH="1">
            <a:off x="1804537" y="-916927"/>
            <a:ext cx="1784249"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8671236" flipH="1">
            <a:off x="1499741" y="-612126"/>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8671236" flipH="1">
            <a:off x="1194941" y="-307326"/>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8671236" flipH="1">
            <a:off x="890141" y="-2526"/>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8671236" flipH="1">
            <a:off x="585335" y="302281"/>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8671236" flipH="1">
            <a:off x="280535" y="607081"/>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8671236" flipH="1">
            <a:off x="-24265" y="911881"/>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8671236" flipH="1">
            <a:off x="-329065" y="1216681"/>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3728764">
            <a:off x="1625330" y="3776903"/>
            <a:ext cx="1784249"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13728764">
            <a:off x="1320534" y="3472102"/>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3728764">
            <a:off x="1015734" y="3167302"/>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13728764">
            <a:off x="710934" y="2862502"/>
            <a:ext cx="1784245" cy="2280883"/>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3728764">
            <a:off x="406127" y="2557698"/>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13728764">
            <a:off x="101326" y="2252898"/>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13728764">
            <a:off x="-203474" y="1948099"/>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13728764">
            <a:off x="-508275" y="1643299"/>
            <a:ext cx="1784246" cy="2280881"/>
          </a:xfrm>
          <a:prstGeom prst="parallelogram">
            <a:avLst>
              <a:gd name="adj" fmla="val 0"/>
            </a:avLst>
          </a:prstGeom>
          <a:gradFill flip="none" rotWithShape="1">
            <a:gsLst>
              <a:gs pos="3333">
                <a:srgbClr val="FFFF00"/>
              </a:gs>
              <a:gs pos="12000">
                <a:srgbClr val="FF0000"/>
              </a:gs>
              <a:gs pos="45000">
                <a:srgbClr val="EDFF12">
                  <a:alpha val="0"/>
                </a:srgbClr>
              </a:gs>
              <a:gs pos="75831">
                <a:srgbClr val="DFFF20">
                  <a:alpha val="0"/>
                </a:srgbClr>
              </a:gs>
              <a:gs pos="70828">
                <a:srgbClr val="E5FF1A">
                  <a:alpha val="0"/>
                </a:srgbClr>
              </a:gs>
              <a:gs pos="17000">
                <a:schemeClr val="tx1"/>
              </a:gs>
              <a:gs pos="20000">
                <a:srgbClr val="E5FF1A">
                  <a:alpha val="0"/>
                </a:srgbClr>
              </a:gs>
              <a:gs pos="93000">
                <a:srgbClr val="25FF85">
                  <a:alpha val="43000"/>
                  <a:lumMod val="0"/>
                  <a:lumOff val="100000"/>
                </a:srgbClr>
              </a:gs>
              <a:gs pos="50000">
                <a:srgbClr val="00FF99">
                  <a:alpha val="14902"/>
                  <a:lumMod val="0"/>
                  <a:lumOff val="100000"/>
                </a:srgbClr>
              </a:gs>
            </a:gsLst>
            <a:lin ang="2700000" scaled="1"/>
            <a:tileRect/>
          </a:gradFill>
          <a:ln w="6350">
            <a:solidFill>
              <a:schemeClr val="tx1">
                <a:lumMod val="95000"/>
                <a:alpha val="43000"/>
              </a:schemeClr>
            </a:solid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8640" y="-1028650"/>
            <a:ext cx="9459078" cy="7344816"/>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66606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ppt_y"/>
                                          </p:val>
                                        </p:tav>
                                        <p:tav tm="100000">
                                          <p:val>
                                            <p:strVal val="#ppt_y"/>
                                          </p:val>
                                        </p:tav>
                                      </p:tavLst>
                                    </p:anim>
                                  </p:childTnLst>
                                </p:cTn>
                              </p:par>
                              <p:par>
                                <p:cTn id="9" presetID="3"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vertical)">
                                      <p:cBhvr>
                                        <p:cTn id="11" dur="4000"/>
                                        <p:tgtEl>
                                          <p:spTgt spid="2"/>
                                        </p:tgtEl>
                                      </p:cBhvr>
                                    </p:animEffect>
                                  </p:childTnLst>
                                </p:cTn>
                              </p:par>
                              <p:par>
                                <p:cTn id="12" presetID="2" presetClass="exit" presetSubtype="8" fill="hold" grpId="2" nodeType="withEffect">
                                  <p:stCondLst>
                                    <p:cond delay="0"/>
                                  </p:stCondLst>
                                  <p:childTnLst>
                                    <p:anim calcmode="lin" valueType="num">
                                      <p:cBhvr additive="base">
                                        <p:cTn id="13" dur="3000"/>
                                        <p:tgtEl>
                                          <p:spTgt spid="2"/>
                                        </p:tgtEl>
                                        <p:attrNameLst>
                                          <p:attrName>ppt_x</p:attrName>
                                        </p:attrNameLst>
                                      </p:cBhvr>
                                      <p:tavLst>
                                        <p:tav tm="0">
                                          <p:val>
                                            <p:strVal val="ppt_x"/>
                                          </p:val>
                                        </p:tav>
                                        <p:tav tm="100000">
                                          <p:val>
                                            <p:strVal val="0-ppt_w/2"/>
                                          </p:val>
                                        </p:tav>
                                      </p:tavLst>
                                    </p:anim>
                                    <p:anim calcmode="lin" valueType="num">
                                      <p:cBhvr additive="base">
                                        <p:cTn id="14" dur="3000"/>
                                        <p:tgtEl>
                                          <p:spTgt spid="2"/>
                                        </p:tgtEl>
                                        <p:attrNameLst>
                                          <p:attrName>ppt_y</p:attrName>
                                        </p:attrNameLst>
                                      </p:cBhvr>
                                      <p:tavLst>
                                        <p:tav tm="0">
                                          <p:val>
                                            <p:strVal val="ppt_y"/>
                                          </p:val>
                                        </p:tav>
                                        <p:tav tm="100000">
                                          <p:val>
                                            <p:strVal val="ppt_y"/>
                                          </p:val>
                                        </p:tav>
                                      </p:tavLst>
                                    </p:anim>
                                    <p:set>
                                      <p:cBhvr>
                                        <p:cTn id="15" dur="1" fill="hold">
                                          <p:stCondLst>
                                            <p:cond delay="2999"/>
                                          </p:stCondLst>
                                        </p:cTn>
                                        <p:tgtEl>
                                          <p:spTgt spid="2"/>
                                        </p:tgtEl>
                                        <p:attrNameLst>
                                          <p:attrName>style.visibility</p:attrName>
                                        </p:attrNameLst>
                                      </p:cBhvr>
                                      <p:to>
                                        <p:strVal val="hidden"/>
                                      </p:to>
                                    </p:set>
                                  </p:childTnLst>
                                </p:cTn>
                              </p:par>
                              <p:par>
                                <p:cTn id="16" presetID="2" presetClass="entr" presetSubtype="2"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1+#ppt_w/2"/>
                                          </p:val>
                                        </p:tav>
                                        <p:tav tm="100000">
                                          <p:val>
                                            <p:strVal val="#ppt_x"/>
                                          </p:val>
                                        </p:tav>
                                      </p:tavLst>
                                    </p:anim>
                                    <p:anim calcmode="lin" valueType="num">
                                      <p:cBhvr additive="base">
                                        <p:cTn id="19" dur="3000" fill="hold"/>
                                        <p:tgtEl>
                                          <p:spTgt spid="3"/>
                                        </p:tgtEl>
                                        <p:attrNameLst>
                                          <p:attrName>ppt_y</p:attrName>
                                        </p:attrNameLst>
                                      </p:cBhvr>
                                      <p:tavLst>
                                        <p:tav tm="0">
                                          <p:val>
                                            <p:strVal val="#ppt_y"/>
                                          </p:val>
                                        </p:tav>
                                        <p:tav tm="100000">
                                          <p:val>
                                            <p:strVal val="#ppt_y"/>
                                          </p:val>
                                        </p:tav>
                                      </p:tavLst>
                                    </p:anim>
                                  </p:childTnLst>
                                </p:cTn>
                              </p:par>
                              <p:par>
                                <p:cTn id="20" presetID="3" presetClass="entr" presetSubtype="5"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vertical)">
                                      <p:cBhvr>
                                        <p:cTn id="22" dur="4000"/>
                                        <p:tgtEl>
                                          <p:spTgt spid="3"/>
                                        </p:tgtEl>
                                      </p:cBhvr>
                                    </p:animEffect>
                                  </p:childTnLst>
                                </p:cTn>
                              </p:par>
                              <p:par>
                                <p:cTn id="23" presetID="2" presetClass="exit" presetSubtype="8" fill="hold" grpId="2" nodeType="withEffect">
                                  <p:stCondLst>
                                    <p:cond delay="0"/>
                                  </p:stCondLst>
                                  <p:childTnLst>
                                    <p:anim calcmode="lin" valueType="num">
                                      <p:cBhvr additive="base">
                                        <p:cTn id="24" dur="3000"/>
                                        <p:tgtEl>
                                          <p:spTgt spid="3"/>
                                        </p:tgtEl>
                                        <p:attrNameLst>
                                          <p:attrName>ppt_x</p:attrName>
                                        </p:attrNameLst>
                                      </p:cBhvr>
                                      <p:tavLst>
                                        <p:tav tm="0">
                                          <p:val>
                                            <p:strVal val="ppt_x"/>
                                          </p:val>
                                        </p:tav>
                                        <p:tav tm="100000">
                                          <p:val>
                                            <p:strVal val="0-ppt_w/2"/>
                                          </p:val>
                                        </p:tav>
                                      </p:tavLst>
                                    </p:anim>
                                    <p:anim calcmode="lin" valueType="num">
                                      <p:cBhvr additive="base">
                                        <p:cTn id="25" dur="3000"/>
                                        <p:tgtEl>
                                          <p:spTgt spid="3"/>
                                        </p:tgtEl>
                                        <p:attrNameLst>
                                          <p:attrName>ppt_y</p:attrName>
                                        </p:attrNameLst>
                                      </p:cBhvr>
                                      <p:tavLst>
                                        <p:tav tm="0">
                                          <p:val>
                                            <p:strVal val="ppt_y"/>
                                          </p:val>
                                        </p:tav>
                                        <p:tav tm="100000">
                                          <p:val>
                                            <p:strVal val="ppt_y"/>
                                          </p:val>
                                        </p:tav>
                                      </p:tavLst>
                                    </p:anim>
                                    <p:set>
                                      <p:cBhvr>
                                        <p:cTn id="26" dur="1" fill="hold">
                                          <p:stCondLst>
                                            <p:cond delay="2999"/>
                                          </p:stCondLst>
                                        </p:cTn>
                                        <p:tgtEl>
                                          <p:spTgt spid="3"/>
                                        </p:tgtEl>
                                        <p:attrNameLst>
                                          <p:attrName>style.visibility</p:attrName>
                                        </p:attrNameLst>
                                      </p:cBhvr>
                                      <p:to>
                                        <p:strVal val="hidden"/>
                                      </p:to>
                                    </p:set>
                                  </p:childTnLst>
                                </p:cTn>
                              </p:par>
                              <p:par>
                                <p:cTn id="27" presetID="2" presetClass="entr" presetSubtype="2"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1+#ppt_w/2"/>
                                          </p:val>
                                        </p:tav>
                                        <p:tav tm="100000">
                                          <p:val>
                                            <p:strVal val="#ppt_x"/>
                                          </p:val>
                                        </p:tav>
                                      </p:tavLst>
                                    </p:anim>
                                    <p:anim calcmode="lin" valueType="num">
                                      <p:cBhvr additive="base">
                                        <p:cTn id="30" dur="3000" fill="hold"/>
                                        <p:tgtEl>
                                          <p:spTgt spid="4"/>
                                        </p:tgtEl>
                                        <p:attrNameLst>
                                          <p:attrName>ppt_y</p:attrName>
                                        </p:attrNameLst>
                                      </p:cBhvr>
                                      <p:tavLst>
                                        <p:tav tm="0">
                                          <p:val>
                                            <p:strVal val="#ppt_y"/>
                                          </p:val>
                                        </p:tav>
                                        <p:tav tm="100000">
                                          <p:val>
                                            <p:strVal val="#ppt_y"/>
                                          </p:val>
                                        </p:tav>
                                      </p:tavLst>
                                    </p:anim>
                                  </p:childTnLst>
                                </p:cTn>
                              </p:par>
                              <p:par>
                                <p:cTn id="31" presetID="3" presetClass="entr" presetSubtype="5"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linds(vertical)">
                                      <p:cBhvr>
                                        <p:cTn id="33" dur="4000"/>
                                        <p:tgtEl>
                                          <p:spTgt spid="4"/>
                                        </p:tgtEl>
                                      </p:cBhvr>
                                    </p:animEffect>
                                  </p:childTnLst>
                                </p:cTn>
                              </p:par>
                              <p:par>
                                <p:cTn id="34" presetID="2" presetClass="exit" presetSubtype="8" fill="hold" grpId="2"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0-ppt_w/2"/>
                                          </p:val>
                                        </p:tav>
                                      </p:tavLst>
                                    </p:anim>
                                    <p:anim calcmode="lin" valueType="num">
                                      <p:cBhvr additive="base">
                                        <p:cTn id="36" dur="3000"/>
                                        <p:tgtEl>
                                          <p:spTgt spid="4"/>
                                        </p:tgtEl>
                                        <p:attrNameLst>
                                          <p:attrName>ppt_y</p:attrName>
                                        </p:attrNameLst>
                                      </p:cBhvr>
                                      <p:tavLst>
                                        <p:tav tm="0">
                                          <p:val>
                                            <p:strVal val="ppt_y"/>
                                          </p:val>
                                        </p:tav>
                                        <p:tav tm="100000">
                                          <p:val>
                                            <p:strVal val="ppt_y"/>
                                          </p:val>
                                        </p:tav>
                                      </p:tavLst>
                                    </p:anim>
                                    <p:set>
                                      <p:cBhvr>
                                        <p:cTn id="37" dur="1" fill="hold">
                                          <p:stCondLst>
                                            <p:cond delay="2999"/>
                                          </p:stCondLst>
                                        </p:cTn>
                                        <p:tgtEl>
                                          <p:spTgt spid="4"/>
                                        </p:tgtEl>
                                        <p:attrNameLst>
                                          <p:attrName>style.visibility</p:attrName>
                                        </p:attrNameLst>
                                      </p:cBhvr>
                                      <p:to>
                                        <p:strVal val="hidden"/>
                                      </p:to>
                                    </p:set>
                                  </p:childTnLst>
                                </p:cTn>
                              </p:par>
                              <p:par>
                                <p:cTn id="38" presetID="2" presetClass="entr" presetSubtype="2"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1+#ppt_w/2"/>
                                          </p:val>
                                        </p:tav>
                                        <p:tav tm="100000">
                                          <p:val>
                                            <p:strVal val="#ppt_x"/>
                                          </p:val>
                                        </p:tav>
                                      </p:tavLst>
                                    </p:anim>
                                    <p:anim calcmode="lin" valueType="num">
                                      <p:cBhvr additive="base">
                                        <p:cTn id="41" dur="3000" fill="hold"/>
                                        <p:tgtEl>
                                          <p:spTgt spid="5"/>
                                        </p:tgtEl>
                                        <p:attrNameLst>
                                          <p:attrName>ppt_y</p:attrName>
                                        </p:attrNameLst>
                                      </p:cBhvr>
                                      <p:tavLst>
                                        <p:tav tm="0">
                                          <p:val>
                                            <p:strVal val="#ppt_y"/>
                                          </p:val>
                                        </p:tav>
                                        <p:tav tm="100000">
                                          <p:val>
                                            <p:strVal val="#ppt_y"/>
                                          </p:val>
                                        </p:tav>
                                      </p:tavLst>
                                    </p:anim>
                                  </p:childTnLst>
                                </p:cTn>
                              </p:par>
                              <p:par>
                                <p:cTn id="42" presetID="3"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vertical)">
                                      <p:cBhvr>
                                        <p:cTn id="44" dur="4000"/>
                                        <p:tgtEl>
                                          <p:spTgt spid="5"/>
                                        </p:tgtEl>
                                      </p:cBhvr>
                                    </p:animEffect>
                                  </p:childTnLst>
                                </p:cTn>
                              </p:par>
                              <p:par>
                                <p:cTn id="45" presetID="2" presetClass="exit" presetSubtype="8"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0-ppt_w/2"/>
                                          </p:val>
                                        </p:tav>
                                      </p:tavLst>
                                    </p:anim>
                                    <p:anim calcmode="lin" valueType="num">
                                      <p:cBhvr additive="base">
                                        <p:cTn id="47" dur="3000"/>
                                        <p:tgtEl>
                                          <p:spTgt spid="5"/>
                                        </p:tgtEl>
                                        <p:attrNameLst>
                                          <p:attrName>ppt_y</p:attrName>
                                        </p:attrNameLst>
                                      </p:cBhvr>
                                      <p:tavLst>
                                        <p:tav tm="0">
                                          <p:val>
                                            <p:strVal val="ppt_y"/>
                                          </p:val>
                                        </p:tav>
                                        <p:tav tm="100000">
                                          <p:val>
                                            <p:strVal val="ppt_y"/>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ntr" presetSubtype="2"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3000" fill="hold"/>
                                        <p:tgtEl>
                                          <p:spTgt spid="6"/>
                                        </p:tgtEl>
                                        <p:attrNameLst>
                                          <p:attrName>ppt_x</p:attrName>
                                        </p:attrNameLst>
                                      </p:cBhvr>
                                      <p:tavLst>
                                        <p:tav tm="0">
                                          <p:val>
                                            <p:strVal val="1+#ppt_w/2"/>
                                          </p:val>
                                        </p:tav>
                                        <p:tav tm="100000">
                                          <p:val>
                                            <p:strVal val="#ppt_x"/>
                                          </p:val>
                                        </p:tav>
                                      </p:tavLst>
                                    </p:anim>
                                    <p:anim calcmode="lin" valueType="num">
                                      <p:cBhvr additive="base">
                                        <p:cTn id="52" dur="3000" fill="hold"/>
                                        <p:tgtEl>
                                          <p:spTgt spid="6"/>
                                        </p:tgtEl>
                                        <p:attrNameLst>
                                          <p:attrName>ppt_y</p:attrName>
                                        </p:attrNameLst>
                                      </p:cBhvr>
                                      <p:tavLst>
                                        <p:tav tm="0">
                                          <p:val>
                                            <p:strVal val="#ppt_y"/>
                                          </p:val>
                                        </p:tav>
                                        <p:tav tm="100000">
                                          <p:val>
                                            <p:strVal val="#ppt_y"/>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4000"/>
                                        <p:tgtEl>
                                          <p:spTgt spid="6"/>
                                        </p:tgtEl>
                                      </p:cBhvr>
                                    </p:animEffect>
                                  </p:childTnLst>
                                </p:cTn>
                              </p:par>
                              <p:par>
                                <p:cTn id="56" presetID="2" presetClass="exit" presetSubtype="8" fill="hold" grpId="2"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0-ppt_w/2"/>
                                          </p:val>
                                        </p:tav>
                                      </p:tavLst>
                                    </p:anim>
                                    <p:anim calcmode="lin" valueType="num">
                                      <p:cBhvr additive="base">
                                        <p:cTn id="58" dur="3000"/>
                                        <p:tgtEl>
                                          <p:spTgt spid="6"/>
                                        </p:tgtEl>
                                        <p:attrNameLst>
                                          <p:attrName>ppt_y</p:attrName>
                                        </p:attrNameLst>
                                      </p:cBhvr>
                                      <p:tavLst>
                                        <p:tav tm="0">
                                          <p:val>
                                            <p:strVal val="ppt_y"/>
                                          </p:val>
                                        </p:tav>
                                        <p:tav tm="100000">
                                          <p:val>
                                            <p:strVal val="ppt_y"/>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ntr" presetSubtype="2"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1+#ppt_w/2"/>
                                          </p:val>
                                        </p:tav>
                                        <p:tav tm="100000">
                                          <p:val>
                                            <p:strVal val="#ppt_x"/>
                                          </p:val>
                                        </p:tav>
                                      </p:tavLst>
                                    </p:anim>
                                    <p:anim calcmode="lin" valueType="num">
                                      <p:cBhvr additive="base">
                                        <p:cTn id="63" dur="3000" fill="hold"/>
                                        <p:tgtEl>
                                          <p:spTgt spid="7"/>
                                        </p:tgtEl>
                                        <p:attrNameLst>
                                          <p:attrName>ppt_y</p:attrName>
                                        </p:attrNameLst>
                                      </p:cBhvr>
                                      <p:tavLst>
                                        <p:tav tm="0">
                                          <p:val>
                                            <p:strVal val="#ppt_y"/>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4000"/>
                                        <p:tgtEl>
                                          <p:spTgt spid="7"/>
                                        </p:tgtEl>
                                      </p:cBhvr>
                                    </p:animEffect>
                                  </p:childTnLst>
                                </p:cTn>
                              </p:par>
                              <p:par>
                                <p:cTn id="67" presetID="2" presetClass="exit" presetSubtype="8" fill="hold" grpId="2"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0-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ntr" presetSubtype="2" fill="hold" grpId="0"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3000" fill="hold"/>
                                        <p:tgtEl>
                                          <p:spTgt spid="8"/>
                                        </p:tgtEl>
                                        <p:attrNameLst>
                                          <p:attrName>ppt_x</p:attrName>
                                        </p:attrNameLst>
                                      </p:cBhvr>
                                      <p:tavLst>
                                        <p:tav tm="0">
                                          <p:val>
                                            <p:strVal val="1+#ppt_w/2"/>
                                          </p:val>
                                        </p:tav>
                                        <p:tav tm="100000">
                                          <p:val>
                                            <p:strVal val="#ppt_x"/>
                                          </p:val>
                                        </p:tav>
                                      </p:tavLst>
                                    </p:anim>
                                    <p:anim calcmode="lin" valueType="num">
                                      <p:cBhvr additive="base">
                                        <p:cTn id="74" dur="3000" fill="hold"/>
                                        <p:tgtEl>
                                          <p:spTgt spid="8"/>
                                        </p:tgtEl>
                                        <p:attrNameLst>
                                          <p:attrName>ppt_y</p:attrName>
                                        </p:attrNameLst>
                                      </p:cBhvr>
                                      <p:tavLst>
                                        <p:tav tm="0">
                                          <p:val>
                                            <p:strVal val="#ppt_y"/>
                                          </p:val>
                                        </p:tav>
                                        <p:tav tm="100000">
                                          <p:val>
                                            <p:strVal val="#ppt_y"/>
                                          </p:val>
                                        </p:tav>
                                      </p:tavLst>
                                    </p:anim>
                                  </p:childTnLst>
                                </p:cTn>
                              </p:par>
                              <p:par>
                                <p:cTn id="75" presetID="3" presetClass="entr" presetSubtype="5"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blinds(vertical)">
                                      <p:cBhvr>
                                        <p:cTn id="77" dur="4000"/>
                                        <p:tgtEl>
                                          <p:spTgt spid="8"/>
                                        </p:tgtEl>
                                      </p:cBhvr>
                                    </p:animEffect>
                                  </p:childTnLst>
                                </p:cTn>
                              </p:par>
                              <p:par>
                                <p:cTn id="78" presetID="2" presetClass="exit" presetSubtype="8" fill="hold" grpId="2"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ppt_y"/>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ntr" presetSubtype="2" fill="hold" grpId="0"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1+#ppt_w/2"/>
                                          </p:val>
                                        </p:tav>
                                        <p:tav tm="100000">
                                          <p:val>
                                            <p:strVal val="#ppt_x"/>
                                          </p:val>
                                        </p:tav>
                                      </p:tavLst>
                                    </p:anim>
                                    <p:anim calcmode="lin" valueType="num">
                                      <p:cBhvr additive="base">
                                        <p:cTn id="85" dur="3000" fill="hold"/>
                                        <p:tgtEl>
                                          <p:spTgt spid="9"/>
                                        </p:tgtEl>
                                        <p:attrNameLst>
                                          <p:attrName>ppt_y</p:attrName>
                                        </p:attrNameLst>
                                      </p:cBhvr>
                                      <p:tavLst>
                                        <p:tav tm="0">
                                          <p:val>
                                            <p:strVal val="#ppt_y"/>
                                          </p:val>
                                        </p:tav>
                                        <p:tav tm="100000">
                                          <p:val>
                                            <p:strVal val="#ppt_y"/>
                                          </p:val>
                                        </p:tav>
                                      </p:tavLst>
                                    </p:anim>
                                  </p:childTnLst>
                                </p:cTn>
                              </p:par>
                              <p:par>
                                <p:cTn id="86" presetID="3" presetClass="entr" presetSubtype="5" fill="hold" grpId="1"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blinds(vertical)">
                                      <p:cBhvr>
                                        <p:cTn id="88" dur="4000"/>
                                        <p:tgtEl>
                                          <p:spTgt spid="9"/>
                                        </p:tgtEl>
                                      </p:cBhvr>
                                    </p:animEffec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ntr" presetSubtype="2"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3000" fill="hold"/>
                                        <p:tgtEl>
                                          <p:spTgt spid="17"/>
                                        </p:tgtEl>
                                        <p:attrNameLst>
                                          <p:attrName>ppt_x</p:attrName>
                                        </p:attrNameLst>
                                      </p:cBhvr>
                                      <p:tavLst>
                                        <p:tav tm="0">
                                          <p:val>
                                            <p:strVal val="1+#ppt_w/2"/>
                                          </p:val>
                                        </p:tav>
                                        <p:tav tm="100000">
                                          <p:val>
                                            <p:strVal val="#ppt_x"/>
                                          </p:val>
                                        </p:tav>
                                      </p:tavLst>
                                    </p:anim>
                                    <p:anim calcmode="lin" valueType="num">
                                      <p:cBhvr additive="base">
                                        <p:cTn id="96" dur="3000" fill="hold"/>
                                        <p:tgtEl>
                                          <p:spTgt spid="17"/>
                                        </p:tgtEl>
                                        <p:attrNameLst>
                                          <p:attrName>ppt_y</p:attrName>
                                        </p:attrNameLst>
                                      </p:cBhvr>
                                      <p:tavLst>
                                        <p:tav tm="0">
                                          <p:val>
                                            <p:strVal val="#ppt_y"/>
                                          </p:val>
                                        </p:tav>
                                        <p:tav tm="100000">
                                          <p:val>
                                            <p:strVal val="#ppt_y"/>
                                          </p:val>
                                        </p:tav>
                                      </p:tavLst>
                                    </p:anim>
                                  </p:childTnLst>
                                </p:cTn>
                              </p:par>
                              <p:par>
                                <p:cTn id="97" presetID="3" presetClass="entr" presetSubtype="5"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linds(vertical)">
                                      <p:cBhvr>
                                        <p:cTn id="99" dur="4000"/>
                                        <p:tgtEl>
                                          <p:spTgt spid="17"/>
                                        </p:tgtEl>
                                      </p:cBhvr>
                                    </p:animEffect>
                                  </p:childTnLst>
                                </p:cTn>
                              </p:par>
                              <p:par>
                                <p:cTn id="100" presetID="2" presetClass="exit" presetSubtype="8" fill="hold" grpId="2" nodeType="withEffect">
                                  <p:stCondLst>
                                    <p:cond delay="0"/>
                                  </p:stCondLst>
                                  <p:childTnLst>
                                    <p:anim calcmode="lin" valueType="num">
                                      <p:cBhvr additive="base">
                                        <p:cTn id="101" dur="3000"/>
                                        <p:tgtEl>
                                          <p:spTgt spid="17"/>
                                        </p:tgtEl>
                                        <p:attrNameLst>
                                          <p:attrName>ppt_x</p:attrName>
                                        </p:attrNameLst>
                                      </p:cBhvr>
                                      <p:tavLst>
                                        <p:tav tm="0">
                                          <p:val>
                                            <p:strVal val="ppt_x"/>
                                          </p:val>
                                        </p:tav>
                                        <p:tav tm="100000">
                                          <p:val>
                                            <p:strVal val="0-ppt_w/2"/>
                                          </p:val>
                                        </p:tav>
                                      </p:tavLst>
                                    </p:anim>
                                    <p:anim calcmode="lin" valueType="num">
                                      <p:cBhvr additive="base">
                                        <p:cTn id="102" dur="3000"/>
                                        <p:tgtEl>
                                          <p:spTgt spid="17"/>
                                        </p:tgtEl>
                                        <p:attrNameLst>
                                          <p:attrName>ppt_y</p:attrName>
                                        </p:attrNameLst>
                                      </p:cBhvr>
                                      <p:tavLst>
                                        <p:tav tm="0">
                                          <p:val>
                                            <p:strVal val="ppt_y"/>
                                          </p:val>
                                        </p:tav>
                                        <p:tav tm="100000">
                                          <p:val>
                                            <p:strVal val="ppt_y"/>
                                          </p:val>
                                        </p:tav>
                                      </p:tavLst>
                                    </p:anim>
                                    <p:set>
                                      <p:cBhvr>
                                        <p:cTn id="103" dur="1" fill="hold">
                                          <p:stCondLst>
                                            <p:cond delay="2999"/>
                                          </p:stCondLst>
                                        </p:cTn>
                                        <p:tgtEl>
                                          <p:spTgt spid="17"/>
                                        </p:tgtEl>
                                        <p:attrNameLst>
                                          <p:attrName>style.visibility</p:attrName>
                                        </p:attrNameLst>
                                      </p:cBhvr>
                                      <p:to>
                                        <p:strVal val="hidden"/>
                                      </p:to>
                                    </p:set>
                                  </p:childTnLst>
                                </p:cTn>
                              </p:par>
                              <p:par>
                                <p:cTn id="104" presetID="2" presetClass="entr" presetSubtype="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3000" fill="hold"/>
                                        <p:tgtEl>
                                          <p:spTgt spid="16"/>
                                        </p:tgtEl>
                                        <p:attrNameLst>
                                          <p:attrName>ppt_x</p:attrName>
                                        </p:attrNameLst>
                                      </p:cBhvr>
                                      <p:tavLst>
                                        <p:tav tm="0">
                                          <p:val>
                                            <p:strVal val="1+#ppt_w/2"/>
                                          </p:val>
                                        </p:tav>
                                        <p:tav tm="100000">
                                          <p:val>
                                            <p:strVal val="#ppt_x"/>
                                          </p:val>
                                        </p:tav>
                                      </p:tavLst>
                                    </p:anim>
                                    <p:anim calcmode="lin" valueType="num">
                                      <p:cBhvr additive="base">
                                        <p:cTn id="107" dur="3000" fill="hold"/>
                                        <p:tgtEl>
                                          <p:spTgt spid="16"/>
                                        </p:tgtEl>
                                        <p:attrNameLst>
                                          <p:attrName>ppt_y</p:attrName>
                                        </p:attrNameLst>
                                      </p:cBhvr>
                                      <p:tavLst>
                                        <p:tav tm="0">
                                          <p:val>
                                            <p:strVal val="#ppt_y"/>
                                          </p:val>
                                        </p:tav>
                                        <p:tav tm="100000">
                                          <p:val>
                                            <p:strVal val="#ppt_y"/>
                                          </p:val>
                                        </p:tav>
                                      </p:tavLst>
                                    </p:anim>
                                  </p:childTnLst>
                                </p:cTn>
                              </p:par>
                              <p:par>
                                <p:cTn id="108" presetID="3" presetClass="entr" presetSubtype="5"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blinds(vertical)">
                                      <p:cBhvr>
                                        <p:cTn id="110" dur="4000"/>
                                        <p:tgtEl>
                                          <p:spTgt spid="16"/>
                                        </p:tgtEl>
                                      </p:cBhvr>
                                    </p:animEffect>
                                  </p:childTnLst>
                                </p:cTn>
                              </p:par>
                              <p:par>
                                <p:cTn id="111" presetID="2" presetClass="exit" presetSubtype="8" fill="hold" grpId="2" nodeType="withEffect">
                                  <p:stCondLst>
                                    <p:cond delay="0"/>
                                  </p:stCondLst>
                                  <p:childTnLst>
                                    <p:anim calcmode="lin" valueType="num">
                                      <p:cBhvr additive="base">
                                        <p:cTn id="112" dur="3000"/>
                                        <p:tgtEl>
                                          <p:spTgt spid="16"/>
                                        </p:tgtEl>
                                        <p:attrNameLst>
                                          <p:attrName>ppt_x</p:attrName>
                                        </p:attrNameLst>
                                      </p:cBhvr>
                                      <p:tavLst>
                                        <p:tav tm="0">
                                          <p:val>
                                            <p:strVal val="ppt_x"/>
                                          </p:val>
                                        </p:tav>
                                        <p:tav tm="100000">
                                          <p:val>
                                            <p:strVal val="0-ppt_w/2"/>
                                          </p:val>
                                        </p:tav>
                                      </p:tavLst>
                                    </p:anim>
                                    <p:anim calcmode="lin" valueType="num">
                                      <p:cBhvr additive="base">
                                        <p:cTn id="113" dur="3000"/>
                                        <p:tgtEl>
                                          <p:spTgt spid="16"/>
                                        </p:tgtEl>
                                        <p:attrNameLst>
                                          <p:attrName>ppt_y</p:attrName>
                                        </p:attrNameLst>
                                      </p:cBhvr>
                                      <p:tavLst>
                                        <p:tav tm="0">
                                          <p:val>
                                            <p:strVal val="ppt_y"/>
                                          </p:val>
                                        </p:tav>
                                        <p:tav tm="100000">
                                          <p:val>
                                            <p:strVal val="ppt_y"/>
                                          </p:val>
                                        </p:tav>
                                      </p:tavLst>
                                    </p:anim>
                                    <p:set>
                                      <p:cBhvr>
                                        <p:cTn id="114" dur="1" fill="hold">
                                          <p:stCondLst>
                                            <p:cond delay="2999"/>
                                          </p:stCondLst>
                                        </p:cTn>
                                        <p:tgtEl>
                                          <p:spTgt spid="16"/>
                                        </p:tgtEl>
                                        <p:attrNameLst>
                                          <p:attrName>style.visibility</p:attrName>
                                        </p:attrNameLst>
                                      </p:cBhvr>
                                      <p:to>
                                        <p:strVal val="hidden"/>
                                      </p:to>
                                    </p:set>
                                  </p:childTnLst>
                                </p:cTn>
                              </p:par>
                              <p:par>
                                <p:cTn id="115" presetID="2" presetClass="entr" presetSubtype="2" fill="hold" grpId="0"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additive="base">
                                        <p:cTn id="117" dur="3000" fill="hold"/>
                                        <p:tgtEl>
                                          <p:spTgt spid="15"/>
                                        </p:tgtEl>
                                        <p:attrNameLst>
                                          <p:attrName>ppt_x</p:attrName>
                                        </p:attrNameLst>
                                      </p:cBhvr>
                                      <p:tavLst>
                                        <p:tav tm="0">
                                          <p:val>
                                            <p:strVal val="1+#ppt_w/2"/>
                                          </p:val>
                                        </p:tav>
                                        <p:tav tm="100000">
                                          <p:val>
                                            <p:strVal val="#ppt_x"/>
                                          </p:val>
                                        </p:tav>
                                      </p:tavLst>
                                    </p:anim>
                                    <p:anim calcmode="lin" valueType="num">
                                      <p:cBhvr additive="base">
                                        <p:cTn id="118" dur="3000" fill="hold"/>
                                        <p:tgtEl>
                                          <p:spTgt spid="15"/>
                                        </p:tgtEl>
                                        <p:attrNameLst>
                                          <p:attrName>ppt_y</p:attrName>
                                        </p:attrNameLst>
                                      </p:cBhvr>
                                      <p:tavLst>
                                        <p:tav tm="0">
                                          <p:val>
                                            <p:strVal val="#ppt_y"/>
                                          </p:val>
                                        </p:tav>
                                        <p:tav tm="100000">
                                          <p:val>
                                            <p:strVal val="#ppt_y"/>
                                          </p:val>
                                        </p:tav>
                                      </p:tavLst>
                                    </p:anim>
                                  </p:childTnLst>
                                </p:cTn>
                              </p:par>
                              <p:par>
                                <p:cTn id="119" presetID="3" presetClass="entr" presetSubtype="5"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blinds(vertical)">
                                      <p:cBhvr>
                                        <p:cTn id="121" dur="4000"/>
                                        <p:tgtEl>
                                          <p:spTgt spid="15"/>
                                        </p:tgtEl>
                                      </p:cBhvr>
                                    </p:animEffect>
                                  </p:childTnLst>
                                </p:cTn>
                              </p:par>
                              <p:par>
                                <p:cTn id="122" presetID="2" presetClass="exit" presetSubtype="8" fill="hold" grpId="2"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0-ppt_w/2"/>
                                          </p:val>
                                        </p:tav>
                                      </p:tavLst>
                                    </p:anim>
                                    <p:anim calcmode="lin" valueType="num">
                                      <p:cBhvr additive="base">
                                        <p:cTn id="124" dur="3000"/>
                                        <p:tgtEl>
                                          <p:spTgt spid="15"/>
                                        </p:tgtEl>
                                        <p:attrNameLst>
                                          <p:attrName>ppt_y</p:attrName>
                                        </p:attrNameLst>
                                      </p:cBhvr>
                                      <p:tavLst>
                                        <p:tav tm="0">
                                          <p:val>
                                            <p:strVal val="ppt_y"/>
                                          </p:val>
                                        </p:tav>
                                        <p:tav tm="100000">
                                          <p:val>
                                            <p:strVal val="ppt_y"/>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ntr" presetSubtype="2" fill="hold" grpId="0" nodeType="with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additive="base">
                                        <p:cTn id="128" dur="3000" fill="hold"/>
                                        <p:tgtEl>
                                          <p:spTgt spid="14"/>
                                        </p:tgtEl>
                                        <p:attrNameLst>
                                          <p:attrName>ppt_x</p:attrName>
                                        </p:attrNameLst>
                                      </p:cBhvr>
                                      <p:tavLst>
                                        <p:tav tm="0">
                                          <p:val>
                                            <p:strVal val="1+#ppt_w/2"/>
                                          </p:val>
                                        </p:tav>
                                        <p:tav tm="100000">
                                          <p:val>
                                            <p:strVal val="#ppt_x"/>
                                          </p:val>
                                        </p:tav>
                                      </p:tavLst>
                                    </p:anim>
                                    <p:anim calcmode="lin" valueType="num">
                                      <p:cBhvr additive="base">
                                        <p:cTn id="129" dur="3000" fill="hold"/>
                                        <p:tgtEl>
                                          <p:spTgt spid="14"/>
                                        </p:tgtEl>
                                        <p:attrNameLst>
                                          <p:attrName>ppt_y</p:attrName>
                                        </p:attrNameLst>
                                      </p:cBhvr>
                                      <p:tavLst>
                                        <p:tav tm="0">
                                          <p:val>
                                            <p:strVal val="#ppt_y"/>
                                          </p:val>
                                        </p:tav>
                                        <p:tav tm="100000">
                                          <p:val>
                                            <p:strVal val="#ppt_y"/>
                                          </p:val>
                                        </p:tav>
                                      </p:tavLst>
                                    </p:anim>
                                  </p:childTnLst>
                                </p:cTn>
                              </p:par>
                              <p:par>
                                <p:cTn id="130" presetID="3" presetClass="entr" presetSubtype="5" fill="hold" grpId="1"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blinds(vertical)">
                                      <p:cBhvr>
                                        <p:cTn id="132" dur="4000"/>
                                        <p:tgtEl>
                                          <p:spTgt spid="14"/>
                                        </p:tgtEl>
                                      </p:cBhvr>
                                    </p:animEffect>
                                  </p:childTnLst>
                                </p:cTn>
                              </p:par>
                              <p:par>
                                <p:cTn id="133" presetID="2" presetClass="exit" presetSubtype="8"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ntr" presetSubtype="2" fill="hold" grpId="0"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3000" fill="hold"/>
                                        <p:tgtEl>
                                          <p:spTgt spid="13"/>
                                        </p:tgtEl>
                                        <p:attrNameLst>
                                          <p:attrName>ppt_x</p:attrName>
                                        </p:attrNameLst>
                                      </p:cBhvr>
                                      <p:tavLst>
                                        <p:tav tm="0">
                                          <p:val>
                                            <p:strVal val="1+#ppt_w/2"/>
                                          </p:val>
                                        </p:tav>
                                        <p:tav tm="100000">
                                          <p:val>
                                            <p:strVal val="#ppt_x"/>
                                          </p:val>
                                        </p:tav>
                                      </p:tavLst>
                                    </p:anim>
                                    <p:anim calcmode="lin" valueType="num">
                                      <p:cBhvr additive="base">
                                        <p:cTn id="140" dur="3000" fill="hold"/>
                                        <p:tgtEl>
                                          <p:spTgt spid="13"/>
                                        </p:tgtEl>
                                        <p:attrNameLst>
                                          <p:attrName>ppt_y</p:attrName>
                                        </p:attrNameLst>
                                      </p:cBhvr>
                                      <p:tavLst>
                                        <p:tav tm="0">
                                          <p:val>
                                            <p:strVal val="#ppt_y"/>
                                          </p:val>
                                        </p:tav>
                                        <p:tav tm="100000">
                                          <p:val>
                                            <p:strVal val="#ppt_y"/>
                                          </p:val>
                                        </p:tav>
                                      </p:tavLst>
                                    </p:anim>
                                  </p:childTnLst>
                                </p:cTn>
                              </p:par>
                              <p:par>
                                <p:cTn id="141" presetID="3" presetClass="entr" presetSubtype="5" fill="hold" grpId="1" nodeType="withEffect">
                                  <p:stCondLst>
                                    <p:cond delay="0"/>
                                  </p:stCondLst>
                                  <p:childTnLst>
                                    <p:set>
                                      <p:cBhvr>
                                        <p:cTn id="142" dur="1" fill="hold">
                                          <p:stCondLst>
                                            <p:cond delay="0"/>
                                          </p:stCondLst>
                                        </p:cTn>
                                        <p:tgtEl>
                                          <p:spTgt spid="13"/>
                                        </p:tgtEl>
                                        <p:attrNameLst>
                                          <p:attrName>style.visibility</p:attrName>
                                        </p:attrNameLst>
                                      </p:cBhvr>
                                      <p:to>
                                        <p:strVal val="visible"/>
                                      </p:to>
                                    </p:set>
                                    <p:animEffect transition="in" filter="blinds(vertical)">
                                      <p:cBhvr>
                                        <p:cTn id="143" dur="4000"/>
                                        <p:tgtEl>
                                          <p:spTgt spid="13"/>
                                        </p:tgtEl>
                                      </p:cBhvr>
                                    </p:animEffect>
                                  </p:childTnLst>
                                </p:cTn>
                              </p:par>
                              <p:par>
                                <p:cTn id="144" presetID="2" presetClass="exit" presetSubtype="8"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ppt_y"/>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ntr" presetSubtype="2" fill="hold" grpId="0"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ppt_y"/>
                                          </p:val>
                                        </p:tav>
                                        <p:tav tm="100000">
                                          <p:val>
                                            <p:strVal val="#ppt_y"/>
                                          </p:val>
                                        </p:tav>
                                      </p:tavLst>
                                    </p:anim>
                                  </p:childTnLst>
                                </p:cTn>
                              </p:par>
                              <p:par>
                                <p:cTn id="152" presetID="3" presetClass="entr" presetSubtype="5" fill="hold" grpId="1" nodeType="withEffect">
                                  <p:stCondLst>
                                    <p:cond delay="0"/>
                                  </p:stCondLst>
                                  <p:childTnLst>
                                    <p:set>
                                      <p:cBhvr>
                                        <p:cTn id="153" dur="1" fill="hold">
                                          <p:stCondLst>
                                            <p:cond delay="0"/>
                                          </p:stCondLst>
                                        </p:cTn>
                                        <p:tgtEl>
                                          <p:spTgt spid="12"/>
                                        </p:tgtEl>
                                        <p:attrNameLst>
                                          <p:attrName>style.visibility</p:attrName>
                                        </p:attrNameLst>
                                      </p:cBhvr>
                                      <p:to>
                                        <p:strVal val="visible"/>
                                      </p:to>
                                    </p:set>
                                    <p:animEffect transition="in" filter="blinds(vertical)">
                                      <p:cBhvr>
                                        <p:cTn id="154" dur="4000"/>
                                        <p:tgtEl>
                                          <p:spTgt spid="12"/>
                                        </p:tgtEl>
                                      </p:cBhvr>
                                    </p:animEffect>
                                  </p:childTnLst>
                                </p:cTn>
                              </p:par>
                              <p:par>
                                <p:cTn id="155" presetID="2" presetClass="exit" presetSubtype="8"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ppt_y"/>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ntr" presetSubtype="2" fill="hold" grpId="0"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additive="base">
                                        <p:cTn id="161" dur="3000" fill="hold"/>
                                        <p:tgtEl>
                                          <p:spTgt spid="11"/>
                                        </p:tgtEl>
                                        <p:attrNameLst>
                                          <p:attrName>ppt_x</p:attrName>
                                        </p:attrNameLst>
                                      </p:cBhvr>
                                      <p:tavLst>
                                        <p:tav tm="0">
                                          <p:val>
                                            <p:strVal val="1+#ppt_w/2"/>
                                          </p:val>
                                        </p:tav>
                                        <p:tav tm="100000">
                                          <p:val>
                                            <p:strVal val="#ppt_x"/>
                                          </p:val>
                                        </p:tav>
                                      </p:tavLst>
                                    </p:anim>
                                    <p:anim calcmode="lin" valueType="num">
                                      <p:cBhvr additive="base">
                                        <p:cTn id="162" dur="3000" fill="hold"/>
                                        <p:tgtEl>
                                          <p:spTgt spid="11"/>
                                        </p:tgtEl>
                                        <p:attrNameLst>
                                          <p:attrName>ppt_y</p:attrName>
                                        </p:attrNameLst>
                                      </p:cBhvr>
                                      <p:tavLst>
                                        <p:tav tm="0">
                                          <p:val>
                                            <p:strVal val="#ppt_y"/>
                                          </p:val>
                                        </p:tav>
                                        <p:tav tm="100000">
                                          <p:val>
                                            <p:strVal val="#ppt_y"/>
                                          </p:val>
                                        </p:tav>
                                      </p:tavLst>
                                    </p:anim>
                                  </p:childTnLst>
                                </p:cTn>
                              </p:par>
                              <p:par>
                                <p:cTn id="163" presetID="3" presetClass="entr" presetSubtype="5" fill="hold" grpId="1" nodeType="withEffect">
                                  <p:stCondLst>
                                    <p:cond delay="0"/>
                                  </p:stCondLst>
                                  <p:childTnLst>
                                    <p:set>
                                      <p:cBhvr>
                                        <p:cTn id="164" dur="1" fill="hold">
                                          <p:stCondLst>
                                            <p:cond delay="0"/>
                                          </p:stCondLst>
                                        </p:cTn>
                                        <p:tgtEl>
                                          <p:spTgt spid="11"/>
                                        </p:tgtEl>
                                        <p:attrNameLst>
                                          <p:attrName>style.visibility</p:attrName>
                                        </p:attrNameLst>
                                      </p:cBhvr>
                                      <p:to>
                                        <p:strVal val="visible"/>
                                      </p:to>
                                    </p:set>
                                    <p:animEffect transition="in" filter="blinds(vertical)">
                                      <p:cBhvr>
                                        <p:cTn id="165" dur="4000"/>
                                        <p:tgtEl>
                                          <p:spTgt spid="11"/>
                                        </p:tgtEl>
                                      </p:cBhvr>
                                    </p:animEffect>
                                  </p:childTnLst>
                                </p:cTn>
                              </p:par>
                              <p:par>
                                <p:cTn id="166" presetID="2" presetClass="exit" presetSubtype="8" fill="hold" grpId="2" nodeType="withEffect">
                                  <p:stCondLst>
                                    <p:cond delay="0"/>
                                  </p:stCondLst>
                                  <p:childTnLst>
                                    <p:anim calcmode="lin" valueType="num">
                                      <p:cBhvr additive="base">
                                        <p:cTn id="167" dur="3000"/>
                                        <p:tgtEl>
                                          <p:spTgt spid="11"/>
                                        </p:tgtEl>
                                        <p:attrNameLst>
                                          <p:attrName>ppt_x</p:attrName>
                                        </p:attrNameLst>
                                      </p:cBhvr>
                                      <p:tavLst>
                                        <p:tav tm="0">
                                          <p:val>
                                            <p:strVal val="ppt_x"/>
                                          </p:val>
                                        </p:tav>
                                        <p:tav tm="100000">
                                          <p:val>
                                            <p:strVal val="0-ppt_w/2"/>
                                          </p:val>
                                        </p:tav>
                                      </p:tavLst>
                                    </p:anim>
                                    <p:anim calcmode="lin" valueType="num">
                                      <p:cBhvr additive="base">
                                        <p:cTn id="168" dur="3000"/>
                                        <p:tgtEl>
                                          <p:spTgt spid="11"/>
                                        </p:tgtEl>
                                        <p:attrNameLst>
                                          <p:attrName>ppt_y</p:attrName>
                                        </p:attrNameLst>
                                      </p:cBhvr>
                                      <p:tavLst>
                                        <p:tav tm="0">
                                          <p:val>
                                            <p:strVal val="ppt_y"/>
                                          </p:val>
                                        </p:tav>
                                        <p:tav tm="100000">
                                          <p:val>
                                            <p:strVal val="ppt_y"/>
                                          </p:val>
                                        </p:tav>
                                      </p:tavLst>
                                    </p:anim>
                                    <p:set>
                                      <p:cBhvr>
                                        <p:cTn id="169" dur="1" fill="hold">
                                          <p:stCondLst>
                                            <p:cond delay="2999"/>
                                          </p:stCondLst>
                                        </p:cTn>
                                        <p:tgtEl>
                                          <p:spTgt spid="11"/>
                                        </p:tgtEl>
                                        <p:attrNameLst>
                                          <p:attrName>style.visibility</p:attrName>
                                        </p:attrNameLst>
                                      </p:cBhvr>
                                      <p:to>
                                        <p:strVal val="hidden"/>
                                      </p:to>
                                    </p:set>
                                  </p:childTnLst>
                                </p:cTn>
                              </p:par>
                              <p:par>
                                <p:cTn id="170" presetID="2" presetClass="entr" presetSubtype="2" fill="hold" grpId="0" nodeType="withEffect">
                                  <p:stCondLst>
                                    <p:cond delay="0"/>
                                  </p:stCondLst>
                                  <p:childTnLst>
                                    <p:set>
                                      <p:cBhvr>
                                        <p:cTn id="171" dur="1" fill="hold">
                                          <p:stCondLst>
                                            <p:cond delay="0"/>
                                          </p:stCondLst>
                                        </p:cTn>
                                        <p:tgtEl>
                                          <p:spTgt spid="10"/>
                                        </p:tgtEl>
                                        <p:attrNameLst>
                                          <p:attrName>style.visibility</p:attrName>
                                        </p:attrNameLst>
                                      </p:cBhvr>
                                      <p:to>
                                        <p:strVal val="visible"/>
                                      </p:to>
                                    </p:set>
                                    <p:anim calcmode="lin" valueType="num">
                                      <p:cBhvr additive="base">
                                        <p:cTn id="172" dur="3000" fill="hold"/>
                                        <p:tgtEl>
                                          <p:spTgt spid="10"/>
                                        </p:tgtEl>
                                        <p:attrNameLst>
                                          <p:attrName>ppt_x</p:attrName>
                                        </p:attrNameLst>
                                      </p:cBhvr>
                                      <p:tavLst>
                                        <p:tav tm="0">
                                          <p:val>
                                            <p:strVal val="1+#ppt_w/2"/>
                                          </p:val>
                                        </p:tav>
                                        <p:tav tm="100000">
                                          <p:val>
                                            <p:strVal val="#ppt_x"/>
                                          </p:val>
                                        </p:tav>
                                      </p:tavLst>
                                    </p:anim>
                                    <p:anim calcmode="lin" valueType="num">
                                      <p:cBhvr additive="base">
                                        <p:cTn id="173" dur="3000" fill="hold"/>
                                        <p:tgtEl>
                                          <p:spTgt spid="10"/>
                                        </p:tgtEl>
                                        <p:attrNameLst>
                                          <p:attrName>ppt_y</p:attrName>
                                        </p:attrNameLst>
                                      </p:cBhvr>
                                      <p:tavLst>
                                        <p:tav tm="0">
                                          <p:val>
                                            <p:strVal val="#ppt_y"/>
                                          </p:val>
                                        </p:tav>
                                        <p:tav tm="100000">
                                          <p:val>
                                            <p:strVal val="#ppt_y"/>
                                          </p:val>
                                        </p:tav>
                                      </p:tavLst>
                                    </p:anim>
                                  </p:childTnLst>
                                </p:cTn>
                              </p:par>
                              <p:par>
                                <p:cTn id="174" presetID="3" presetClass="entr" presetSubtype="5" fill="hold" grpId="1" nodeType="withEffect">
                                  <p:stCondLst>
                                    <p:cond delay="0"/>
                                  </p:stCondLst>
                                  <p:childTnLst>
                                    <p:set>
                                      <p:cBhvr>
                                        <p:cTn id="175" dur="1" fill="hold">
                                          <p:stCondLst>
                                            <p:cond delay="0"/>
                                          </p:stCondLst>
                                        </p:cTn>
                                        <p:tgtEl>
                                          <p:spTgt spid="10"/>
                                        </p:tgtEl>
                                        <p:attrNameLst>
                                          <p:attrName>style.visibility</p:attrName>
                                        </p:attrNameLst>
                                      </p:cBhvr>
                                      <p:to>
                                        <p:strVal val="visible"/>
                                      </p:to>
                                    </p:set>
                                    <p:animEffect transition="in" filter="blinds(vertical)">
                                      <p:cBhvr>
                                        <p:cTn id="176" dur="4000"/>
                                        <p:tgtEl>
                                          <p:spTgt spid="10"/>
                                        </p:tgtEl>
                                      </p:cBhvr>
                                    </p:animEffec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ntr" presetSubtype="2" fill="hold" grpId="0" nodeType="withEffect">
                                  <p:stCondLst>
                                    <p:cond delay="0"/>
                                  </p:stCondLst>
                                  <p:childTnLst>
                                    <p:set>
                                      <p:cBhvr>
                                        <p:cTn id="182" dur="1" fill="hold">
                                          <p:stCondLst>
                                            <p:cond delay="0"/>
                                          </p:stCondLst>
                                        </p:cTn>
                                        <p:tgtEl>
                                          <p:spTgt spid="18"/>
                                        </p:tgtEl>
                                        <p:attrNameLst>
                                          <p:attrName>style.visibility</p:attrName>
                                        </p:attrNameLst>
                                      </p:cBhvr>
                                      <p:to>
                                        <p:strVal val="visible"/>
                                      </p:to>
                                    </p:set>
                                    <p:anim calcmode="lin" valueType="num">
                                      <p:cBhvr additive="base">
                                        <p:cTn id="183" dur="3000" fill="hold"/>
                                        <p:tgtEl>
                                          <p:spTgt spid="18"/>
                                        </p:tgtEl>
                                        <p:attrNameLst>
                                          <p:attrName>ppt_x</p:attrName>
                                        </p:attrNameLst>
                                      </p:cBhvr>
                                      <p:tavLst>
                                        <p:tav tm="0">
                                          <p:val>
                                            <p:strVal val="1+#ppt_w/2"/>
                                          </p:val>
                                        </p:tav>
                                        <p:tav tm="100000">
                                          <p:val>
                                            <p:strVal val="#ppt_x"/>
                                          </p:val>
                                        </p:tav>
                                      </p:tavLst>
                                    </p:anim>
                                    <p:anim calcmode="lin" valueType="num">
                                      <p:cBhvr additive="base">
                                        <p:cTn id="184" dur="3000" fill="hold"/>
                                        <p:tgtEl>
                                          <p:spTgt spid="18"/>
                                        </p:tgtEl>
                                        <p:attrNameLst>
                                          <p:attrName>ppt_y</p:attrName>
                                        </p:attrNameLst>
                                      </p:cBhvr>
                                      <p:tavLst>
                                        <p:tav tm="0">
                                          <p:val>
                                            <p:strVal val="#ppt_y"/>
                                          </p:val>
                                        </p:tav>
                                        <p:tav tm="100000">
                                          <p:val>
                                            <p:strVal val="#ppt_y"/>
                                          </p:val>
                                        </p:tav>
                                      </p:tavLst>
                                    </p:anim>
                                  </p:childTnLst>
                                </p:cTn>
                              </p:par>
                              <p:par>
                                <p:cTn id="185" presetID="3" presetClass="entr" presetSubtype="5" fill="hold" grpId="1"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vertical)">
                                      <p:cBhvr>
                                        <p:cTn id="187" dur="4000"/>
                                        <p:tgtEl>
                                          <p:spTgt spid="18"/>
                                        </p:tgtEl>
                                      </p:cBhvr>
                                    </p:animEffect>
                                  </p:childTnLst>
                                </p:cTn>
                              </p:par>
                              <p:par>
                                <p:cTn id="188" presetID="2" presetClass="exit" presetSubtype="2" fill="hold" grpId="2" nodeType="withEffect">
                                  <p:stCondLst>
                                    <p:cond delay="0"/>
                                  </p:stCondLst>
                                  <p:childTnLst>
                                    <p:anim calcmode="lin" valueType="num">
                                      <p:cBhvr additive="base">
                                        <p:cTn id="189" dur="3000"/>
                                        <p:tgtEl>
                                          <p:spTgt spid="18"/>
                                        </p:tgtEl>
                                        <p:attrNameLst>
                                          <p:attrName>ppt_x</p:attrName>
                                        </p:attrNameLst>
                                      </p:cBhvr>
                                      <p:tavLst>
                                        <p:tav tm="0">
                                          <p:val>
                                            <p:strVal val="ppt_x"/>
                                          </p:val>
                                        </p:tav>
                                        <p:tav tm="100000">
                                          <p:val>
                                            <p:strVal val="1+ppt_w/2"/>
                                          </p:val>
                                        </p:tav>
                                      </p:tavLst>
                                    </p:anim>
                                    <p:anim calcmode="lin" valueType="num">
                                      <p:cBhvr additive="base">
                                        <p:cTn id="190" dur="3000"/>
                                        <p:tgtEl>
                                          <p:spTgt spid="18"/>
                                        </p:tgtEl>
                                        <p:attrNameLst>
                                          <p:attrName>ppt_y</p:attrName>
                                        </p:attrNameLst>
                                      </p:cBhvr>
                                      <p:tavLst>
                                        <p:tav tm="0">
                                          <p:val>
                                            <p:strVal val="ppt_y"/>
                                          </p:val>
                                        </p:tav>
                                        <p:tav tm="100000">
                                          <p:val>
                                            <p:strVal val="ppt_y"/>
                                          </p:val>
                                        </p:tav>
                                      </p:tavLst>
                                    </p:anim>
                                    <p:set>
                                      <p:cBhvr>
                                        <p:cTn id="191" dur="1" fill="hold">
                                          <p:stCondLst>
                                            <p:cond delay="2999"/>
                                          </p:stCondLst>
                                        </p:cTn>
                                        <p:tgtEl>
                                          <p:spTgt spid="18"/>
                                        </p:tgtEl>
                                        <p:attrNameLst>
                                          <p:attrName>style.visibility</p:attrName>
                                        </p:attrNameLst>
                                      </p:cBhvr>
                                      <p:to>
                                        <p:strVal val="hidden"/>
                                      </p:to>
                                    </p:set>
                                  </p:childTnLst>
                                </p:cTn>
                              </p:par>
                              <p:par>
                                <p:cTn id="192" presetID="2" presetClass="entr" presetSubtype="2" fill="hold" grpId="0" nodeType="withEffect">
                                  <p:stCondLst>
                                    <p:cond delay="0"/>
                                  </p:stCondLst>
                                  <p:childTnLst>
                                    <p:set>
                                      <p:cBhvr>
                                        <p:cTn id="193" dur="1" fill="hold">
                                          <p:stCondLst>
                                            <p:cond delay="0"/>
                                          </p:stCondLst>
                                        </p:cTn>
                                        <p:tgtEl>
                                          <p:spTgt spid="20"/>
                                        </p:tgtEl>
                                        <p:attrNameLst>
                                          <p:attrName>style.visibility</p:attrName>
                                        </p:attrNameLst>
                                      </p:cBhvr>
                                      <p:to>
                                        <p:strVal val="visible"/>
                                      </p:to>
                                    </p:set>
                                    <p:anim calcmode="lin" valueType="num">
                                      <p:cBhvr additive="base">
                                        <p:cTn id="194" dur="3000" fill="hold"/>
                                        <p:tgtEl>
                                          <p:spTgt spid="20"/>
                                        </p:tgtEl>
                                        <p:attrNameLst>
                                          <p:attrName>ppt_x</p:attrName>
                                        </p:attrNameLst>
                                      </p:cBhvr>
                                      <p:tavLst>
                                        <p:tav tm="0">
                                          <p:val>
                                            <p:strVal val="1+#ppt_w/2"/>
                                          </p:val>
                                        </p:tav>
                                        <p:tav tm="100000">
                                          <p:val>
                                            <p:strVal val="#ppt_x"/>
                                          </p:val>
                                        </p:tav>
                                      </p:tavLst>
                                    </p:anim>
                                    <p:anim calcmode="lin" valueType="num">
                                      <p:cBhvr additive="base">
                                        <p:cTn id="195" dur="3000" fill="hold"/>
                                        <p:tgtEl>
                                          <p:spTgt spid="20"/>
                                        </p:tgtEl>
                                        <p:attrNameLst>
                                          <p:attrName>ppt_y</p:attrName>
                                        </p:attrNameLst>
                                      </p:cBhvr>
                                      <p:tavLst>
                                        <p:tav tm="0">
                                          <p:val>
                                            <p:strVal val="#ppt_y"/>
                                          </p:val>
                                        </p:tav>
                                        <p:tav tm="100000">
                                          <p:val>
                                            <p:strVal val="#ppt_y"/>
                                          </p:val>
                                        </p:tav>
                                      </p:tavLst>
                                    </p:anim>
                                  </p:childTnLst>
                                </p:cTn>
                              </p:par>
                              <p:par>
                                <p:cTn id="196" presetID="3" presetClass="entr" presetSubtype="5" fill="hold" grpId="1" nodeType="withEffect">
                                  <p:stCondLst>
                                    <p:cond delay="0"/>
                                  </p:stCondLst>
                                  <p:childTnLst>
                                    <p:set>
                                      <p:cBhvr>
                                        <p:cTn id="197" dur="1" fill="hold">
                                          <p:stCondLst>
                                            <p:cond delay="0"/>
                                          </p:stCondLst>
                                        </p:cTn>
                                        <p:tgtEl>
                                          <p:spTgt spid="20"/>
                                        </p:tgtEl>
                                        <p:attrNameLst>
                                          <p:attrName>style.visibility</p:attrName>
                                        </p:attrNameLst>
                                      </p:cBhvr>
                                      <p:to>
                                        <p:strVal val="visible"/>
                                      </p:to>
                                    </p:set>
                                    <p:animEffect transition="in" filter="blinds(vertical)">
                                      <p:cBhvr>
                                        <p:cTn id="198" dur="4000"/>
                                        <p:tgtEl>
                                          <p:spTgt spid="20"/>
                                        </p:tgtEl>
                                      </p:cBhvr>
                                    </p:animEffect>
                                  </p:childTnLst>
                                </p:cTn>
                              </p:par>
                              <p:par>
                                <p:cTn id="199" presetID="2" presetClass="exit" presetSubtype="2" fill="hold" grpId="2" nodeType="withEffect">
                                  <p:stCondLst>
                                    <p:cond delay="0"/>
                                  </p:stCondLst>
                                  <p:childTnLst>
                                    <p:anim calcmode="lin" valueType="num">
                                      <p:cBhvr additive="base">
                                        <p:cTn id="200" dur="3000"/>
                                        <p:tgtEl>
                                          <p:spTgt spid="20"/>
                                        </p:tgtEl>
                                        <p:attrNameLst>
                                          <p:attrName>ppt_x</p:attrName>
                                        </p:attrNameLst>
                                      </p:cBhvr>
                                      <p:tavLst>
                                        <p:tav tm="0">
                                          <p:val>
                                            <p:strVal val="ppt_x"/>
                                          </p:val>
                                        </p:tav>
                                        <p:tav tm="100000">
                                          <p:val>
                                            <p:strVal val="1+ppt_w/2"/>
                                          </p:val>
                                        </p:tav>
                                      </p:tavLst>
                                    </p:anim>
                                    <p:anim calcmode="lin" valueType="num">
                                      <p:cBhvr additive="base">
                                        <p:cTn id="201" dur="3000"/>
                                        <p:tgtEl>
                                          <p:spTgt spid="20"/>
                                        </p:tgtEl>
                                        <p:attrNameLst>
                                          <p:attrName>ppt_y</p:attrName>
                                        </p:attrNameLst>
                                      </p:cBhvr>
                                      <p:tavLst>
                                        <p:tav tm="0">
                                          <p:val>
                                            <p:strVal val="ppt_y"/>
                                          </p:val>
                                        </p:tav>
                                        <p:tav tm="100000">
                                          <p:val>
                                            <p:strVal val="ppt_y"/>
                                          </p:val>
                                        </p:tav>
                                      </p:tavLst>
                                    </p:anim>
                                    <p:set>
                                      <p:cBhvr>
                                        <p:cTn id="202" dur="1" fill="hold">
                                          <p:stCondLst>
                                            <p:cond delay="2999"/>
                                          </p:stCondLst>
                                        </p:cTn>
                                        <p:tgtEl>
                                          <p:spTgt spid="20"/>
                                        </p:tgtEl>
                                        <p:attrNameLst>
                                          <p:attrName>style.visibility</p:attrName>
                                        </p:attrNameLst>
                                      </p:cBhvr>
                                      <p:to>
                                        <p:strVal val="hidden"/>
                                      </p:to>
                                    </p:set>
                                  </p:childTnLst>
                                </p:cTn>
                              </p:par>
                              <p:par>
                                <p:cTn id="203" presetID="2" presetClass="entr" presetSubtype="2" fill="hold" grpId="0"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additive="base">
                                        <p:cTn id="205" dur="3000" fill="hold"/>
                                        <p:tgtEl>
                                          <p:spTgt spid="21"/>
                                        </p:tgtEl>
                                        <p:attrNameLst>
                                          <p:attrName>ppt_x</p:attrName>
                                        </p:attrNameLst>
                                      </p:cBhvr>
                                      <p:tavLst>
                                        <p:tav tm="0">
                                          <p:val>
                                            <p:strVal val="1+#ppt_w/2"/>
                                          </p:val>
                                        </p:tav>
                                        <p:tav tm="100000">
                                          <p:val>
                                            <p:strVal val="#ppt_x"/>
                                          </p:val>
                                        </p:tav>
                                      </p:tavLst>
                                    </p:anim>
                                    <p:anim calcmode="lin" valueType="num">
                                      <p:cBhvr additive="base">
                                        <p:cTn id="206" dur="3000" fill="hold"/>
                                        <p:tgtEl>
                                          <p:spTgt spid="21"/>
                                        </p:tgtEl>
                                        <p:attrNameLst>
                                          <p:attrName>ppt_y</p:attrName>
                                        </p:attrNameLst>
                                      </p:cBhvr>
                                      <p:tavLst>
                                        <p:tav tm="0">
                                          <p:val>
                                            <p:strVal val="#ppt_y"/>
                                          </p:val>
                                        </p:tav>
                                        <p:tav tm="100000">
                                          <p:val>
                                            <p:strVal val="#ppt_y"/>
                                          </p:val>
                                        </p:tav>
                                      </p:tavLst>
                                    </p:anim>
                                  </p:childTnLst>
                                </p:cTn>
                              </p:par>
                              <p:par>
                                <p:cTn id="207" presetID="3" presetClass="entr" presetSubtype="5" fill="hold" grpId="1" nodeType="withEffect">
                                  <p:stCondLst>
                                    <p:cond delay="0"/>
                                  </p:stCondLst>
                                  <p:childTnLst>
                                    <p:set>
                                      <p:cBhvr>
                                        <p:cTn id="208" dur="1" fill="hold">
                                          <p:stCondLst>
                                            <p:cond delay="0"/>
                                          </p:stCondLst>
                                        </p:cTn>
                                        <p:tgtEl>
                                          <p:spTgt spid="21"/>
                                        </p:tgtEl>
                                        <p:attrNameLst>
                                          <p:attrName>style.visibility</p:attrName>
                                        </p:attrNameLst>
                                      </p:cBhvr>
                                      <p:to>
                                        <p:strVal val="visible"/>
                                      </p:to>
                                    </p:set>
                                    <p:animEffect transition="in" filter="blinds(vertical)">
                                      <p:cBhvr>
                                        <p:cTn id="209" dur="4000"/>
                                        <p:tgtEl>
                                          <p:spTgt spid="21"/>
                                        </p:tgtEl>
                                      </p:cBhvr>
                                    </p:animEffect>
                                  </p:childTnLst>
                                </p:cTn>
                              </p:par>
                              <p:par>
                                <p:cTn id="210" presetID="2" presetClass="exit" presetSubtype="2" fill="hold" grpId="2" nodeType="withEffect">
                                  <p:stCondLst>
                                    <p:cond delay="0"/>
                                  </p:stCondLst>
                                  <p:childTnLst>
                                    <p:anim calcmode="lin" valueType="num">
                                      <p:cBhvr additive="base">
                                        <p:cTn id="211" dur="3000"/>
                                        <p:tgtEl>
                                          <p:spTgt spid="21"/>
                                        </p:tgtEl>
                                        <p:attrNameLst>
                                          <p:attrName>ppt_x</p:attrName>
                                        </p:attrNameLst>
                                      </p:cBhvr>
                                      <p:tavLst>
                                        <p:tav tm="0">
                                          <p:val>
                                            <p:strVal val="ppt_x"/>
                                          </p:val>
                                        </p:tav>
                                        <p:tav tm="100000">
                                          <p:val>
                                            <p:strVal val="1+ppt_w/2"/>
                                          </p:val>
                                        </p:tav>
                                      </p:tavLst>
                                    </p:anim>
                                    <p:anim calcmode="lin" valueType="num">
                                      <p:cBhvr additive="base">
                                        <p:cTn id="212" dur="3000"/>
                                        <p:tgtEl>
                                          <p:spTgt spid="21"/>
                                        </p:tgtEl>
                                        <p:attrNameLst>
                                          <p:attrName>ppt_y</p:attrName>
                                        </p:attrNameLst>
                                      </p:cBhvr>
                                      <p:tavLst>
                                        <p:tav tm="0">
                                          <p:val>
                                            <p:strVal val="ppt_y"/>
                                          </p:val>
                                        </p:tav>
                                        <p:tav tm="100000">
                                          <p:val>
                                            <p:strVal val="ppt_y"/>
                                          </p:val>
                                        </p:tav>
                                      </p:tavLst>
                                    </p:anim>
                                    <p:set>
                                      <p:cBhvr>
                                        <p:cTn id="213" dur="1" fill="hold">
                                          <p:stCondLst>
                                            <p:cond delay="2999"/>
                                          </p:stCondLst>
                                        </p:cTn>
                                        <p:tgtEl>
                                          <p:spTgt spid="21"/>
                                        </p:tgtEl>
                                        <p:attrNameLst>
                                          <p:attrName>style.visibility</p:attrName>
                                        </p:attrNameLst>
                                      </p:cBhvr>
                                      <p:to>
                                        <p:strVal val="hidden"/>
                                      </p:to>
                                    </p:set>
                                  </p:childTnLst>
                                </p:cTn>
                              </p:par>
                              <p:par>
                                <p:cTn id="214" presetID="2" presetClass="entr" presetSubtype="2" fill="hold" grpId="0" nodeType="withEffect">
                                  <p:stCondLst>
                                    <p:cond delay="0"/>
                                  </p:stCondLst>
                                  <p:childTnLst>
                                    <p:set>
                                      <p:cBhvr>
                                        <p:cTn id="215" dur="1" fill="hold">
                                          <p:stCondLst>
                                            <p:cond delay="0"/>
                                          </p:stCondLst>
                                        </p:cTn>
                                        <p:tgtEl>
                                          <p:spTgt spid="23"/>
                                        </p:tgtEl>
                                        <p:attrNameLst>
                                          <p:attrName>style.visibility</p:attrName>
                                        </p:attrNameLst>
                                      </p:cBhvr>
                                      <p:to>
                                        <p:strVal val="visible"/>
                                      </p:to>
                                    </p:set>
                                    <p:anim calcmode="lin" valueType="num">
                                      <p:cBhvr additive="base">
                                        <p:cTn id="216" dur="3000" fill="hold"/>
                                        <p:tgtEl>
                                          <p:spTgt spid="23"/>
                                        </p:tgtEl>
                                        <p:attrNameLst>
                                          <p:attrName>ppt_x</p:attrName>
                                        </p:attrNameLst>
                                      </p:cBhvr>
                                      <p:tavLst>
                                        <p:tav tm="0">
                                          <p:val>
                                            <p:strVal val="1+#ppt_w/2"/>
                                          </p:val>
                                        </p:tav>
                                        <p:tav tm="100000">
                                          <p:val>
                                            <p:strVal val="#ppt_x"/>
                                          </p:val>
                                        </p:tav>
                                      </p:tavLst>
                                    </p:anim>
                                    <p:anim calcmode="lin" valueType="num">
                                      <p:cBhvr additive="base">
                                        <p:cTn id="217" dur="3000" fill="hold"/>
                                        <p:tgtEl>
                                          <p:spTgt spid="23"/>
                                        </p:tgtEl>
                                        <p:attrNameLst>
                                          <p:attrName>ppt_y</p:attrName>
                                        </p:attrNameLst>
                                      </p:cBhvr>
                                      <p:tavLst>
                                        <p:tav tm="0">
                                          <p:val>
                                            <p:strVal val="#ppt_y"/>
                                          </p:val>
                                        </p:tav>
                                        <p:tav tm="100000">
                                          <p:val>
                                            <p:strVal val="#ppt_y"/>
                                          </p:val>
                                        </p:tav>
                                      </p:tavLst>
                                    </p:anim>
                                  </p:childTnLst>
                                </p:cTn>
                              </p:par>
                              <p:par>
                                <p:cTn id="218" presetID="3" presetClass="entr" presetSubtype="5" fill="hold" grpId="1" nodeType="withEffect">
                                  <p:stCondLst>
                                    <p:cond delay="0"/>
                                  </p:stCondLst>
                                  <p:childTnLst>
                                    <p:set>
                                      <p:cBhvr>
                                        <p:cTn id="219" dur="1" fill="hold">
                                          <p:stCondLst>
                                            <p:cond delay="0"/>
                                          </p:stCondLst>
                                        </p:cTn>
                                        <p:tgtEl>
                                          <p:spTgt spid="23"/>
                                        </p:tgtEl>
                                        <p:attrNameLst>
                                          <p:attrName>style.visibility</p:attrName>
                                        </p:attrNameLst>
                                      </p:cBhvr>
                                      <p:to>
                                        <p:strVal val="visible"/>
                                      </p:to>
                                    </p:set>
                                    <p:animEffect transition="in" filter="blinds(vertical)">
                                      <p:cBhvr>
                                        <p:cTn id="220" dur="4000"/>
                                        <p:tgtEl>
                                          <p:spTgt spid="23"/>
                                        </p:tgtEl>
                                      </p:cBhvr>
                                    </p:animEffect>
                                  </p:childTnLst>
                                </p:cTn>
                              </p:par>
                              <p:par>
                                <p:cTn id="221" presetID="2" presetClass="exit" presetSubtype="2" fill="hold" grpId="2" nodeType="withEffect">
                                  <p:stCondLst>
                                    <p:cond delay="0"/>
                                  </p:stCondLst>
                                  <p:childTnLst>
                                    <p:anim calcmode="lin" valueType="num">
                                      <p:cBhvr additive="base">
                                        <p:cTn id="222" dur="3000"/>
                                        <p:tgtEl>
                                          <p:spTgt spid="23"/>
                                        </p:tgtEl>
                                        <p:attrNameLst>
                                          <p:attrName>ppt_x</p:attrName>
                                        </p:attrNameLst>
                                      </p:cBhvr>
                                      <p:tavLst>
                                        <p:tav tm="0">
                                          <p:val>
                                            <p:strVal val="ppt_x"/>
                                          </p:val>
                                        </p:tav>
                                        <p:tav tm="100000">
                                          <p:val>
                                            <p:strVal val="1+ppt_w/2"/>
                                          </p:val>
                                        </p:tav>
                                      </p:tavLst>
                                    </p:anim>
                                    <p:anim calcmode="lin" valueType="num">
                                      <p:cBhvr additive="base">
                                        <p:cTn id="223" dur="3000"/>
                                        <p:tgtEl>
                                          <p:spTgt spid="23"/>
                                        </p:tgtEl>
                                        <p:attrNameLst>
                                          <p:attrName>ppt_y</p:attrName>
                                        </p:attrNameLst>
                                      </p:cBhvr>
                                      <p:tavLst>
                                        <p:tav tm="0">
                                          <p:val>
                                            <p:strVal val="ppt_y"/>
                                          </p:val>
                                        </p:tav>
                                        <p:tav tm="100000">
                                          <p:val>
                                            <p:strVal val="ppt_y"/>
                                          </p:val>
                                        </p:tav>
                                      </p:tavLst>
                                    </p:anim>
                                    <p:set>
                                      <p:cBhvr>
                                        <p:cTn id="224" dur="1" fill="hold">
                                          <p:stCondLst>
                                            <p:cond delay="2999"/>
                                          </p:stCondLst>
                                        </p:cTn>
                                        <p:tgtEl>
                                          <p:spTgt spid="23"/>
                                        </p:tgtEl>
                                        <p:attrNameLst>
                                          <p:attrName>style.visibility</p:attrName>
                                        </p:attrNameLst>
                                      </p:cBhvr>
                                      <p:to>
                                        <p:strVal val="hidden"/>
                                      </p:to>
                                    </p:set>
                                  </p:childTnLst>
                                </p:cTn>
                              </p:par>
                              <p:par>
                                <p:cTn id="225" presetID="2" presetClass="entr" presetSubtype="2" fill="hold" grpId="0" nodeType="withEffect">
                                  <p:stCondLst>
                                    <p:cond delay="0"/>
                                  </p:stCondLst>
                                  <p:childTnLst>
                                    <p:set>
                                      <p:cBhvr>
                                        <p:cTn id="226" dur="1" fill="hold">
                                          <p:stCondLst>
                                            <p:cond delay="0"/>
                                          </p:stCondLst>
                                        </p:cTn>
                                        <p:tgtEl>
                                          <p:spTgt spid="25"/>
                                        </p:tgtEl>
                                        <p:attrNameLst>
                                          <p:attrName>style.visibility</p:attrName>
                                        </p:attrNameLst>
                                      </p:cBhvr>
                                      <p:to>
                                        <p:strVal val="visible"/>
                                      </p:to>
                                    </p:set>
                                    <p:anim calcmode="lin" valueType="num">
                                      <p:cBhvr additive="base">
                                        <p:cTn id="227" dur="3000" fill="hold"/>
                                        <p:tgtEl>
                                          <p:spTgt spid="25"/>
                                        </p:tgtEl>
                                        <p:attrNameLst>
                                          <p:attrName>ppt_x</p:attrName>
                                        </p:attrNameLst>
                                      </p:cBhvr>
                                      <p:tavLst>
                                        <p:tav tm="0">
                                          <p:val>
                                            <p:strVal val="1+#ppt_w/2"/>
                                          </p:val>
                                        </p:tav>
                                        <p:tav tm="100000">
                                          <p:val>
                                            <p:strVal val="#ppt_x"/>
                                          </p:val>
                                        </p:tav>
                                      </p:tavLst>
                                    </p:anim>
                                    <p:anim calcmode="lin" valueType="num">
                                      <p:cBhvr additive="base">
                                        <p:cTn id="228" dur="3000" fill="hold"/>
                                        <p:tgtEl>
                                          <p:spTgt spid="25"/>
                                        </p:tgtEl>
                                        <p:attrNameLst>
                                          <p:attrName>ppt_y</p:attrName>
                                        </p:attrNameLst>
                                      </p:cBhvr>
                                      <p:tavLst>
                                        <p:tav tm="0">
                                          <p:val>
                                            <p:strVal val="#ppt_y"/>
                                          </p:val>
                                        </p:tav>
                                        <p:tav tm="100000">
                                          <p:val>
                                            <p:strVal val="#ppt_y"/>
                                          </p:val>
                                        </p:tav>
                                      </p:tavLst>
                                    </p:anim>
                                  </p:childTnLst>
                                </p:cTn>
                              </p:par>
                              <p:par>
                                <p:cTn id="229" presetID="3" presetClass="entr" presetSubtype="5" fill="hold" grpId="1" nodeType="withEffect">
                                  <p:stCondLst>
                                    <p:cond delay="0"/>
                                  </p:stCondLst>
                                  <p:childTnLst>
                                    <p:set>
                                      <p:cBhvr>
                                        <p:cTn id="230" dur="1" fill="hold">
                                          <p:stCondLst>
                                            <p:cond delay="0"/>
                                          </p:stCondLst>
                                        </p:cTn>
                                        <p:tgtEl>
                                          <p:spTgt spid="25"/>
                                        </p:tgtEl>
                                        <p:attrNameLst>
                                          <p:attrName>style.visibility</p:attrName>
                                        </p:attrNameLst>
                                      </p:cBhvr>
                                      <p:to>
                                        <p:strVal val="visible"/>
                                      </p:to>
                                    </p:set>
                                    <p:animEffect transition="in" filter="blinds(vertical)">
                                      <p:cBhvr>
                                        <p:cTn id="231" dur="4000"/>
                                        <p:tgtEl>
                                          <p:spTgt spid="25"/>
                                        </p:tgtEl>
                                      </p:cBhvr>
                                    </p:animEffect>
                                  </p:childTnLst>
                                </p:cTn>
                              </p:par>
                              <p:par>
                                <p:cTn id="232" presetID="2" presetClass="exit" presetSubtype="2" fill="hold" grpId="2" nodeType="withEffect">
                                  <p:stCondLst>
                                    <p:cond delay="0"/>
                                  </p:stCondLst>
                                  <p:childTnLst>
                                    <p:anim calcmode="lin" valueType="num">
                                      <p:cBhvr additive="base">
                                        <p:cTn id="233" dur="3000"/>
                                        <p:tgtEl>
                                          <p:spTgt spid="25"/>
                                        </p:tgtEl>
                                        <p:attrNameLst>
                                          <p:attrName>ppt_x</p:attrName>
                                        </p:attrNameLst>
                                      </p:cBhvr>
                                      <p:tavLst>
                                        <p:tav tm="0">
                                          <p:val>
                                            <p:strVal val="ppt_x"/>
                                          </p:val>
                                        </p:tav>
                                        <p:tav tm="100000">
                                          <p:val>
                                            <p:strVal val="1+ppt_w/2"/>
                                          </p:val>
                                        </p:tav>
                                      </p:tavLst>
                                    </p:anim>
                                    <p:anim calcmode="lin" valueType="num">
                                      <p:cBhvr additive="base">
                                        <p:cTn id="234" dur="3000"/>
                                        <p:tgtEl>
                                          <p:spTgt spid="25"/>
                                        </p:tgtEl>
                                        <p:attrNameLst>
                                          <p:attrName>ppt_y</p:attrName>
                                        </p:attrNameLst>
                                      </p:cBhvr>
                                      <p:tavLst>
                                        <p:tav tm="0">
                                          <p:val>
                                            <p:strVal val="ppt_y"/>
                                          </p:val>
                                        </p:tav>
                                        <p:tav tm="100000">
                                          <p:val>
                                            <p:strVal val="ppt_y"/>
                                          </p:val>
                                        </p:tav>
                                      </p:tavLst>
                                    </p:anim>
                                    <p:set>
                                      <p:cBhvr>
                                        <p:cTn id="235" dur="1" fill="hold">
                                          <p:stCondLst>
                                            <p:cond delay="2999"/>
                                          </p:stCondLst>
                                        </p:cTn>
                                        <p:tgtEl>
                                          <p:spTgt spid="25"/>
                                        </p:tgtEl>
                                        <p:attrNameLst>
                                          <p:attrName>style.visibility</p:attrName>
                                        </p:attrNameLst>
                                      </p:cBhvr>
                                      <p:to>
                                        <p:strVal val="hidden"/>
                                      </p:to>
                                    </p:set>
                                  </p:childTnLst>
                                </p:cTn>
                              </p:par>
                              <p:par>
                                <p:cTn id="236" presetID="2" presetClass="entr" presetSubtype="2" fill="hold" grpId="0" nodeType="withEffect">
                                  <p:stCondLst>
                                    <p:cond delay="0"/>
                                  </p:stCondLst>
                                  <p:childTnLst>
                                    <p:set>
                                      <p:cBhvr>
                                        <p:cTn id="237" dur="1" fill="hold">
                                          <p:stCondLst>
                                            <p:cond delay="0"/>
                                          </p:stCondLst>
                                        </p:cTn>
                                        <p:tgtEl>
                                          <p:spTgt spid="33"/>
                                        </p:tgtEl>
                                        <p:attrNameLst>
                                          <p:attrName>style.visibility</p:attrName>
                                        </p:attrNameLst>
                                      </p:cBhvr>
                                      <p:to>
                                        <p:strVal val="visible"/>
                                      </p:to>
                                    </p:set>
                                    <p:anim calcmode="lin" valueType="num">
                                      <p:cBhvr additive="base">
                                        <p:cTn id="238" dur="3000" fill="hold"/>
                                        <p:tgtEl>
                                          <p:spTgt spid="33"/>
                                        </p:tgtEl>
                                        <p:attrNameLst>
                                          <p:attrName>ppt_x</p:attrName>
                                        </p:attrNameLst>
                                      </p:cBhvr>
                                      <p:tavLst>
                                        <p:tav tm="0">
                                          <p:val>
                                            <p:strVal val="1+#ppt_w/2"/>
                                          </p:val>
                                        </p:tav>
                                        <p:tav tm="100000">
                                          <p:val>
                                            <p:strVal val="#ppt_x"/>
                                          </p:val>
                                        </p:tav>
                                      </p:tavLst>
                                    </p:anim>
                                    <p:anim calcmode="lin" valueType="num">
                                      <p:cBhvr additive="base">
                                        <p:cTn id="239" dur="3000" fill="hold"/>
                                        <p:tgtEl>
                                          <p:spTgt spid="33"/>
                                        </p:tgtEl>
                                        <p:attrNameLst>
                                          <p:attrName>ppt_y</p:attrName>
                                        </p:attrNameLst>
                                      </p:cBhvr>
                                      <p:tavLst>
                                        <p:tav tm="0">
                                          <p:val>
                                            <p:strVal val="#ppt_y"/>
                                          </p:val>
                                        </p:tav>
                                        <p:tav tm="100000">
                                          <p:val>
                                            <p:strVal val="#ppt_y"/>
                                          </p:val>
                                        </p:tav>
                                      </p:tavLst>
                                    </p:anim>
                                  </p:childTnLst>
                                </p:cTn>
                              </p:par>
                              <p:par>
                                <p:cTn id="240" presetID="3"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Effect transition="in" filter="blinds(vertical)">
                                      <p:cBhvr>
                                        <p:cTn id="242" dur="4000"/>
                                        <p:tgtEl>
                                          <p:spTgt spid="33"/>
                                        </p:tgtEl>
                                      </p:cBhvr>
                                    </p:animEffect>
                                  </p:childTnLst>
                                </p:cTn>
                              </p:par>
                              <p:par>
                                <p:cTn id="243" presetID="2" presetClass="exit" presetSubtype="2" fill="hold" grpId="2" nodeType="withEffect">
                                  <p:stCondLst>
                                    <p:cond delay="0"/>
                                  </p:stCondLst>
                                  <p:childTnLst>
                                    <p:anim calcmode="lin" valueType="num">
                                      <p:cBhvr additive="base">
                                        <p:cTn id="244" dur="3000"/>
                                        <p:tgtEl>
                                          <p:spTgt spid="33"/>
                                        </p:tgtEl>
                                        <p:attrNameLst>
                                          <p:attrName>ppt_x</p:attrName>
                                        </p:attrNameLst>
                                      </p:cBhvr>
                                      <p:tavLst>
                                        <p:tav tm="0">
                                          <p:val>
                                            <p:strVal val="ppt_x"/>
                                          </p:val>
                                        </p:tav>
                                        <p:tav tm="100000">
                                          <p:val>
                                            <p:strVal val="1+ppt_w/2"/>
                                          </p:val>
                                        </p:tav>
                                      </p:tavLst>
                                    </p:anim>
                                    <p:anim calcmode="lin" valueType="num">
                                      <p:cBhvr additive="base">
                                        <p:cTn id="245" dur="3000"/>
                                        <p:tgtEl>
                                          <p:spTgt spid="33"/>
                                        </p:tgtEl>
                                        <p:attrNameLst>
                                          <p:attrName>ppt_y</p:attrName>
                                        </p:attrNameLst>
                                      </p:cBhvr>
                                      <p:tavLst>
                                        <p:tav tm="0">
                                          <p:val>
                                            <p:strVal val="ppt_y"/>
                                          </p:val>
                                        </p:tav>
                                        <p:tav tm="100000">
                                          <p:val>
                                            <p:strVal val="ppt_y"/>
                                          </p:val>
                                        </p:tav>
                                      </p:tavLst>
                                    </p:anim>
                                    <p:set>
                                      <p:cBhvr>
                                        <p:cTn id="246" dur="1" fill="hold">
                                          <p:stCondLst>
                                            <p:cond delay="2999"/>
                                          </p:stCondLst>
                                        </p:cTn>
                                        <p:tgtEl>
                                          <p:spTgt spid="33"/>
                                        </p:tgtEl>
                                        <p:attrNameLst>
                                          <p:attrName>style.visibility</p:attrName>
                                        </p:attrNameLst>
                                      </p:cBhvr>
                                      <p:to>
                                        <p:strVal val="hidden"/>
                                      </p:to>
                                    </p:set>
                                  </p:childTnLst>
                                </p:cTn>
                              </p:par>
                              <p:par>
                                <p:cTn id="247" presetID="2" presetClass="entr" presetSubtype="2" fill="hold" grpId="0" nodeType="withEffect">
                                  <p:stCondLst>
                                    <p:cond delay="0"/>
                                  </p:stCondLst>
                                  <p:childTnLst>
                                    <p:set>
                                      <p:cBhvr>
                                        <p:cTn id="248" dur="1" fill="hold">
                                          <p:stCondLst>
                                            <p:cond delay="0"/>
                                          </p:stCondLst>
                                        </p:cTn>
                                        <p:tgtEl>
                                          <p:spTgt spid="32"/>
                                        </p:tgtEl>
                                        <p:attrNameLst>
                                          <p:attrName>style.visibility</p:attrName>
                                        </p:attrNameLst>
                                      </p:cBhvr>
                                      <p:to>
                                        <p:strVal val="visible"/>
                                      </p:to>
                                    </p:set>
                                    <p:anim calcmode="lin" valueType="num">
                                      <p:cBhvr additive="base">
                                        <p:cTn id="249" dur="3000" fill="hold"/>
                                        <p:tgtEl>
                                          <p:spTgt spid="32"/>
                                        </p:tgtEl>
                                        <p:attrNameLst>
                                          <p:attrName>ppt_x</p:attrName>
                                        </p:attrNameLst>
                                      </p:cBhvr>
                                      <p:tavLst>
                                        <p:tav tm="0">
                                          <p:val>
                                            <p:strVal val="1+#ppt_w/2"/>
                                          </p:val>
                                        </p:tav>
                                        <p:tav tm="100000">
                                          <p:val>
                                            <p:strVal val="#ppt_x"/>
                                          </p:val>
                                        </p:tav>
                                      </p:tavLst>
                                    </p:anim>
                                    <p:anim calcmode="lin" valueType="num">
                                      <p:cBhvr additive="base">
                                        <p:cTn id="250" dur="3000" fill="hold"/>
                                        <p:tgtEl>
                                          <p:spTgt spid="32"/>
                                        </p:tgtEl>
                                        <p:attrNameLst>
                                          <p:attrName>ppt_y</p:attrName>
                                        </p:attrNameLst>
                                      </p:cBhvr>
                                      <p:tavLst>
                                        <p:tav tm="0">
                                          <p:val>
                                            <p:strVal val="#ppt_y"/>
                                          </p:val>
                                        </p:tav>
                                        <p:tav tm="100000">
                                          <p:val>
                                            <p:strVal val="#ppt_y"/>
                                          </p:val>
                                        </p:tav>
                                      </p:tavLst>
                                    </p:anim>
                                  </p:childTnLst>
                                </p:cTn>
                              </p:par>
                              <p:par>
                                <p:cTn id="251" presetID="3" presetClass="entr" presetSubtype="5" fill="hold" grpId="1"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blinds(vertical)">
                                      <p:cBhvr>
                                        <p:cTn id="253" dur="4000"/>
                                        <p:tgtEl>
                                          <p:spTgt spid="32"/>
                                        </p:tgtEl>
                                      </p:cBhvr>
                                    </p:animEffect>
                                  </p:childTnLst>
                                </p:cTn>
                              </p:par>
                              <p:par>
                                <p:cTn id="254" presetID="2" presetClass="exit" presetSubtype="2" fill="hold" grpId="2" nodeType="withEffect">
                                  <p:stCondLst>
                                    <p:cond delay="0"/>
                                  </p:stCondLst>
                                  <p:childTnLst>
                                    <p:anim calcmode="lin" valueType="num">
                                      <p:cBhvr additive="base">
                                        <p:cTn id="255" dur="3000"/>
                                        <p:tgtEl>
                                          <p:spTgt spid="32"/>
                                        </p:tgtEl>
                                        <p:attrNameLst>
                                          <p:attrName>ppt_x</p:attrName>
                                        </p:attrNameLst>
                                      </p:cBhvr>
                                      <p:tavLst>
                                        <p:tav tm="0">
                                          <p:val>
                                            <p:strVal val="ppt_x"/>
                                          </p:val>
                                        </p:tav>
                                        <p:tav tm="100000">
                                          <p:val>
                                            <p:strVal val="1+ppt_w/2"/>
                                          </p:val>
                                        </p:tav>
                                      </p:tavLst>
                                    </p:anim>
                                    <p:anim calcmode="lin" valueType="num">
                                      <p:cBhvr additive="base">
                                        <p:cTn id="256" dur="3000"/>
                                        <p:tgtEl>
                                          <p:spTgt spid="32"/>
                                        </p:tgtEl>
                                        <p:attrNameLst>
                                          <p:attrName>ppt_y</p:attrName>
                                        </p:attrNameLst>
                                      </p:cBhvr>
                                      <p:tavLst>
                                        <p:tav tm="0">
                                          <p:val>
                                            <p:strVal val="ppt_y"/>
                                          </p:val>
                                        </p:tav>
                                        <p:tav tm="100000">
                                          <p:val>
                                            <p:strVal val="ppt_y"/>
                                          </p:val>
                                        </p:tav>
                                      </p:tavLst>
                                    </p:anim>
                                    <p:set>
                                      <p:cBhvr>
                                        <p:cTn id="257" dur="1" fill="hold">
                                          <p:stCondLst>
                                            <p:cond delay="2999"/>
                                          </p:stCondLst>
                                        </p:cTn>
                                        <p:tgtEl>
                                          <p:spTgt spid="32"/>
                                        </p:tgtEl>
                                        <p:attrNameLst>
                                          <p:attrName>style.visibility</p:attrName>
                                        </p:attrNameLst>
                                      </p:cBhvr>
                                      <p:to>
                                        <p:strVal val="hidden"/>
                                      </p:to>
                                    </p:set>
                                  </p:childTnLst>
                                </p:cTn>
                              </p:par>
                              <p:par>
                                <p:cTn id="258" presetID="2" presetClass="entr" presetSubtype="2" fill="hold" grpId="0" nodeType="withEffect">
                                  <p:stCondLst>
                                    <p:cond delay="0"/>
                                  </p:stCondLst>
                                  <p:childTnLst>
                                    <p:set>
                                      <p:cBhvr>
                                        <p:cTn id="259" dur="1" fill="hold">
                                          <p:stCondLst>
                                            <p:cond delay="0"/>
                                          </p:stCondLst>
                                        </p:cTn>
                                        <p:tgtEl>
                                          <p:spTgt spid="31"/>
                                        </p:tgtEl>
                                        <p:attrNameLst>
                                          <p:attrName>style.visibility</p:attrName>
                                        </p:attrNameLst>
                                      </p:cBhvr>
                                      <p:to>
                                        <p:strVal val="visible"/>
                                      </p:to>
                                    </p:set>
                                    <p:anim calcmode="lin" valueType="num">
                                      <p:cBhvr additive="base">
                                        <p:cTn id="260" dur="3000" fill="hold"/>
                                        <p:tgtEl>
                                          <p:spTgt spid="31"/>
                                        </p:tgtEl>
                                        <p:attrNameLst>
                                          <p:attrName>ppt_x</p:attrName>
                                        </p:attrNameLst>
                                      </p:cBhvr>
                                      <p:tavLst>
                                        <p:tav tm="0">
                                          <p:val>
                                            <p:strVal val="1+#ppt_w/2"/>
                                          </p:val>
                                        </p:tav>
                                        <p:tav tm="100000">
                                          <p:val>
                                            <p:strVal val="#ppt_x"/>
                                          </p:val>
                                        </p:tav>
                                      </p:tavLst>
                                    </p:anim>
                                    <p:anim calcmode="lin" valueType="num">
                                      <p:cBhvr additive="base">
                                        <p:cTn id="261" dur="3000" fill="hold"/>
                                        <p:tgtEl>
                                          <p:spTgt spid="31"/>
                                        </p:tgtEl>
                                        <p:attrNameLst>
                                          <p:attrName>ppt_y</p:attrName>
                                        </p:attrNameLst>
                                      </p:cBhvr>
                                      <p:tavLst>
                                        <p:tav tm="0">
                                          <p:val>
                                            <p:strVal val="#ppt_y"/>
                                          </p:val>
                                        </p:tav>
                                        <p:tav tm="100000">
                                          <p:val>
                                            <p:strVal val="#ppt_y"/>
                                          </p:val>
                                        </p:tav>
                                      </p:tavLst>
                                    </p:anim>
                                  </p:childTnLst>
                                </p:cTn>
                              </p:par>
                              <p:par>
                                <p:cTn id="262" presetID="3" presetClass="entr" presetSubtype="5" fill="hold" grpId="1" nodeType="withEffect">
                                  <p:stCondLst>
                                    <p:cond delay="0"/>
                                  </p:stCondLst>
                                  <p:childTnLst>
                                    <p:set>
                                      <p:cBhvr>
                                        <p:cTn id="263" dur="1" fill="hold">
                                          <p:stCondLst>
                                            <p:cond delay="0"/>
                                          </p:stCondLst>
                                        </p:cTn>
                                        <p:tgtEl>
                                          <p:spTgt spid="31"/>
                                        </p:tgtEl>
                                        <p:attrNameLst>
                                          <p:attrName>style.visibility</p:attrName>
                                        </p:attrNameLst>
                                      </p:cBhvr>
                                      <p:to>
                                        <p:strVal val="visible"/>
                                      </p:to>
                                    </p:set>
                                    <p:animEffect transition="in" filter="blinds(vertical)">
                                      <p:cBhvr>
                                        <p:cTn id="264" dur="4000"/>
                                        <p:tgtEl>
                                          <p:spTgt spid="31"/>
                                        </p:tgtEl>
                                      </p:cBhvr>
                                    </p:animEffect>
                                  </p:childTnLst>
                                </p:cTn>
                              </p:par>
                              <p:par>
                                <p:cTn id="265" presetID="2" presetClass="exit" presetSubtype="2" fill="hold" grpId="2" nodeType="withEffect">
                                  <p:stCondLst>
                                    <p:cond delay="0"/>
                                  </p:stCondLst>
                                  <p:childTnLst>
                                    <p:anim calcmode="lin" valueType="num">
                                      <p:cBhvr additive="base">
                                        <p:cTn id="266" dur="3000"/>
                                        <p:tgtEl>
                                          <p:spTgt spid="31"/>
                                        </p:tgtEl>
                                        <p:attrNameLst>
                                          <p:attrName>ppt_x</p:attrName>
                                        </p:attrNameLst>
                                      </p:cBhvr>
                                      <p:tavLst>
                                        <p:tav tm="0">
                                          <p:val>
                                            <p:strVal val="ppt_x"/>
                                          </p:val>
                                        </p:tav>
                                        <p:tav tm="100000">
                                          <p:val>
                                            <p:strVal val="1+ppt_w/2"/>
                                          </p:val>
                                        </p:tav>
                                      </p:tavLst>
                                    </p:anim>
                                    <p:anim calcmode="lin" valueType="num">
                                      <p:cBhvr additive="base">
                                        <p:cTn id="267" dur="3000"/>
                                        <p:tgtEl>
                                          <p:spTgt spid="31"/>
                                        </p:tgtEl>
                                        <p:attrNameLst>
                                          <p:attrName>ppt_y</p:attrName>
                                        </p:attrNameLst>
                                      </p:cBhvr>
                                      <p:tavLst>
                                        <p:tav tm="0">
                                          <p:val>
                                            <p:strVal val="ppt_y"/>
                                          </p:val>
                                        </p:tav>
                                        <p:tav tm="100000">
                                          <p:val>
                                            <p:strVal val="ppt_y"/>
                                          </p:val>
                                        </p:tav>
                                      </p:tavLst>
                                    </p:anim>
                                    <p:set>
                                      <p:cBhvr>
                                        <p:cTn id="268" dur="1" fill="hold">
                                          <p:stCondLst>
                                            <p:cond delay="2999"/>
                                          </p:stCondLst>
                                        </p:cTn>
                                        <p:tgtEl>
                                          <p:spTgt spid="31"/>
                                        </p:tgtEl>
                                        <p:attrNameLst>
                                          <p:attrName>style.visibility</p:attrName>
                                        </p:attrNameLst>
                                      </p:cBhvr>
                                      <p:to>
                                        <p:strVal val="hidden"/>
                                      </p:to>
                                    </p:set>
                                  </p:childTnLst>
                                </p:cTn>
                              </p:par>
                              <p:par>
                                <p:cTn id="269" presetID="2" presetClass="entr" presetSubtype="2" fill="hold" grpId="0" nodeType="withEffect">
                                  <p:stCondLst>
                                    <p:cond delay="0"/>
                                  </p:stCondLst>
                                  <p:childTnLst>
                                    <p:set>
                                      <p:cBhvr>
                                        <p:cTn id="270" dur="1" fill="hold">
                                          <p:stCondLst>
                                            <p:cond delay="0"/>
                                          </p:stCondLst>
                                        </p:cTn>
                                        <p:tgtEl>
                                          <p:spTgt spid="30"/>
                                        </p:tgtEl>
                                        <p:attrNameLst>
                                          <p:attrName>style.visibility</p:attrName>
                                        </p:attrNameLst>
                                      </p:cBhvr>
                                      <p:to>
                                        <p:strVal val="visible"/>
                                      </p:to>
                                    </p:set>
                                    <p:anim calcmode="lin" valueType="num">
                                      <p:cBhvr additive="base">
                                        <p:cTn id="271" dur="3000" fill="hold"/>
                                        <p:tgtEl>
                                          <p:spTgt spid="30"/>
                                        </p:tgtEl>
                                        <p:attrNameLst>
                                          <p:attrName>ppt_x</p:attrName>
                                        </p:attrNameLst>
                                      </p:cBhvr>
                                      <p:tavLst>
                                        <p:tav tm="0">
                                          <p:val>
                                            <p:strVal val="1+#ppt_w/2"/>
                                          </p:val>
                                        </p:tav>
                                        <p:tav tm="100000">
                                          <p:val>
                                            <p:strVal val="#ppt_x"/>
                                          </p:val>
                                        </p:tav>
                                      </p:tavLst>
                                    </p:anim>
                                    <p:anim calcmode="lin" valueType="num">
                                      <p:cBhvr additive="base">
                                        <p:cTn id="272" dur="3000" fill="hold"/>
                                        <p:tgtEl>
                                          <p:spTgt spid="30"/>
                                        </p:tgtEl>
                                        <p:attrNameLst>
                                          <p:attrName>ppt_y</p:attrName>
                                        </p:attrNameLst>
                                      </p:cBhvr>
                                      <p:tavLst>
                                        <p:tav tm="0">
                                          <p:val>
                                            <p:strVal val="#ppt_y"/>
                                          </p:val>
                                        </p:tav>
                                        <p:tav tm="100000">
                                          <p:val>
                                            <p:strVal val="#ppt_y"/>
                                          </p:val>
                                        </p:tav>
                                      </p:tavLst>
                                    </p:anim>
                                  </p:childTnLst>
                                </p:cTn>
                              </p:par>
                              <p:par>
                                <p:cTn id="273" presetID="3" presetClass="entr" presetSubtype="5" fill="hold" grpId="1" nodeType="withEffect">
                                  <p:stCondLst>
                                    <p:cond delay="0"/>
                                  </p:stCondLst>
                                  <p:childTnLst>
                                    <p:set>
                                      <p:cBhvr>
                                        <p:cTn id="274" dur="1" fill="hold">
                                          <p:stCondLst>
                                            <p:cond delay="0"/>
                                          </p:stCondLst>
                                        </p:cTn>
                                        <p:tgtEl>
                                          <p:spTgt spid="30"/>
                                        </p:tgtEl>
                                        <p:attrNameLst>
                                          <p:attrName>style.visibility</p:attrName>
                                        </p:attrNameLst>
                                      </p:cBhvr>
                                      <p:to>
                                        <p:strVal val="visible"/>
                                      </p:to>
                                    </p:set>
                                    <p:animEffect transition="in" filter="blinds(vertical)">
                                      <p:cBhvr>
                                        <p:cTn id="275" dur="4000"/>
                                        <p:tgtEl>
                                          <p:spTgt spid="30"/>
                                        </p:tgtEl>
                                      </p:cBhvr>
                                    </p:animEffect>
                                  </p:childTnLst>
                                </p:cTn>
                              </p:par>
                              <p:par>
                                <p:cTn id="276" presetID="2" presetClass="exit" presetSubtype="2" fill="hold" grpId="2" nodeType="withEffect">
                                  <p:stCondLst>
                                    <p:cond delay="0"/>
                                  </p:stCondLst>
                                  <p:childTnLst>
                                    <p:anim calcmode="lin" valueType="num">
                                      <p:cBhvr additive="base">
                                        <p:cTn id="277" dur="3000"/>
                                        <p:tgtEl>
                                          <p:spTgt spid="30"/>
                                        </p:tgtEl>
                                        <p:attrNameLst>
                                          <p:attrName>ppt_x</p:attrName>
                                        </p:attrNameLst>
                                      </p:cBhvr>
                                      <p:tavLst>
                                        <p:tav tm="0">
                                          <p:val>
                                            <p:strVal val="ppt_x"/>
                                          </p:val>
                                        </p:tav>
                                        <p:tav tm="100000">
                                          <p:val>
                                            <p:strVal val="1+ppt_w/2"/>
                                          </p:val>
                                        </p:tav>
                                      </p:tavLst>
                                    </p:anim>
                                    <p:anim calcmode="lin" valueType="num">
                                      <p:cBhvr additive="base">
                                        <p:cTn id="278" dur="3000"/>
                                        <p:tgtEl>
                                          <p:spTgt spid="30"/>
                                        </p:tgtEl>
                                        <p:attrNameLst>
                                          <p:attrName>ppt_y</p:attrName>
                                        </p:attrNameLst>
                                      </p:cBhvr>
                                      <p:tavLst>
                                        <p:tav tm="0">
                                          <p:val>
                                            <p:strVal val="ppt_y"/>
                                          </p:val>
                                        </p:tav>
                                        <p:tav tm="100000">
                                          <p:val>
                                            <p:strVal val="ppt_y"/>
                                          </p:val>
                                        </p:tav>
                                      </p:tavLst>
                                    </p:anim>
                                    <p:set>
                                      <p:cBhvr>
                                        <p:cTn id="279" dur="1" fill="hold">
                                          <p:stCondLst>
                                            <p:cond delay="2999"/>
                                          </p:stCondLst>
                                        </p:cTn>
                                        <p:tgtEl>
                                          <p:spTgt spid="30"/>
                                        </p:tgtEl>
                                        <p:attrNameLst>
                                          <p:attrName>style.visibility</p:attrName>
                                        </p:attrNameLst>
                                      </p:cBhvr>
                                      <p:to>
                                        <p:strVal val="hidden"/>
                                      </p:to>
                                    </p:set>
                                  </p:childTnLst>
                                </p:cTn>
                              </p:par>
                              <p:par>
                                <p:cTn id="280" presetID="2" presetClass="entr" presetSubtype="2" fill="hold" grpId="0" nodeType="withEffect">
                                  <p:stCondLst>
                                    <p:cond delay="0"/>
                                  </p:stCondLst>
                                  <p:childTnLst>
                                    <p:set>
                                      <p:cBhvr>
                                        <p:cTn id="281" dur="1" fill="hold">
                                          <p:stCondLst>
                                            <p:cond delay="0"/>
                                          </p:stCondLst>
                                        </p:cTn>
                                        <p:tgtEl>
                                          <p:spTgt spid="29"/>
                                        </p:tgtEl>
                                        <p:attrNameLst>
                                          <p:attrName>style.visibility</p:attrName>
                                        </p:attrNameLst>
                                      </p:cBhvr>
                                      <p:to>
                                        <p:strVal val="visible"/>
                                      </p:to>
                                    </p:set>
                                    <p:anim calcmode="lin" valueType="num">
                                      <p:cBhvr additive="base">
                                        <p:cTn id="282" dur="3000" fill="hold"/>
                                        <p:tgtEl>
                                          <p:spTgt spid="29"/>
                                        </p:tgtEl>
                                        <p:attrNameLst>
                                          <p:attrName>ppt_x</p:attrName>
                                        </p:attrNameLst>
                                      </p:cBhvr>
                                      <p:tavLst>
                                        <p:tav tm="0">
                                          <p:val>
                                            <p:strVal val="1+#ppt_w/2"/>
                                          </p:val>
                                        </p:tav>
                                        <p:tav tm="100000">
                                          <p:val>
                                            <p:strVal val="#ppt_x"/>
                                          </p:val>
                                        </p:tav>
                                      </p:tavLst>
                                    </p:anim>
                                    <p:anim calcmode="lin" valueType="num">
                                      <p:cBhvr additive="base">
                                        <p:cTn id="283" dur="3000" fill="hold"/>
                                        <p:tgtEl>
                                          <p:spTgt spid="29"/>
                                        </p:tgtEl>
                                        <p:attrNameLst>
                                          <p:attrName>ppt_y</p:attrName>
                                        </p:attrNameLst>
                                      </p:cBhvr>
                                      <p:tavLst>
                                        <p:tav tm="0">
                                          <p:val>
                                            <p:strVal val="#ppt_y"/>
                                          </p:val>
                                        </p:tav>
                                        <p:tav tm="100000">
                                          <p:val>
                                            <p:strVal val="#ppt_y"/>
                                          </p:val>
                                        </p:tav>
                                      </p:tavLst>
                                    </p:anim>
                                  </p:childTnLst>
                                </p:cTn>
                              </p:par>
                              <p:par>
                                <p:cTn id="284" presetID="3" presetClass="entr" presetSubtype="5" fill="hold" grpId="1" nodeType="withEffect">
                                  <p:stCondLst>
                                    <p:cond delay="0"/>
                                  </p:stCondLst>
                                  <p:childTnLst>
                                    <p:set>
                                      <p:cBhvr>
                                        <p:cTn id="285" dur="1" fill="hold">
                                          <p:stCondLst>
                                            <p:cond delay="0"/>
                                          </p:stCondLst>
                                        </p:cTn>
                                        <p:tgtEl>
                                          <p:spTgt spid="29"/>
                                        </p:tgtEl>
                                        <p:attrNameLst>
                                          <p:attrName>style.visibility</p:attrName>
                                        </p:attrNameLst>
                                      </p:cBhvr>
                                      <p:to>
                                        <p:strVal val="visible"/>
                                      </p:to>
                                    </p:set>
                                    <p:animEffect transition="in" filter="blinds(vertical)">
                                      <p:cBhvr>
                                        <p:cTn id="286" dur="4000"/>
                                        <p:tgtEl>
                                          <p:spTgt spid="29"/>
                                        </p:tgtEl>
                                      </p:cBhvr>
                                    </p:animEffect>
                                  </p:childTnLst>
                                </p:cTn>
                              </p:par>
                              <p:par>
                                <p:cTn id="287" presetID="2" presetClass="exit" presetSubtype="2"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1+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ntr" presetSubtype="2" fill="hold" grpId="0" nodeType="withEffect">
                                  <p:stCondLst>
                                    <p:cond delay="0"/>
                                  </p:stCondLst>
                                  <p:childTnLst>
                                    <p:set>
                                      <p:cBhvr>
                                        <p:cTn id="292" dur="1" fill="hold">
                                          <p:stCondLst>
                                            <p:cond delay="0"/>
                                          </p:stCondLst>
                                        </p:cTn>
                                        <p:tgtEl>
                                          <p:spTgt spid="28"/>
                                        </p:tgtEl>
                                        <p:attrNameLst>
                                          <p:attrName>style.visibility</p:attrName>
                                        </p:attrNameLst>
                                      </p:cBhvr>
                                      <p:to>
                                        <p:strVal val="visible"/>
                                      </p:to>
                                    </p:set>
                                    <p:anim calcmode="lin" valueType="num">
                                      <p:cBhvr additive="base">
                                        <p:cTn id="293" dur="3000" fill="hold"/>
                                        <p:tgtEl>
                                          <p:spTgt spid="28"/>
                                        </p:tgtEl>
                                        <p:attrNameLst>
                                          <p:attrName>ppt_x</p:attrName>
                                        </p:attrNameLst>
                                      </p:cBhvr>
                                      <p:tavLst>
                                        <p:tav tm="0">
                                          <p:val>
                                            <p:strVal val="1+#ppt_w/2"/>
                                          </p:val>
                                        </p:tav>
                                        <p:tav tm="100000">
                                          <p:val>
                                            <p:strVal val="#ppt_x"/>
                                          </p:val>
                                        </p:tav>
                                      </p:tavLst>
                                    </p:anim>
                                    <p:anim calcmode="lin" valueType="num">
                                      <p:cBhvr additive="base">
                                        <p:cTn id="294" dur="3000" fill="hold"/>
                                        <p:tgtEl>
                                          <p:spTgt spid="28"/>
                                        </p:tgtEl>
                                        <p:attrNameLst>
                                          <p:attrName>ppt_y</p:attrName>
                                        </p:attrNameLst>
                                      </p:cBhvr>
                                      <p:tavLst>
                                        <p:tav tm="0">
                                          <p:val>
                                            <p:strVal val="#ppt_y"/>
                                          </p:val>
                                        </p:tav>
                                        <p:tav tm="100000">
                                          <p:val>
                                            <p:strVal val="#ppt_y"/>
                                          </p:val>
                                        </p:tav>
                                      </p:tavLst>
                                    </p:anim>
                                  </p:childTnLst>
                                </p:cTn>
                              </p:par>
                              <p:par>
                                <p:cTn id="295" presetID="3" presetClass="entr" presetSubtype="5" fill="hold" grpId="1" nodeType="withEffect">
                                  <p:stCondLst>
                                    <p:cond delay="0"/>
                                  </p:stCondLst>
                                  <p:childTnLst>
                                    <p:set>
                                      <p:cBhvr>
                                        <p:cTn id="296" dur="1" fill="hold">
                                          <p:stCondLst>
                                            <p:cond delay="0"/>
                                          </p:stCondLst>
                                        </p:cTn>
                                        <p:tgtEl>
                                          <p:spTgt spid="28"/>
                                        </p:tgtEl>
                                        <p:attrNameLst>
                                          <p:attrName>style.visibility</p:attrName>
                                        </p:attrNameLst>
                                      </p:cBhvr>
                                      <p:to>
                                        <p:strVal val="visible"/>
                                      </p:to>
                                    </p:set>
                                    <p:animEffect transition="in" filter="blinds(vertical)">
                                      <p:cBhvr>
                                        <p:cTn id="297" dur="4000"/>
                                        <p:tgtEl>
                                          <p:spTgt spid="28"/>
                                        </p:tgtEl>
                                      </p:cBhvr>
                                    </p:animEffect>
                                  </p:childTnLst>
                                </p:cTn>
                              </p:par>
                              <p:par>
                                <p:cTn id="298" presetID="2" presetClass="exit" presetSubtype="2" fill="hold" grpId="2" nodeType="withEffect">
                                  <p:stCondLst>
                                    <p:cond delay="0"/>
                                  </p:stCondLst>
                                  <p:childTnLst>
                                    <p:anim calcmode="lin" valueType="num">
                                      <p:cBhvr additive="base">
                                        <p:cTn id="299" dur="3000"/>
                                        <p:tgtEl>
                                          <p:spTgt spid="28"/>
                                        </p:tgtEl>
                                        <p:attrNameLst>
                                          <p:attrName>ppt_x</p:attrName>
                                        </p:attrNameLst>
                                      </p:cBhvr>
                                      <p:tavLst>
                                        <p:tav tm="0">
                                          <p:val>
                                            <p:strVal val="ppt_x"/>
                                          </p:val>
                                        </p:tav>
                                        <p:tav tm="100000">
                                          <p:val>
                                            <p:strVal val="1+ppt_w/2"/>
                                          </p:val>
                                        </p:tav>
                                      </p:tavLst>
                                    </p:anim>
                                    <p:anim calcmode="lin" valueType="num">
                                      <p:cBhvr additive="base">
                                        <p:cTn id="300" dur="3000"/>
                                        <p:tgtEl>
                                          <p:spTgt spid="28"/>
                                        </p:tgtEl>
                                        <p:attrNameLst>
                                          <p:attrName>ppt_y</p:attrName>
                                        </p:attrNameLst>
                                      </p:cBhvr>
                                      <p:tavLst>
                                        <p:tav tm="0">
                                          <p:val>
                                            <p:strVal val="ppt_y"/>
                                          </p:val>
                                        </p:tav>
                                        <p:tav tm="100000">
                                          <p:val>
                                            <p:strVal val="ppt_y"/>
                                          </p:val>
                                        </p:tav>
                                      </p:tavLst>
                                    </p:anim>
                                    <p:set>
                                      <p:cBhvr>
                                        <p:cTn id="301" dur="1" fill="hold">
                                          <p:stCondLst>
                                            <p:cond delay="2999"/>
                                          </p:stCondLst>
                                        </p:cTn>
                                        <p:tgtEl>
                                          <p:spTgt spid="28"/>
                                        </p:tgtEl>
                                        <p:attrNameLst>
                                          <p:attrName>style.visibility</p:attrName>
                                        </p:attrNameLst>
                                      </p:cBhvr>
                                      <p:to>
                                        <p:strVal val="hidden"/>
                                      </p:to>
                                    </p:set>
                                  </p:childTnLst>
                                </p:cTn>
                              </p:par>
                              <p:par>
                                <p:cTn id="302" presetID="2" presetClass="entr" presetSubtype="2" fill="hold" grpId="0" nodeType="withEffect">
                                  <p:stCondLst>
                                    <p:cond delay="0"/>
                                  </p:stCondLst>
                                  <p:childTnLst>
                                    <p:set>
                                      <p:cBhvr>
                                        <p:cTn id="303" dur="1" fill="hold">
                                          <p:stCondLst>
                                            <p:cond delay="0"/>
                                          </p:stCondLst>
                                        </p:cTn>
                                        <p:tgtEl>
                                          <p:spTgt spid="27"/>
                                        </p:tgtEl>
                                        <p:attrNameLst>
                                          <p:attrName>style.visibility</p:attrName>
                                        </p:attrNameLst>
                                      </p:cBhvr>
                                      <p:to>
                                        <p:strVal val="visible"/>
                                      </p:to>
                                    </p:set>
                                    <p:anim calcmode="lin" valueType="num">
                                      <p:cBhvr additive="base">
                                        <p:cTn id="304" dur="3000" fill="hold"/>
                                        <p:tgtEl>
                                          <p:spTgt spid="27"/>
                                        </p:tgtEl>
                                        <p:attrNameLst>
                                          <p:attrName>ppt_x</p:attrName>
                                        </p:attrNameLst>
                                      </p:cBhvr>
                                      <p:tavLst>
                                        <p:tav tm="0">
                                          <p:val>
                                            <p:strVal val="1+#ppt_w/2"/>
                                          </p:val>
                                        </p:tav>
                                        <p:tav tm="100000">
                                          <p:val>
                                            <p:strVal val="#ppt_x"/>
                                          </p:val>
                                        </p:tav>
                                      </p:tavLst>
                                    </p:anim>
                                    <p:anim calcmode="lin" valueType="num">
                                      <p:cBhvr additive="base">
                                        <p:cTn id="305" dur="3000" fill="hold"/>
                                        <p:tgtEl>
                                          <p:spTgt spid="27"/>
                                        </p:tgtEl>
                                        <p:attrNameLst>
                                          <p:attrName>ppt_y</p:attrName>
                                        </p:attrNameLst>
                                      </p:cBhvr>
                                      <p:tavLst>
                                        <p:tav tm="0">
                                          <p:val>
                                            <p:strVal val="#ppt_y"/>
                                          </p:val>
                                        </p:tav>
                                        <p:tav tm="100000">
                                          <p:val>
                                            <p:strVal val="#ppt_y"/>
                                          </p:val>
                                        </p:tav>
                                      </p:tavLst>
                                    </p:anim>
                                  </p:childTnLst>
                                </p:cTn>
                              </p:par>
                              <p:par>
                                <p:cTn id="306" presetID="3" presetClass="entr" presetSubtype="5" fill="hold" grpId="1" nodeType="withEffect">
                                  <p:stCondLst>
                                    <p:cond delay="0"/>
                                  </p:stCondLst>
                                  <p:childTnLst>
                                    <p:set>
                                      <p:cBhvr>
                                        <p:cTn id="307" dur="1" fill="hold">
                                          <p:stCondLst>
                                            <p:cond delay="0"/>
                                          </p:stCondLst>
                                        </p:cTn>
                                        <p:tgtEl>
                                          <p:spTgt spid="27"/>
                                        </p:tgtEl>
                                        <p:attrNameLst>
                                          <p:attrName>style.visibility</p:attrName>
                                        </p:attrNameLst>
                                      </p:cBhvr>
                                      <p:to>
                                        <p:strVal val="visible"/>
                                      </p:to>
                                    </p:set>
                                    <p:animEffect transition="in" filter="blinds(vertical)">
                                      <p:cBhvr>
                                        <p:cTn id="308" dur="4000"/>
                                        <p:tgtEl>
                                          <p:spTgt spid="27"/>
                                        </p:tgtEl>
                                      </p:cBhvr>
                                    </p:animEffect>
                                  </p:childTnLst>
                                </p:cTn>
                              </p:par>
                              <p:par>
                                <p:cTn id="309" presetID="2" presetClass="exit" presetSubtype="2" fill="hold" grpId="2" nodeType="withEffect">
                                  <p:stCondLst>
                                    <p:cond delay="0"/>
                                  </p:stCondLst>
                                  <p:childTnLst>
                                    <p:anim calcmode="lin" valueType="num">
                                      <p:cBhvr additive="base">
                                        <p:cTn id="310" dur="3000"/>
                                        <p:tgtEl>
                                          <p:spTgt spid="27"/>
                                        </p:tgtEl>
                                        <p:attrNameLst>
                                          <p:attrName>ppt_x</p:attrName>
                                        </p:attrNameLst>
                                      </p:cBhvr>
                                      <p:tavLst>
                                        <p:tav tm="0">
                                          <p:val>
                                            <p:strVal val="ppt_x"/>
                                          </p:val>
                                        </p:tav>
                                        <p:tav tm="100000">
                                          <p:val>
                                            <p:strVal val="1+ppt_w/2"/>
                                          </p:val>
                                        </p:tav>
                                      </p:tavLst>
                                    </p:anim>
                                    <p:anim calcmode="lin" valueType="num">
                                      <p:cBhvr additive="base">
                                        <p:cTn id="311" dur="3000"/>
                                        <p:tgtEl>
                                          <p:spTgt spid="27"/>
                                        </p:tgtEl>
                                        <p:attrNameLst>
                                          <p:attrName>ppt_y</p:attrName>
                                        </p:attrNameLst>
                                      </p:cBhvr>
                                      <p:tavLst>
                                        <p:tav tm="0">
                                          <p:val>
                                            <p:strVal val="ppt_y"/>
                                          </p:val>
                                        </p:tav>
                                        <p:tav tm="100000">
                                          <p:val>
                                            <p:strVal val="ppt_y"/>
                                          </p:val>
                                        </p:tav>
                                      </p:tavLst>
                                    </p:anim>
                                    <p:set>
                                      <p:cBhvr>
                                        <p:cTn id="312" dur="1" fill="hold">
                                          <p:stCondLst>
                                            <p:cond delay="2999"/>
                                          </p:stCondLst>
                                        </p:cTn>
                                        <p:tgtEl>
                                          <p:spTgt spid="27"/>
                                        </p:tgtEl>
                                        <p:attrNameLst>
                                          <p:attrName>style.visibility</p:attrName>
                                        </p:attrNameLst>
                                      </p:cBhvr>
                                      <p:to>
                                        <p:strVal val="hidden"/>
                                      </p:to>
                                    </p:set>
                                  </p:childTnLst>
                                </p:cTn>
                              </p:par>
                              <p:par>
                                <p:cTn id="313" presetID="2" presetClass="entr" presetSubtype="2" fill="hold" grpId="0" nodeType="withEffect">
                                  <p:stCondLst>
                                    <p:cond delay="0"/>
                                  </p:stCondLst>
                                  <p:childTnLst>
                                    <p:set>
                                      <p:cBhvr>
                                        <p:cTn id="314" dur="1" fill="hold">
                                          <p:stCondLst>
                                            <p:cond delay="0"/>
                                          </p:stCondLst>
                                        </p:cTn>
                                        <p:tgtEl>
                                          <p:spTgt spid="26"/>
                                        </p:tgtEl>
                                        <p:attrNameLst>
                                          <p:attrName>style.visibility</p:attrName>
                                        </p:attrNameLst>
                                      </p:cBhvr>
                                      <p:to>
                                        <p:strVal val="visible"/>
                                      </p:to>
                                    </p:set>
                                    <p:anim calcmode="lin" valueType="num">
                                      <p:cBhvr additive="base">
                                        <p:cTn id="315" dur="3000" fill="hold"/>
                                        <p:tgtEl>
                                          <p:spTgt spid="26"/>
                                        </p:tgtEl>
                                        <p:attrNameLst>
                                          <p:attrName>ppt_x</p:attrName>
                                        </p:attrNameLst>
                                      </p:cBhvr>
                                      <p:tavLst>
                                        <p:tav tm="0">
                                          <p:val>
                                            <p:strVal val="1+#ppt_w/2"/>
                                          </p:val>
                                        </p:tav>
                                        <p:tav tm="100000">
                                          <p:val>
                                            <p:strVal val="#ppt_x"/>
                                          </p:val>
                                        </p:tav>
                                      </p:tavLst>
                                    </p:anim>
                                    <p:anim calcmode="lin" valueType="num">
                                      <p:cBhvr additive="base">
                                        <p:cTn id="316" dur="3000" fill="hold"/>
                                        <p:tgtEl>
                                          <p:spTgt spid="26"/>
                                        </p:tgtEl>
                                        <p:attrNameLst>
                                          <p:attrName>ppt_y</p:attrName>
                                        </p:attrNameLst>
                                      </p:cBhvr>
                                      <p:tavLst>
                                        <p:tav tm="0">
                                          <p:val>
                                            <p:strVal val="#ppt_y"/>
                                          </p:val>
                                        </p:tav>
                                        <p:tav tm="100000">
                                          <p:val>
                                            <p:strVal val="#ppt_y"/>
                                          </p:val>
                                        </p:tav>
                                      </p:tavLst>
                                    </p:anim>
                                  </p:childTnLst>
                                </p:cTn>
                              </p:par>
                              <p:par>
                                <p:cTn id="317" presetID="3" presetClass="entr" presetSubtype="5" fill="hold" grpId="1" nodeType="withEffect">
                                  <p:stCondLst>
                                    <p:cond delay="0"/>
                                  </p:stCondLst>
                                  <p:childTnLst>
                                    <p:set>
                                      <p:cBhvr>
                                        <p:cTn id="318" dur="1" fill="hold">
                                          <p:stCondLst>
                                            <p:cond delay="0"/>
                                          </p:stCondLst>
                                        </p:cTn>
                                        <p:tgtEl>
                                          <p:spTgt spid="26"/>
                                        </p:tgtEl>
                                        <p:attrNameLst>
                                          <p:attrName>style.visibility</p:attrName>
                                        </p:attrNameLst>
                                      </p:cBhvr>
                                      <p:to>
                                        <p:strVal val="visible"/>
                                      </p:to>
                                    </p:set>
                                    <p:animEffect transition="in" filter="blinds(vertical)">
                                      <p:cBhvr>
                                        <p:cTn id="319" dur="4000"/>
                                        <p:tgtEl>
                                          <p:spTgt spid="26"/>
                                        </p:tgtEl>
                                      </p:cBhvr>
                                    </p:animEffect>
                                  </p:childTnLst>
                                </p:cTn>
                              </p:par>
                              <p:par>
                                <p:cTn id="320" presetID="2" presetClass="exit" presetSubtype="2" fill="hold" grpId="2" nodeType="withEffect">
                                  <p:stCondLst>
                                    <p:cond delay="0"/>
                                  </p:stCondLst>
                                  <p:childTnLst>
                                    <p:anim calcmode="lin" valueType="num">
                                      <p:cBhvr additive="base">
                                        <p:cTn id="321" dur="3000"/>
                                        <p:tgtEl>
                                          <p:spTgt spid="26"/>
                                        </p:tgtEl>
                                        <p:attrNameLst>
                                          <p:attrName>ppt_x</p:attrName>
                                        </p:attrNameLst>
                                      </p:cBhvr>
                                      <p:tavLst>
                                        <p:tav tm="0">
                                          <p:val>
                                            <p:strVal val="ppt_x"/>
                                          </p:val>
                                        </p:tav>
                                        <p:tav tm="100000">
                                          <p:val>
                                            <p:strVal val="1+ppt_w/2"/>
                                          </p:val>
                                        </p:tav>
                                      </p:tavLst>
                                    </p:anim>
                                    <p:anim calcmode="lin" valueType="num">
                                      <p:cBhvr additive="base">
                                        <p:cTn id="322" dur="3000"/>
                                        <p:tgtEl>
                                          <p:spTgt spid="26"/>
                                        </p:tgtEl>
                                        <p:attrNameLst>
                                          <p:attrName>ppt_y</p:attrName>
                                        </p:attrNameLst>
                                      </p:cBhvr>
                                      <p:tavLst>
                                        <p:tav tm="0">
                                          <p:val>
                                            <p:strVal val="ppt_y"/>
                                          </p:val>
                                        </p:tav>
                                        <p:tav tm="100000">
                                          <p:val>
                                            <p:strVal val="ppt_y"/>
                                          </p:val>
                                        </p:tav>
                                      </p:tavLst>
                                    </p:anim>
                                    <p:set>
                                      <p:cBhvr>
                                        <p:cTn id="323" dur="1" fill="hold">
                                          <p:stCondLst>
                                            <p:cond delay="2999"/>
                                          </p:stCondLst>
                                        </p:cTn>
                                        <p:tgtEl>
                                          <p:spTgt spid="26"/>
                                        </p:tgtEl>
                                        <p:attrNameLst>
                                          <p:attrName>style.visibility</p:attrName>
                                        </p:attrNameLst>
                                      </p:cBhvr>
                                      <p:to>
                                        <p:strVal val="hidden"/>
                                      </p:to>
                                    </p:set>
                                  </p:childTnLst>
                                </p:cTn>
                              </p:par>
                              <p:par>
                                <p:cTn id="324" presetID="2" presetClass="entr" presetSubtype="2" fill="hold" grpId="0"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3000" fill="hold"/>
                                        <p:tgtEl>
                                          <p:spTgt spid="24"/>
                                        </p:tgtEl>
                                        <p:attrNameLst>
                                          <p:attrName>ppt_x</p:attrName>
                                        </p:attrNameLst>
                                      </p:cBhvr>
                                      <p:tavLst>
                                        <p:tav tm="0">
                                          <p:val>
                                            <p:strVal val="1+#ppt_w/2"/>
                                          </p:val>
                                        </p:tav>
                                        <p:tav tm="100000">
                                          <p:val>
                                            <p:strVal val="#ppt_x"/>
                                          </p:val>
                                        </p:tav>
                                      </p:tavLst>
                                    </p:anim>
                                    <p:anim calcmode="lin" valueType="num">
                                      <p:cBhvr additive="base">
                                        <p:cTn id="327" dur="3000" fill="hold"/>
                                        <p:tgtEl>
                                          <p:spTgt spid="24"/>
                                        </p:tgtEl>
                                        <p:attrNameLst>
                                          <p:attrName>ppt_y</p:attrName>
                                        </p:attrNameLst>
                                      </p:cBhvr>
                                      <p:tavLst>
                                        <p:tav tm="0">
                                          <p:val>
                                            <p:strVal val="#ppt_y"/>
                                          </p:val>
                                        </p:tav>
                                        <p:tav tm="100000">
                                          <p:val>
                                            <p:strVal val="#ppt_y"/>
                                          </p:val>
                                        </p:tav>
                                      </p:tavLst>
                                    </p:anim>
                                  </p:childTnLst>
                                </p:cTn>
                              </p:par>
                              <p:par>
                                <p:cTn id="328" presetID="3" presetClass="entr" presetSubtype="5" fill="hold" grpId="1" nodeType="withEffect">
                                  <p:stCondLst>
                                    <p:cond delay="0"/>
                                  </p:stCondLst>
                                  <p:childTnLst>
                                    <p:set>
                                      <p:cBhvr>
                                        <p:cTn id="329" dur="1" fill="hold">
                                          <p:stCondLst>
                                            <p:cond delay="0"/>
                                          </p:stCondLst>
                                        </p:cTn>
                                        <p:tgtEl>
                                          <p:spTgt spid="24"/>
                                        </p:tgtEl>
                                        <p:attrNameLst>
                                          <p:attrName>style.visibility</p:attrName>
                                        </p:attrNameLst>
                                      </p:cBhvr>
                                      <p:to>
                                        <p:strVal val="visible"/>
                                      </p:to>
                                    </p:set>
                                    <p:animEffect transition="in" filter="blinds(vertical)">
                                      <p:cBhvr>
                                        <p:cTn id="330" dur="4000"/>
                                        <p:tgtEl>
                                          <p:spTgt spid="24"/>
                                        </p:tgtEl>
                                      </p:cBhvr>
                                    </p:animEffect>
                                  </p:childTnLst>
                                </p:cTn>
                              </p:par>
                              <p:par>
                                <p:cTn id="331" presetID="2" presetClass="exit" presetSubtype="2" fill="hold" grpId="2" nodeType="withEffect">
                                  <p:stCondLst>
                                    <p:cond delay="0"/>
                                  </p:stCondLst>
                                  <p:childTnLst>
                                    <p:anim calcmode="lin" valueType="num">
                                      <p:cBhvr additive="base">
                                        <p:cTn id="332" dur="3000"/>
                                        <p:tgtEl>
                                          <p:spTgt spid="24"/>
                                        </p:tgtEl>
                                        <p:attrNameLst>
                                          <p:attrName>ppt_x</p:attrName>
                                        </p:attrNameLst>
                                      </p:cBhvr>
                                      <p:tavLst>
                                        <p:tav tm="0">
                                          <p:val>
                                            <p:strVal val="ppt_x"/>
                                          </p:val>
                                        </p:tav>
                                        <p:tav tm="100000">
                                          <p:val>
                                            <p:strVal val="1+ppt_w/2"/>
                                          </p:val>
                                        </p:tav>
                                      </p:tavLst>
                                    </p:anim>
                                    <p:anim calcmode="lin" valueType="num">
                                      <p:cBhvr additive="base">
                                        <p:cTn id="333" dur="3000"/>
                                        <p:tgtEl>
                                          <p:spTgt spid="24"/>
                                        </p:tgtEl>
                                        <p:attrNameLst>
                                          <p:attrName>ppt_y</p:attrName>
                                        </p:attrNameLst>
                                      </p:cBhvr>
                                      <p:tavLst>
                                        <p:tav tm="0">
                                          <p:val>
                                            <p:strVal val="ppt_y"/>
                                          </p:val>
                                        </p:tav>
                                        <p:tav tm="100000">
                                          <p:val>
                                            <p:strVal val="ppt_y"/>
                                          </p:val>
                                        </p:tav>
                                      </p:tavLst>
                                    </p:anim>
                                    <p:set>
                                      <p:cBhvr>
                                        <p:cTn id="334" dur="1" fill="hold">
                                          <p:stCondLst>
                                            <p:cond delay="2999"/>
                                          </p:stCondLst>
                                        </p:cTn>
                                        <p:tgtEl>
                                          <p:spTgt spid="24"/>
                                        </p:tgtEl>
                                        <p:attrNameLst>
                                          <p:attrName>style.visibility</p:attrName>
                                        </p:attrNameLst>
                                      </p:cBhvr>
                                      <p:to>
                                        <p:strVal val="hidden"/>
                                      </p:to>
                                    </p:set>
                                  </p:childTnLst>
                                </p:cTn>
                              </p:par>
                              <p:par>
                                <p:cTn id="335" presetID="2" presetClass="entr" presetSubtype="2" fill="hold" grpId="0" nodeType="withEffect">
                                  <p:stCondLst>
                                    <p:cond delay="0"/>
                                  </p:stCondLst>
                                  <p:childTnLst>
                                    <p:set>
                                      <p:cBhvr>
                                        <p:cTn id="336" dur="1" fill="hold">
                                          <p:stCondLst>
                                            <p:cond delay="0"/>
                                          </p:stCondLst>
                                        </p:cTn>
                                        <p:tgtEl>
                                          <p:spTgt spid="22"/>
                                        </p:tgtEl>
                                        <p:attrNameLst>
                                          <p:attrName>style.visibility</p:attrName>
                                        </p:attrNameLst>
                                      </p:cBhvr>
                                      <p:to>
                                        <p:strVal val="visible"/>
                                      </p:to>
                                    </p:set>
                                    <p:anim calcmode="lin" valueType="num">
                                      <p:cBhvr additive="base">
                                        <p:cTn id="337" dur="3000" fill="hold"/>
                                        <p:tgtEl>
                                          <p:spTgt spid="22"/>
                                        </p:tgtEl>
                                        <p:attrNameLst>
                                          <p:attrName>ppt_x</p:attrName>
                                        </p:attrNameLst>
                                      </p:cBhvr>
                                      <p:tavLst>
                                        <p:tav tm="0">
                                          <p:val>
                                            <p:strVal val="1+#ppt_w/2"/>
                                          </p:val>
                                        </p:tav>
                                        <p:tav tm="100000">
                                          <p:val>
                                            <p:strVal val="#ppt_x"/>
                                          </p:val>
                                        </p:tav>
                                      </p:tavLst>
                                    </p:anim>
                                    <p:anim calcmode="lin" valueType="num">
                                      <p:cBhvr additive="base">
                                        <p:cTn id="338" dur="3000" fill="hold"/>
                                        <p:tgtEl>
                                          <p:spTgt spid="22"/>
                                        </p:tgtEl>
                                        <p:attrNameLst>
                                          <p:attrName>ppt_y</p:attrName>
                                        </p:attrNameLst>
                                      </p:cBhvr>
                                      <p:tavLst>
                                        <p:tav tm="0">
                                          <p:val>
                                            <p:strVal val="#ppt_y"/>
                                          </p:val>
                                        </p:tav>
                                        <p:tav tm="100000">
                                          <p:val>
                                            <p:strVal val="#ppt_y"/>
                                          </p:val>
                                        </p:tav>
                                      </p:tavLst>
                                    </p:anim>
                                  </p:childTnLst>
                                </p:cTn>
                              </p:par>
                              <p:par>
                                <p:cTn id="339" presetID="3" presetClass="entr" presetSubtype="5" fill="hold" grpId="1" nodeType="withEffect">
                                  <p:stCondLst>
                                    <p:cond delay="0"/>
                                  </p:stCondLst>
                                  <p:childTnLst>
                                    <p:set>
                                      <p:cBhvr>
                                        <p:cTn id="340" dur="1" fill="hold">
                                          <p:stCondLst>
                                            <p:cond delay="0"/>
                                          </p:stCondLst>
                                        </p:cTn>
                                        <p:tgtEl>
                                          <p:spTgt spid="22"/>
                                        </p:tgtEl>
                                        <p:attrNameLst>
                                          <p:attrName>style.visibility</p:attrName>
                                        </p:attrNameLst>
                                      </p:cBhvr>
                                      <p:to>
                                        <p:strVal val="visible"/>
                                      </p:to>
                                    </p:set>
                                    <p:animEffect transition="in" filter="blinds(vertical)">
                                      <p:cBhvr>
                                        <p:cTn id="341" dur="4000"/>
                                        <p:tgtEl>
                                          <p:spTgt spid="22"/>
                                        </p:tgtEl>
                                      </p:cBhvr>
                                    </p:animEffect>
                                  </p:childTnLst>
                                </p:cTn>
                              </p:par>
                              <p:par>
                                <p:cTn id="342" presetID="2" presetClass="exit" presetSubtype="2" fill="hold" grpId="2" nodeType="withEffect">
                                  <p:stCondLst>
                                    <p:cond delay="0"/>
                                  </p:stCondLst>
                                  <p:childTnLst>
                                    <p:anim calcmode="lin" valueType="num">
                                      <p:cBhvr additive="base">
                                        <p:cTn id="343" dur="3000"/>
                                        <p:tgtEl>
                                          <p:spTgt spid="22"/>
                                        </p:tgtEl>
                                        <p:attrNameLst>
                                          <p:attrName>ppt_x</p:attrName>
                                        </p:attrNameLst>
                                      </p:cBhvr>
                                      <p:tavLst>
                                        <p:tav tm="0">
                                          <p:val>
                                            <p:strVal val="ppt_x"/>
                                          </p:val>
                                        </p:tav>
                                        <p:tav tm="100000">
                                          <p:val>
                                            <p:strVal val="1+ppt_w/2"/>
                                          </p:val>
                                        </p:tav>
                                      </p:tavLst>
                                    </p:anim>
                                    <p:anim calcmode="lin" valueType="num">
                                      <p:cBhvr additive="base">
                                        <p:cTn id="344" dur="3000"/>
                                        <p:tgtEl>
                                          <p:spTgt spid="22"/>
                                        </p:tgtEl>
                                        <p:attrNameLst>
                                          <p:attrName>ppt_y</p:attrName>
                                        </p:attrNameLst>
                                      </p:cBhvr>
                                      <p:tavLst>
                                        <p:tav tm="0">
                                          <p:val>
                                            <p:strVal val="ppt_y"/>
                                          </p:val>
                                        </p:tav>
                                        <p:tav tm="100000">
                                          <p:val>
                                            <p:strVal val="ppt_y"/>
                                          </p:val>
                                        </p:tav>
                                      </p:tavLst>
                                    </p:anim>
                                    <p:set>
                                      <p:cBhvr>
                                        <p:cTn id="345" dur="1" fill="hold">
                                          <p:stCondLst>
                                            <p:cond delay="2999"/>
                                          </p:stCondLst>
                                        </p:cTn>
                                        <p:tgtEl>
                                          <p:spTgt spid="22"/>
                                        </p:tgtEl>
                                        <p:attrNameLst>
                                          <p:attrName>style.visibility</p:attrName>
                                        </p:attrNameLst>
                                      </p:cBhvr>
                                      <p:to>
                                        <p:strVal val="hidden"/>
                                      </p:to>
                                    </p:set>
                                  </p:childTnLst>
                                </p:cTn>
                              </p:par>
                              <p:par>
                                <p:cTn id="346" presetID="2" presetClass="entr" presetSubtype="2" fill="hold" grpId="0" nodeType="withEffect">
                                  <p:stCondLst>
                                    <p:cond delay="0"/>
                                  </p:stCondLst>
                                  <p:childTnLst>
                                    <p:set>
                                      <p:cBhvr>
                                        <p:cTn id="347" dur="1" fill="hold">
                                          <p:stCondLst>
                                            <p:cond delay="0"/>
                                          </p:stCondLst>
                                        </p:cTn>
                                        <p:tgtEl>
                                          <p:spTgt spid="19"/>
                                        </p:tgtEl>
                                        <p:attrNameLst>
                                          <p:attrName>style.visibility</p:attrName>
                                        </p:attrNameLst>
                                      </p:cBhvr>
                                      <p:to>
                                        <p:strVal val="visible"/>
                                      </p:to>
                                    </p:set>
                                    <p:anim calcmode="lin" valueType="num">
                                      <p:cBhvr additive="base">
                                        <p:cTn id="348" dur="3000" fill="hold"/>
                                        <p:tgtEl>
                                          <p:spTgt spid="19"/>
                                        </p:tgtEl>
                                        <p:attrNameLst>
                                          <p:attrName>ppt_x</p:attrName>
                                        </p:attrNameLst>
                                      </p:cBhvr>
                                      <p:tavLst>
                                        <p:tav tm="0">
                                          <p:val>
                                            <p:strVal val="1+#ppt_w/2"/>
                                          </p:val>
                                        </p:tav>
                                        <p:tav tm="100000">
                                          <p:val>
                                            <p:strVal val="#ppt_x"/>
                                          </p:val>
                                        </p:tav>
                                      </p:tavLst>
                                    </p:anim>
                                    <p:anim calcmode="lin" valueType="num">
                                      <p:cBhvr additive="base">
                                        <p:cTn id="349" dur="3000" fill="hold"/>
                                        <p:tgtEl>
                                          <p:spTgt spid="19"/>
                                        </p:tgtEl>
                                        <p:attrNameLst>
                                          <p:attrName>ppt_y</p:attrName>
                                        </p:attrNameLst>
                                      </p:cBhvr>
                                      <p:tavLst>
                                        <p:tav tm="0">
                                          <p:val>
                                            <p:strVal val="#ppt_y"/>
                                          </p:val>
                                        </p:tav>
                                        <p:tav tm="100000">
                                          <p:val>
                                            <p:strVal val="#ppt_y"/>
                                          </p:val>
                                        </p:tav>
                                      </p:tavLst>
                                    </p:anim>
                                  </p:childTnLst>
                                </p:cTn>
                              </p:par>
                              <p:par>
                                <p:cTn id="350" presetID="3" presetClass="entr" presetSubtype="5" fill="hold" grpId="1" nodeType="withEffect">
                                  <p:stCondLst>
                                    <p:cond delay="0"/>
                                  </p:stCondLst>
                                  <p:childTnLst>
                                    <p:set>
                                      <p:cBhvr>
                                        <p:cTn id="351" dur="1" fill="hold">
                                          <p:stCondLst>
                                            <p:cond delay="0"/>
                                          </p:stCondLst>
                                        </p:cTn>
                                        <p:tgtEl>
                                          <p:spTgt spid="19"/>
                                        </p:tgtEl>
                                        <p:attrNameLst>
                                          <p:attrName>style.visibility</p:attrName>
                                        </p:attrNameLst>
                                      </p:cBhvr>
                                      <p:to>
                                        <p:strVal val="visible"/>
                                      </p:to>
                                    </p:set>
                                    <p:animEffect transition="in" filter="blinds(vertical)">
                                      <p:cBhvr>
                                        <p:cTn id="352" dur="4000"/>
                                        <p:tgtEl>
                                          <p:spTgt spid="19"/>
                                        </p:tgtEl>
                                      </p:cBhvr>
                                    </p:animEffect>
                                  </p:childTnLst>
                                </p:cTn>
                              </p:par>
                              <p:par>
                                <p:cTn id="353" presetID="2" presetClass="exit" presetSubtype="2" fill="hold" grpId="2"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1+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8" presetClass="entr" presetSubtype="32" fill="hold" nodeType="withEffect">
                                  <p:stCondLst>
                                    <p:cond delay="250"/>
                                  </p:stCondLst>
                                  <p:childTnLst>
                                    <p:set>
                                      <p:cBhvr>
                                        <p:cTn id="358" dur="1" fill="hold">
                                          <p:stCondLst>
                                            <p:cond delay="0"/>
                                          </p:stCondLst>
                                        </p:cTn>
                                        <p:tgtEl>
                                          <p:spTgt spid="43"/>
                                        </p:tgtEl>
                                        <p:attrNameLst>
                                          <p:attrName>style.visibility</p:attrName>
                                        </p:attrNameLst>
                                      </p:cBhvr>
                                      <p:to>
                                        <p:strVal val="visible"/>
                                      </p:to>
                                    </p:set>
                                    <p:animEffect transition="in" filter="diamond(out)">
                                      <p:cBhvr>
                                        <p:cTn id="359" dur="2750"/>
                                        <p:tgtEl>
                                          <p:spTgt spid="43"/>
                                        </p:tgtEl>
                                      </p:cBhvr>
                                    </p:animEffect>
                                  </p:childTnLst>
                                </p:cTn>
                              </p:par>
                              <p:par>
                                <p:cTn id="360" presetID="17" presetClass="entr" presetSubtype="10" fill="hold" nodeType="withEffect">
                                  <p:stCondLst>
                                    <p:cond delay="250"/>
                                  </p:stCondLst>
                                  <p:childTnLst>
                                    <p:set>
                                      <p:cBhvr>
                                        <p:cTn id="361" dur="1" fill="hold">
                                          <p:stCondLst>
                                            <p:cond delay="0"/>
                                          </p:stCondLst>
                                        </p:cTn>
                                        <p:tgtEl>
                                          <p:spTgt spid="43"/>
                                        </p:tgtEl>
                                        <p:attrNameLst>
                                          <p:attrName>style.visibility</p:attrName>
                                        </p:attrNameLst>
                                      </p:cBhvr>
                                      <p:to>
                                        <p:strVal val="visible"/>
                                      </p:to>
                                    </p:set>
                                    <p:anim calcmode="lin" valueType="num">
                                      <p:cBhvr>
                                        <p:cTn id="362" dur="2750" fill="hold"/>
                                        <p:tgtEl>
                                          <p:spTgt spid="43"/>
                                        </p:tgtEl>
                                        <p:attrNameLst>
                                          <p:attrName>ppt_w</p:attrName>
                                        </p:attrNameLst>
                                      </p:cBhvr>
                                      <p:tavLst>
                                        <p:tav tm="0">
                                          <p:val>
                                            <p:fltVal val="0"/>
                                          </p:val>
                                        </p:tav>
                                        <p:tav tm="100000">
                                          <p:val>
                                            <p:strVal val="#ppt_w"/>
                                          </p:val>
                                        </p:tav>
                                      </p:tavLst>
                                    </p:anim>
                                    <p:anim calcmode="lin" valueType="num">
                                      <p:cBhvr>
                                        <p:cTn id="363" dur="2750" fill="hold"/>
                                        <p:tgtEl>
                                          <p:spTgt spid="43"/>
                                        </p:tgtEl>
                                        <p:attrNameLst>
                                          <p:attrName>ppt_h</p:attrName>
                                        </p:attrNameLst>
                                      </p:cBhvr>
                                      <p:tavLst>
                                        <p:tav tm="0">
                                          <p:val>
                                            <p:strVal val="#ppt_h"/>
                                          </p:val>
                                        </p:tav>
                                        <p:tav tm="100000">
                                          <p:val>
                                            <p:strVal val="#ppt_h"/>
                                          </p:val>
                                        </p:tav>
                                      </p:tavLst>
                                    </p:anim>
                                  </p:childTnLst>
                                </p:cTn>
                              </p:par>
                              <p:par>
                                <p:cTn id="364" presetID="9" presetClass="emph" presetSubtype="0" grpId="0" nodeType="withEffect">
                                  <p:stCondLst>
                                    <p:cond delay="0"/>
                                  </p:stCondLst>
                                  <p:childTnLst>
                                    <p:set>
                                      <p:cBhvr rctx="PPT">
                                        <p:cTn id="365" dur="indefinite"/>
                                        <p:tgtEl>
                                          <p:spTgt spid="42"/>
                                        </p:tgtEl>
                                        <p:attrNameLst>
                                          <p:attrName>style.opacity</p:attrName>
                                        </p:attrNameLst>
                                      </p:cBhvr>
                                      <p:to>
                                        <p:strVal val="0"/>
                                      </p:to>
                                    </p:set>
                                    <p:animEffect filter="image" prLst="opacity: 0">
                                      <p:cBhvr rctx="IE">
                                        <p:cTn id="366" dur="indefinite"/>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4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6252"/>
            <a:ext cx="9154886" cy="5143500"/>
          </a:xfrm>
          <a:prstGeom prst="rect">
            <a:avLst/>
          </a:prstGeom>
          <a:gradFill flip="none" rotWithShape="1">
            <a:gsLst>
              <a:gs pos="0">
                <a:schemeClr val="tx1">
                  <a:lumMod val="95000"/>
                </a:schemeClr>
              </a:gs>
              <a:gs pos="100000">
                <a:schemeClr val="tx1">
                  <a:lumMod val="50000"/>
                </a:schemeClr>
              </a:gs>
              <a:gs pos="14000">
                <a:srgbClr val="39074C">
                  <a:lumMod val="0"/>
                </a:srgbClr>
              </a:gs>
              <a:gs pos="84000">
                <a:schemeClr val="tx1"/>
              </a:gs>
              <a:gs pos="5000">
                <a:schemeClr val="bg1">
                  <a:lumMod val="89000"/>
                </a:schemeClr>
              </a:gs>
              <a:gs pos="63000">
                <a:srgbClr val="9900CC">
                  <a:lumMod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14" name="13 Anillo"/>
          <p:cNvSpPr/>
          <p:nvPr/>
        </p:nvSpPr>
        <p:spPr>
          <a:xfrm rot="5400000">
            <a:off x="936000" y="-1080000"/>
            <a:ext cx="7200800" cy="7236297"/>
          </a:xfrm>
          <a:prstGeom prst="donut">
            <a:avLst>
              <a:gd name="adj" fmla="val 5542"/>
            </a:avLst>
          </a:prstGeom>
          <a:solidFill>
            <a:srgbClr val="EE1246">
              <a:alpha val="0"/>
            </a:srgbClr>
          </a:solidFill>
          <a:ln w="44450" cap="rnd" cmpd="sng">
            <a:gradFill flip="none" rotWithShape="1">
              <a:gsLst>
                <a:gs pos="0">
                  <a:srgbClr val="FFFFFF"/>
                </a:gs>
                <a:gs pos="7001">
                  <a:srgbClr val="E6E6E6"/>
                </a:gs>
                <a:gs pos="32001">
                  <a:srgbClr val="7D8496"/>
                </a:gs>
                <a:gs pos="47000">
                  <a:srgbClr val="E6E6E6"/>
                </a:gs>
                <a:gs pos="85001">
                  <a:srgbClr val="7D8496"/>
                </a:gs>
                <a:gs pos="100000">
                  <a:srgbClr val="E6E6E6"/>
                </a:gs>
              </a:gsLst>
              <a:lin ang="16200000" scaled="0"/>
              <a:tileRect/>
            </a:gradFill>
            <a:prstDash val="sysDot"/>
          </a:ln>
          <a:effectLst>
            <a:glow rad="25400">
              <a:schemeClr val="tx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solidFill>
                <a:schemeClr val="tx1"/>
              </a:solidFill>
            </a:endParaRPr>
          </a:p>
        </p:txBody>
      </p:sp>
      <p:pic>
        <p:nvPicPr>
          <p:cNvPr id="12" name="11 Imagen" descr="Diapositiva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3"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5400000">
            <a:off x="3332134" y="221266"/>
            <a:ext cx="2408911" cy="200587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7950802">
            <a:off x="4347482" y="524780"/>
            <a:ext cx="2408909" cy="200587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4796356" y="1643540"/>
            <a:ext cx="2511947" cy="192359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3568538">
            <a:off x="4381458" y="2600087"/>
            <a:ext cx="2408909" cy="200587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6200000">
            <a:off x="3379594" y="2936107"/>
            <a:ext cx="2408909" cy="200587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8731737">
            <a:off x="2341821" y="2599060"/>
            <a:ext cx="2408908" cy="200587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835696" y="1656000"/>
            <a:ext cx="2511947" cy="192359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2712299">
            <a:off x="2294138" y="639576"/>
            <a:ext cx="2523454" cy="1833006"/>
          </a:xfrm>
          <a:prstGeom prst="rect">
            <a:avLst/>
          </a:prstGeom>
          <a:noFill/>
          <a:ln>
            <a:noFill/>
          </a:ln>
          <a:effectLst/>
          <a:scene3d>
            <a:camera prst="orthographicFront"/>
            <a:lightRig rig="flat" dir="t"/>
          </a:scene3d>
          <a:sp3d prstMaterial="powde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Rectángulo"/>
          <p:cNvSpPr/>
          <p:nvPr/>
        </p:nvSpPr>
        <p:spPr>
          <a:xfrm>
            <a:off x="-900608" y="-6429250"/>
            <a:ext cx="9459078" cy="5143500"/>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09027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250" fill="hold"/>
                                        <p:tgtEl>
                                          <p:spTgt spid="3"/>
                                        </p:tgtEl>
                                        <p:attrNameLst>
                                          <p:attrName>ppt_w</p:attrName>
                                        </p:attrNameLst>
                                      </p:cBhvr>
                                      <p:tavLst>
                                        <p:tav tm="0">
                                          <p:val>
                                            <p:fltVal val="0"/>
                                          </p:val>
                                        </p:tav>
                                        <p:tav tm="100000">
                                          <p:val>
                                            <p:strVal val="#ppt_w"/>
                                          </p:val>
                                        </p:tav>
                                      </p:tavLst>
                                    </p:anim>
                                    <p:anim calcmode="lin" valueType="num">
                                      <p:cBhvr>
                                        <p:cTn id="8" dur="3250" fill="hold"/>
                                        <p:tgtEl>
                                          <p:spTgt spid="3"/>
                                        </p:tgtEl>
                                        <p:attrNameLst>
                                          <p:attrName>ppt_h</p:attrName>
                                        </p:attrNameLst>
                                      </p:cBhvr>
                                      <p:tavLst>
                                        <p:tav tm="0">
                                          <p:val>
                                            <p:fltVal val="0"/>
                                          </p:val>
                                        </p:tav>
                                        <p:tav tm="100000">
                                          <p:val>
                                            <p:strVal val="#ppt_h"/>
                                          </p:val>
                                        </p:tav>
                                      </p:tavLst>
                                    </p:anim>
                                    <p:anim calcmode="lin" valueType="num">
                                      <p:cBhvr>
                                        <p:cTn id="9" dur="3250" fill="hold"/>
                                        <p:tgtEl>
                                          <p:spTgt spid="3"/>
                                        </p:tgtEl>
                                        <p:attrNameLst>
                                          <p:attrName>ppt_x</p:attrName>
                                        </p:attrNameLst>
                                      </p:cBhvr>
                                      <p:tavLst>
                                        <p:tav tm="0">
                                          <p:val>
                                            <p:fltVal val="0.5"/>
                                          </p:val>
                                        </p:tav>
                                        <p:tav tm="100000">
                                          <p:val>
                                            <p:strVal val="#ppt_x"/>
                                          </p:val>
                                        </p:tav>
                                      </p:tavLst>
                                    </p:anim>
                                    <p:anim calcmode="lin" valueType="num">
                                      <p:cBhvr>
                                        <p:cTn id="10" dur="3250" fill="hold"/>
                                        <p:tgtEl>
                                          <p:spTgt spid="3"/>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250" fill="hold"/>
                                        <p:tgtEl>
                                          <p:spTgt spid="3"/>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250" fill="hold"/>
                                        <p:tgtEl>
                                          <p:spTgt spid="4"/>
                                        </p:tgtEl>
                                        <p:attrNameLst>
                                          <p:attrName>ppt_w</p:attrName>
                                        </p:attrNameLst>
                                      </p:cBhvr>
                                      <p:tavLst>
                                        <p:tav tm="0">
                                          <p:val>
                                            <p:fltVal val="0"/>
                                          </p:val>
                                        </p:tav>
                                        <p:tav tm="100000">
                                          <p:val>
                                            <p:strVal val="#ppt_w"/>
                                          </p:val>
                                        </p:tav>
                                      </p:tavLst>
                                    </p:anim>
                                    <p:anim calcmode="lin" valueType="num">
                                      <p:cBhvr>
                                        <p:cTn id="16" dur="3250" fill="hold"/>
                                        <p:tgtEl>
                                          <p:spTgt spid="4"/>
                                        </p:tgtEl>
                                        <p:attrNameLst>
                                          <p:attrName>ppt_h</p:attrName>
                                        </p:attrNameLst>
                                      </p:cBhvr>
                                      <p:tavLst>
                                        <p:tav tm="0">
                                          <p:val>
                                            <p:fltVal val="0"/>
                                          </p:val>
                                        </p:tav>
                                        <p:tav tm="100000">
                                          <p:val>
                                            <p:strVal val="#ppt_h"/>
                                          </p:val>
                                        </p:tav>
                                      </p:tavLst>
                                    </p:anim>
                                    <p:anim calcmode="lin" valueType="num">
                                      <p:cBhvr>
                                        <p:cTn id="17" dur="3250" fill="hold"/>
                                        <p:tgtEl>
                                          <p:spTgt spid="4"/>
                                        </p:tgtEl>
                                        <p:attrNameLst>
                                          <p:attrName>ppt_x</p:attrName>
                                        </p:attrNameLst>
                                      </p:cBhvr>
                                      <p:tavLst>
                                        <p:tav tm="0">
                                          <p:val>
                                            <p:fltVal val="0.5"/>
                                          </p:val>
                                        </p:tav>
                                        <p:tav tm="100000">
                                          <p:val>
                                            <p:strVal val="#ppt_x"/>
                                          </p:val>
                                        </p:tav>
                                      </p:tavLst>
                                    </p:anim>
                                    <p:anim calcmode="lin" valueType="num">
                                      <p:cBhvr>
                                        <p:cTn id="18" dur="325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3250" fill="hold"/>
                                        <p:tgtEl>
                                          <p:spTgt spid="4"/>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250" fill="hold"/>
                                        <p:tgtEl>
                                          <p:spTgt spid="5"/>
                                        </p:tgtEl>
                                        <p:attrNameLst>
                                          <p:attrName>ppt_w</p:attrName>
                                        </p:attrNameLst>
                                      </p:cBhvr>
                                      <p:tavLst>
                                        <p:tav tm="0">
                                          <p:val>
                                            <p:fltVal val="0"/>
                                          </p:val>
                                        </p:tav>
                                        <p:tav tm="100000">
                                          <p:val>
                                            <p:strVal val="#ppt_w"/>
                                          </p:val>
                                        </p:tav>
                                      </p:tavLst>
                                    </p:anim>
                                    <p:anim calcmode="lin" valueType="num">
                                      <p:cBhvr>
                                        <p:cTn id="24" dur="3250" fill="hold"/>
                                        <p:tgtEl>
                                          <p:spTgt spid="5"/>
                                        </p:tgtEl>
                                        <p:attrNameLst>
                                          <p:attrName>ppt_h</p:attrName>
                                        </p:attrNameLst>
                                      </p:cBhvr>
                                      <p:tavLst>
                                        <p:tav tm="0">
                                          <p:val>
                                            <p:fltVal val="0"/>
                                          </p:val>
                                        </p:tav>
                                        <p:tav tm="100000">
                                          <p:val>
                                            <p:strVal val="#ppt_h"/>
                                          </p:val>
                                        </p:tav>
                                      </p:tavLst>
                                    </p:anim>
                                    <p:anim calcmode="lin" valueType="num">
                                      <p:cBhvr>
                                        <p:cTn id="25" dur="3250" fill="hold"/>
                                        <p:tgtEl>
                                          <p:spTgt spid="5"/>
                                        </p:tgtEl>
                                        <p:attrNameLst>
                                          <p:attrName>ppt_x</p:attrName>
                                        </p:attrNameLst>
                                      </p:cBhvr>
                                      <p:tavLst>
                                        <p:tav tm="0">
                                          <p:val>
                                            <p:fltVal val="0.5"/>
                                          </p:val>
                                        </p:tav>
                                        <p:tav tm="100000">
                                          <p:val>
                                            <p:strVal val="#ppt_x"/>
                                          </p:val>
                                        </p:tav>
                                      </p:tavLst>
                                    </p:anim>
                                    <p:anim calcmode="lin" valueType="num">
                                      <p:cBhvr>
                                        <p:cTn id="26" dur="3250" fill="hold"/>
                                        <p:tgtEl>
                                          <p:spTgt spid="5"/>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250" fill="hold"/>
                                        <p:tgtEl>
                                          <p:spTgt spid="5"/>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250" fill="hold"/>
                                        <p:tgtEl>
                                          <p:spTgt spid="6"/>
                                        </p:tgtEl>
                                        <p:attrNameLst>
                                          <p:attrName>ppt_w</p:attrName>
                                        </p:attrNameLst>
                                      </p:cBhvr>
                                      <p:tavLst>
                                        <p:tav tm="0">
                                          <p:val>
                                            <p:fltVal val="0"/>
                                          </p:val>
                                        </p:tav>
                                        <p:tav tm="100000">
                                          <p:val>
                                            <p:strVal val="#ppt_w"/>
                                          </p:val>
                                        </p:tav>
                                      </p:tavLst>
                                    </p:anim>
                                    <p:anim calcmode="lin" valueType="num">
                                      <p:cBhvr>
                                        <p:cTn id="32" dur="3250" fill="hold"/>
                                        <p:tgtEl>
                                          <p:spTgt spid="6"/>
                                        </p:tgtEl>
                                        <p:attrNameLst>
                                          <p:attrName>ppt_h</p:attrName>
                                        </p:attrNameLst>
                                      </p:cBhvr>
                                      <p:tavLst>
                                        <p:tav tm="0">
                                          <p:val>
                                            <p:fltVal val="0"/>
                                          </p:val>
                                        </p:tav>
                                        <p:tav tm="100000">
                                          <p:val>
                                            <p:strVal val="#ppt_h"/>
                                          </p:val>
                                        </p:tav>
                                      </p:tavLst>
                                    </p:anim>
                                    <p:anim calcmode="lin" valueType="num">
                                      <p:cBhvr>
                                        <p:cTn id="33" dur="3250" fill="hold"/>
                                        <p:tgtEl>
                                          <p:spTgt spid="6"/>
                                        </p:tgtEl>
                                        <p:attrNameLst>
                                          <p:attrName>ppt_x</p:attrName>
                                        </p:attrNameLst>
                                      </p:cBhvr>
                                      <p:tavLst>
                                        <p:tav tm="0">
                                          <p:val>
                                            <p:fltVal val="0.5"/>
                                          </p:val>
                                        </p:tav>
                                        <p:tav tm="100000">
                                          <p:val>
                                            <p:strVal val="#ppt_x"/>
                                          </p:val>
                                        </p:tav>
                                      </p:tavLst>
                                    </p:anim>
                                    <p:anim calcmode="lin" valueType="num">
                                      <p:cBhvr>
                                        <p:cTn id="34" dur="3250" fill="hold"/>
                                        <p:tgtEl>
                                          <p:spTgt spid="6"/>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3250" fill="hold"/>
                                        <p:tgtEl>
                                          <p:spTgt spid="6"/>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3250" fill="hold"/>
                                        <p:tgtEl>
                                          <p:spTgt spid="7"/>
                                        </p:tgtEl>
                                        <p:attrNameLst>
                                          <p:attrName>ppt_w</p:attrName>
                                        </p:attrNameLst>
                                      </p:cBhvr>
                                      <p:tavLst>
                                        <p:tav tm="0">
                                          <p:val>
                                            <p:fltVal val="0"/>
                                          </p:val>
                                        </p:tav>
                                        <p:tav tm="100000">
                                          <p:val>
                                            <p:strVal val="#ppt_w"/>
                                          </p:val>
                                        </p:tav>
                                      </p:tavLst>
                                    </p:anim>
                                    <p:anim calcmode="lin" valueType="num">
                                      <p:cBhvr>
                                        <p:cTn id="40" dur="3250" fill="hold"/>
                                        <p:tgtEl>
                                          <p:spTgt spid="7"/>
                                        </p:tgtEl>
                                        <p:attrNameLst>
                                          <p:attrName>ppt_h</p:attrName>
                                        </p:attrNameLst>
                                      </p:cBhvr>
                                      <p:tavLst>
                                        <p:tav tm="0">
                                          <p:val>
                                            <p:fltVal val="0"/>
                                          </p:val>
                                        </p:tav>
                                        <p:tav tm="100000">
                                          <p:val>
                                            <p:strVal val="#ppt_h"/>
                                          </p:val>
                                        </p:tav>
                                      </p:tavLst>
                                    </p:anim>
                                    <p:anim calcmode="lin" valueType="num">
                                      <p:cBhvr>
                                        <p:cTn id="41" dur="3250" fill="hold"/>
                                        <p:tgtEl>
                                          <p:spTgt spid="7"/>
                                        </p:tgtEl>
                                        <p:attrNameLst>
                                          <p:attrName>ppt_x</p:attrName>
                                        </p:attrNameLst>
                                      </p:cBhvr>
                                      <p:tavLst>
                                        <p:tav tm="0">
                                          <p:val>
                                            <p:fltVal val="0.5"/>
                                          </p:val>
                                        </p:tav>
                                        <p:tav tm="100000">
                                          <p:val>
                                            <p:strVal val="#ppt_x"/>
                                          </p:val>
                                        </p:tav>
                                      </p:tavLst>
                                    </p:anim>
                                    <p:anim calcmode="lin" valueType="num">
                                      <p:cBhvr>
                                        <p:cTn id="42" dur="3250" fill="hold"/>
                                        <p:tgtEl>
                                          <p:spTgt spid="7"/>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250" fill="hold"/>
                                        <p:tgtEl>
                                          <p:spTgt spid="7"/>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3250" fill="hold"/>
                                        <p:tgtEl>
                                          <p:spTgt spid="8"/>
                                        </p:tgtEl>
                                        <p:attrNameLst>
                                          <p:attrName>ppt_w</p:attrName>
                                        </p:attrNameLst>
                                      </p:cBhvr>
                                      <p:tavLst>
                                        <p:tav tm="0">
                                          <p:val>
                                            <p:fltVal val="0"/>
                                          </p:val>
                                        </p:tav>
                                        <p:tav tm="100000">
                                          <p:val>
                                            <p:strVal val="#ppt_w"/>
                                          </p:val>
                                        </p:tav>
                                      </p:tavLst>
                                    </p:anim>
                                    <p:anim calcmode="lin" valueType="num">
                                      <p:cBhvr>
                                        <p:cTn id="48" dur="3250" fill="hold"/>
                                        <p:tgtEl>
                                          <p:spTgt spid="8"/>
                                        </p:tgtEl>
                                        <p:attrNameLst>
                                          <p:attrName>ppt_h</p:attrName>
                                        </p:attrNameLst>
                                      </p:cBhvr>
                                      <p:tavLst>
                                        <p:tav tm="0">
                                          <p:val>
                                            <p:fltVal val="0"/>
                                          </p:val>
                                        </p:tav>
                                        <p:tav tm="100000">
                                          <p:val>
                                            <p:strVal val="#ppt_h"/>
                                          </p:val>
                                        </p:tav>
                                      </p:tavLst>
                                    </p:anim>
                                    <p:anim calcmode="lin" valueType="num">
                                      <p:cBhvr>
                                        <p:cTn id="49" dur="3250" fill="hold"/>
                                        <p:tgtEl>
                                          <p:spTgt spid="8"/>
                                        </p:tgtEl>
                                        <p:attrNameLst>
                                          <p:attrName>ppt_x</p:attrName>
                                        </p:attrNameLst>
                                      </p:cBhvr>
                                      <p:tavLst>
                                        <p:tav tm="0">
                                          <p:val>
                                            <p:fltVal val="0.5"/>
                                          </p:val>
                                        </p:tav>
                                        <p:tav tm="100000">
                                          <p:val>
                                            <p:strVal val="#ppt_x"/>
                                          </p:val>
                                        </p:tav>
                                      </p:tavLst>
                                    </p:anim>
                                    <p:anim calcmode="lin" valueType="num">
                                      <p:cBhvr>
                                        <p:cTn id="50" dur="3250" fill="hold"/>
                                        <p:tgtEl>
                                          <p:spTgt spid="8"/>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3250" fill="hold"/>
                                        <p:tgtEl>
                                          <p:spTgt spid="8"/>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250" fill="hold"/>
                                        <p:tgtEl>
                                          <p:spTgt spid="9"/>
                                        </p:tgtEl>
                                        <p:attrNameLst>
                                          <p:attrName>ppt_w</p:attrName>
                                        </p:attrNameLst>
                                      </p:cBhvr>
                                      <p:tavLst>
                                        <p:tav tm="0">
                                          <p:val>
                                            <p:fltVal val="0"/>
                                          </p:val>
                                        </p:tav>
                                        <p:tav tm="100000">
                                          <p:val>
                                            <p:strVal val="#ppt_w"/>
                                          </p:val>
                                        </p:tav>
                                      </p:tavLst>
                                    </p:anim>
                                    <p:anim calcmode="lin" valueType="num">
                                      <p:cBhvr>
                                        <p:cTn id="56" dur="3250" fill="hold"/>
                                        <p:tgtEl>
                                          <p:spTgt spid="9"/>
                                        </p:tgtEl>
                                        <p:attrNameLst>
                                          <p:attrName>ppt_h</p:attrName>
                                        </p:attrNameLst>
                                      </p:cBhvr>
                                      <p:tavLst>
                                        <p:tav tm="0">
                                          <p:val>
                                            <p:fltVal val="0"/>
                                          </p:val>
                                        </p:tav>
                                        <p:tav tm="100000">
                                          <p:val>
                                            <p:strVal val="#ppt_h"/>
                                          </p:val>
                                        </p:tav>
                                      </p:tavLst>
                                    </p:anim>
                                    <p:anim calcmode="lin" valueType="num">
                                      <p:cBhvr>
                                        <p:cTn id="57" dur="3250" fill="hold"/>
                                        <p:tgtEl>
                                          <p:spTgt spid="9"/>
                                        </p:tgtEl>
                                        <p:attrNameLst>
                                          <p:attrName>ppt_x</p:attrName>
                                        </p:attrNameLst>
                                      </p:cBhvr>
                                      <p:tavLst>
                                        <p:tav tm="0">
                                          <p:val>
                                            <p:fltVal val="0.5"/>
                                          </p:val>
                                        </p:tav>
                                        <p:tav tm="100000">
                                          <p:val>
                                            <p:strVal val="#ppt_x"/>
                                          </p:val>
                                        </p:tav>
                                      </p:tavLst>
                                    </p:anim>
                                    <p:anim calcmode="lin" valueType="num">
                                      <p:cBhvr>
                                        <p:cTn id="58" dur="3250" fill="hold"/>
                                        <p:tgtEl>
                                          <p:spTgt spid="9"/>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250" fill="hold"/>
                                        <p:tgtEl>
                                          <p:spTgt spid="9"/>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250" fill="hold"/>
                                        <p:tgtEl>
                                          <p:spTgt spid="10"/>
                                        </p:tgtEl>
                                        <p:attrNameLst>
                                          <p:attrName>ppt_w</p:attrName>
                                        </p:attrNameLst>
                                      </p:cBhvr>
                                      <p:tavLst>
                                        <p:tav tm="0">
                                          <p:val>
                                            <p:fltVal val="0"/>
                                          </p:val>
                                        </p:tav>
                                        <p:tav tm="100000">
                                          <p:val>
                                            <p:strVal val="#ppt_w"/>
                                          </p:val>
                                        </p:tav>
                                      </p:tavLst>
                                    </p:anim>
                                    <p:anim calcmode="lin" valueType="num">
                                      <p:cBhvr>
                                        <p:cTn id="64" dur="3250" fill="hold"/>
                                        <p:tgtEl>
                                          <p:spTgt spid="10"/>
                                        </p:tgtEl>
                                        <p:attrNameLst>
                                          <p:attrName>ppt_h</p:attrName>
                                        </p:attrNameLst>
                                      </p:cBhvr>
                                      <p:tavLst>
                                        <p:tav tm="0">
                                          <p:val>
                                            <p:fltVal val="0"/>
                                          </p:val>
                                        </p:tav>
                                        <p:tav tm="100000">
                                          <p:val>
                                            <p:strVal val="#ppt_h"/>
                                          </p:val>
                                        </p:tav>
                                      </p:tavLst>
                                    </p:anim>
                                    <p:anim calcmode="lin" valueType="num">
                                      <p:cBhvr>
                                        <p:cTn id="65" dur="3250" fill="hold"/>
                                        <p:tgtEl>
                                          <p:spTgt spid="10"/>
                                        </p:tgtEl>
                                        <p:attrNameLst>
                                          <p:attrName>ppt_x</p:attrName>
                                        </p:attrNameLst>
                                      </p:cBhvr>
                                      <p:tavLst>
                                        <p:tav tm="0">
                                          <p:val>
                                            <p:fltVal val="0.5"/>
                                          </p:val>
                                        </p:tav>
                                        <p:tav tm="100000">
                                          <p:val>
                                            <p:strVal val="#ppt_x"/>
                                          </p:val>
                                        </p:tav>
                                      </p:tavLst>
                                    </p:anim>
                                    <p:anim calcmode="lin" valueType="num">
                                      <p:cBhvr>
                                        <p:cTn id="66" dur="3250" fill="hold"/>
                                        <p:tgtEl>
                                          <p:spTgt spid="10"/>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3250" fill="hold"/>
                                        <p:tgtEl>
                                          <p:spTgt spid="10"/>
                                        </p:tgtEl>
                                        <p:attrNameLst>
                                          <p:attrName>r</p:attrName>
                                        </p:attrNameLst>
                                      </p:cBhvr>
                                    </p:animRot>
                                  </p:childTnLst>
                                </p:cTn>
                              </p:par>
                              <p:par>
                                <p:cTn id="69" presetID="8" presetClass="emph" presetSubtype="0" repeatCount="indefinite" fill="hold" grpId="0" nodeType="withEffect">
                                  <p:stCondLst>
                                    <p:cond delay="0"/>
                                  </p:stCondLst>
                                  <p:childTnLst>
                                    <p:animRot by="21600000">
                                      <p:cBhvr>
                                        <p:cTn id="70" dur="3000" fill="hold"/>
                                        <p:tgtEl>
                                          <p:spTgt spid="14"/>
                                        </p:tgtEl>
                                        <p:attrNameLst>
                                          <p:attrName>r</p:attrName>
                                        </p:attrNameLst>
                                      </p:cBhvr>
                                    </p:animRot>
                                  </p:childTnLst>
                                </p:cTn>
                              </p:par>
                              <p:par>
                                <p:cTn id="71" presetID="9" presetClass="emph" presetSubtype="0" grpId="0" nodeType="withEffect">
                                  <p:stCondLst>
                                    <p:cond delay="0"/>
                                  </p:stCondLst>
                                  <p:childTnLst>
                                    <p:set>
                                      <p:cBhvr rctx="PPT">
                                        <p:cTn id="72" dur="indefinite"/>
                                        <p:tgtEl>
                                          <p:spTgt spid="13"/>
                                        </p:tgtEl>
                                        <p:attrNameLst>
                                          <p:attrName>style.opacity</p:attrName>
                                        </p:attrNameLst>
                                      </p:cBhvr>
                                      <p:to>
                                        <p:strVal val="0"/>
                                      </p:to>
                                    </p:set>
                                    <p:animEffect filter="image" prLst="opacity: 0">
                                      <p:cBhvr rctx="IE">
                                        <p:cTn id="73" dur="indefinite"/>
                                        <p:tgtEl>
                                          <p:spTgt spid="13"/>
                                        </p:tgtEl>
                                      </p:cBhvr>
                                    </p:animEffect>
                                  </p:childTnLst>
                                </p:cTn>
                              </p:par>
                            </p:childTnLst>
                          </p:cTn>
                        </p:par>
                        <p:par>
                          <p:cTn id="74" fill="hold">
                            <p:stCondLst>
                              <p:cond delay="3250"/>
                            </p:stCondLst>
                            <p:childTnLst>
                              <p:par>
                                <p:cTn id="75" presetID="23" presetClass="exit" presetSubtype="544" fill="hold" nodeType="afterEffect">
                                  <p:stCondLst>
                                    <p:cond delay="0"/>
                                  </p:stCondLst>
                                  <p:childTnLst>
                                    <p:anim calcmode="lin" valueType="num">
                                      <p:cBhvr>
                                        <p:cTn id="76" dur="3250"/>
                                        <p:tgtEl>
                                          <p:spTgt spid="10"/>
                                        </p:tgtEl>
                                        <p:attrNameLst>
                                          <p:attrName>ppt_w</p:attrName>
                                        </p:attrNameLst>
                                      </p:cBhvr>
                                      <p:tavLst>
                                        <p:tav tm="0">
                                          <p:val>
                                            <p:strVal val="ppt_w"/>
                                          </p:val>
                                        </p:tav>
                                        <p:tav tm="100000">
                                          <p:val>
                                            <p:fltVal val="0"/>
                                          </p:val>
                                        </p:tav>
                                      </p:tavLst>
                                    </p:anim>
                                    <p:anim calcmode="lin" valueType="num">
                                      <p:cBhvr>
                                        <p:cTn id="77" dur="3250"/>
                                        <p:tgtEl>
                                          <p:spTgt spid="10"/>
                                        </p:tgtEl>
                                        <p:attrNameLst>
                                          <p:attrName>ppt_h</p:attrName>
                                        </p:attrNameLst>
                                      </p:cBhvr>
                                      <p:tavLst>
                                        <p:tav tm="0">
                                          <p:val>
                                            <p:strVal val="ppt_h"/>
                                          </p:val>
                                        </p:tav>
                                        <p:tav tm="100000">
                                          <p:val>
                                            <p:fltVal val="0"/>
                                          </p:val>
                                        </p:tav>
                                      </p:tavLst>
                                    </p:anim>
                                    <p:anim calcmode="lin" valueType="num">
                                      <p:cBhvr>
                                        <p:cTn id="78" dur="3250"/>
                                        <p:tgtEl>
                                          <p:spTgt spid="10"/>
                                        </p:tgtEl>
                                        <p:attrNameLst>
                                          <p:attrName>ppt_x</p:attrName>
                                        </p:attrNameLst>
                                      </p:cBhvr>
                                      <p:tavLst>
                                        <p:tav tm="0">
                                          <p:val>
                                            <p:strVal val="ppt_x"/>
                                          </p:val>
                                        </p:tav>
                                        <p:tav tm="100000">
                                          <p:val>
                                            <p:fltVal val="0.5"/>
                                          </p:val>
                                        </p:tav>
                                      </p:tavLst>
                                    </p:anim>
                                    <p:anim calcmode="lin" valueType="num">
                                      <p:cBhvr>
                                        <p:cTn id="79" dur="3250"/>
                                        <p:tgtEl>
                                          <p:spTgt spid="10"/>
                                        </p:tgtEl>
                                        <p:attrNameLst>
                                          <p:attrName>ppt_y</p:attrName>
                                        </p:attrNameLst>
                                      </p:cBhvr>
                                      <p:tavLst>
                                        <p:tav tm="0">
                                          <p:val>
                                            <p:strVal val="ppt_y"/>
                                          </p:val>
                                        </p:tav>
                                        <p:tav tm="100000">
                                          <p:val>
                                            <p:fltVal val="0.5"/>
                                          </p:val>
                                        </p:tav>
                                      </p:tavLst>
                                    </p:anim>
                                    <p:set>
                                      <p:cBhvr>
                                        <p:cTn id="80" dur="1" fill="hold">
                                          <p:stCondLst>
                                            <p:cond delay="3249"/>
                                          </p:stCondLst>
                                        </p:cTn>
                                        <p:tgtEl>
                                          <p:spTgt spid="10"/>
                                        </p:tgtEl>
                                        <p:attrNameLst>
                                          <p:attrName>style.visibility</p:attrName>
                                        </p:attrNameLst>
                                      </p:cBhvr>
                                      <p:to>
                                        <p:strVal val="hidden"/>
                                      </p:to>
                                    </p:set>
                                  </p:childTnLst>
                                </p:cTn>
                              </p:par>
                              <p:par>
                                <p:cTn id="81" presetID="8" presetClass="emph" presetSubtype="0" fill="hold" nodeType="withEffect">
                                  <p:stCondLst>
                                    <p:cond delay="0"/>
                                  </p:stCondLst>
                                  <p:childTnLst>
                                    <p:animRot by="-21600000">
                                      <p:cBhvr>
                                        <p:cTn id="82" dur="3250" fill="hold"/>
                                        <p:tgtEl>
                                          <p:spTgt spid="10"/>
                                        </p:tgtEl>
                                        <p:attrNameLst>
                                          <p:attrName>r</p:attrName>
                                        </p:attrNameLst>
                                      </p:cBhvr>
                                    </p:animRot>
                                  </p:childTnLst>
                                </p:cTn>
                              </p:par>
                              <p:par>
                                <p:cTn id="83" presetID="23" presetClass="exit" presetSubtype="544" fill="hold" nodeType="withEffect">
                                  <p:stCondLst>
                                    <p:cond delay="0"/>
                                  </p:stCondLst>
                                  <p:childTnLst>
                                    <p:anim calcmode="lin" valueType="num">
                                      <p:cBhvr>
                                        <p:cTn id="84" dur="3250"/>
                                        <p:tgtEl>
                                          <p:spTgt spid="9"/>
                                        </p:tgtEl>
                                        <p:attrNameLst>
                                          <p:attrName>ppt_w</p:attrName>
                                        </p:attrNameLst>
                                      </p:cBhvr>
                                      <p:tavLst>
                                        <p:tav tm="0">
                                          <p:val>
                                            <p:strVal val="ppt_w"/>
                                          </p:val>
                                        </p:tav>
                                        <p:tav tm="100000">
                                          <p:val>
                                            <p:fltVal val="0"/>
                                          </p:val>
                                        </p:tav>
                                      </p:tavLst>
                                    </p:anim>
                                    <p:anim calcmode="lin" valueType="num">
                                      <p:cBhvr>
                                        <p:cTn id="85" dur="3250"/>
                                        <p:tgtEl>
                                          <p:spTgt spid="9"/>
                                        </p:tgtEl>
                                        <p:attrNameLst>
                                          <p:attrName>ppt_h</p:attrName>
                                        </p:attrNameLst>
                                      </p:cBhvr>
                                      <p:tavLst>
                                        <p:tav tm="0">
                                          <p:val>
                                            <p:strVal val="ppt_h"/>
                                          </p:val>
                                        </p:tav>
                                        <p:tav tm="100000">
                                          <p:val>
                                            <p:fltVal val="0"/>
                                          </p:val>
                                        </p:tav>
                                      </p:tavLst>
                                    </p:anim>
                                    <p:anim calcmode="lin" valueType="num">
                                      <p:cBhvr>
                                        <p:cTn id="86" dur="3250"/>
                                        <p:tgtEl>
                                          <p:spTgt spid="9"/>
                                        </p:tgtEl>
                                        <p:attrNameLst>
                                          <p:attrName>ppt_x</p:attrName>
                                        </p:attrNameLst>
                                      </p:cBhvr>
                                      <p:tavLst>
                                        <p:tav tm="0">
                                          <p:val>
                                            <p:strVal val="ppt_x"/>
                                          </p:val>
                                        </p:tav>
                                        <p:tav tm="100000">
                                          <p:val>
                                            <p:fltVal val="0.5"/>
                                          </p:val>
                                        </p:tav>
                                      </p:tavLst>
                                    </p:anim>
                                    <p:anim calcmode="lin" valueType="num">
                                      <p:cBhvr>
                                        <p:cTn id="87" dur="3250"/>
                                        <p:tgtEl>
                                          <p:spTgt spid="9"/>
                                        </p:tgtEl>
                                        <p:attrNameLst>
                                          <p:attrName>ppt_y</p:attrName>
                                        </p:attrNameLst>
                                      </p:cBhvr>
                                      <p:tavLst>
                                        <p:tav tm="0">
                                          <p:val>
                                            <p:strVal val="ppt_y"/>
                                          </p:val>
                                        </p:tav>
                                        <p:tav tm="100000">
                                          <p:val>
                                            <p:fltVal val="0.5"/>
                                          </p:val>
                                        </p:tav>
                                      </p:tavLst>
                                    </p:anim>
                                    <p:set>
                                      <p:cBhvr>
                                        <p:cTn id="88" dur="1" fill="hold">
                                          <p:stCondLst>
                                            <p:cond delay="3249"/>
                                          </p:stCondLst>
                                        </p:cTn>
                                        <p:tgtEl>
                                          <p:spTgt spid="9"/>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250" fill="hold"/>
                                        <p:tgtEl>
                                          <p:spTgt spid="9"/>
                                        </p:tgtEl>
                                        <p:attrNameLst>
                                          <p:attrName>r</p:attrName>
                                        </p:attrNameLst>
                                      </p:cBhvr>
                                    </p:animRot>
                                  </p:childTnLst>
                                </p:cTn>
                              </p:par>
                              <p:par>
                                <p:cTn id="91" presetID="23" presetClass="exit" presetSubtype="544" fill="hold" nodeType="withEffect">
                                  <p:stCondLst>
                                    <p:cond delay="0"/>
                                  </p:stCondLst>
                                  <p:childTnLst>
                                    <p:anim calcmode="lin" valueType="num">
                                      <p:cBhvr>
                                        <p:cTn id="92" dur="3250"/>
                                        <p:tgtEl>
                                          <p:spTgt spid="8"/>
                                        </p:tgtEl>
                                        <p:attrNameLst>
                                          <p:attrName>ppt_w</p:attrName>
                                        </p:attrNameLst>
                                      </p:cBhvr>
                                      <p:tavLst>
                                        <p:tav tm="0">
                                          <p:val>
                                            <p:strVal val="ppt_w"/>
                                          </p:val>
                                        </p:tav>
                                        <p:tav tm="100000">
                                          <p:val>
                                            <p:fltVal val="0"/>
                                          </p:val>
                                        </p:tav>
                                      </p:tavLst>
                                    </p:anim>
                                    <p:anim calcmode="lin" valueType="num">
                                      <p:cBhvr>
                                        <p:cTn id="93" dur="3250"/>
                                        <p:tgtEl>
                                          <p:spTgt spid="8"/>
                                        </p:tgtEl>
                                        <p:attrNameLst>
                                          <p:attrName>ppt_h</p:attrName>
                                        </p:attrNameLst>
                                      </p:cBhvr>
                                      <p:tavLst>
                                        <p:tav tm="0">
                                          <p:val>
                                            <p:strVal val="ppt_h"/>
                                          </p:val>
                                        </p:tav>
                                        <p:tav tm="100000">
                                          <p:val>
                                            <p:fltVal val="0"/>
                                          </p:val>
                                        </p:tav>
                                      </p:tavLst>
                                    </p:anim>
                                    <p:anim calcmode="lin" valueType="num">
                                      <p:cBhvr>
                                        <p:cTn id="94" dur="3250"/>
                                        <p:tgtEl>
                                          <p:spTgt spid="8"/>
                                        </p:tgtEl>
                                        <p:attrNameLst>
                                          <p:attrName>ppt_x</p:attrName>
                                        </p:attrNameLst>
                                      </p:cBhvr>
                                      <p:tavLst>
                                        <p:tav tm="0">
                                          <p:val>
                                            <p:strVal val="ppt_x"/>
                                          </p:val>
                                        </p:tav>
                                        <p:tav tm="100000">
                                          <p:val>
                                            <p:fltVal val="0.5"/>
                                          </p:val>
                                        </p:tav>
                                      </p:tavLst>
                                    </p:anim>
                                    <p:anim calcmode="lin" valueType="num">
                                      <p:cBhvr>
                                        <p:cTn id="95" dur="3250"/>
                                        <p:tgtEl>
                                          <p:spTgt spid="8"/>
                                        </p:tgtEl>
                                        <p:attrNameLst>
                                          <p:attrName>ppt_y</p:attrName>
                                        </p:attrNameLst>
                                      </p:cBhvr>
                                      <p:tavLst>
                                        <p:tav tm="0">
                                          <p:val>
                                            <p:strVal val="ppt_y"/>
                                          </p:val>
                                        </p:tav>
                                        <p:tav tm="100000">
                                          <p:val>
                                            <p:fltVal val="0.5"/>
                                          </p:val>
                                        </p:tav>
                                      </p:tavLst>
                                    </p:anim>
                                    <p:set>
                                      <p:cBhvr>
                                        <p:cTn id="96" dur="1" fill="hold">
                                          <p:stCondLst>
                                            <p:cond delay="3249"/>
                                          </p:stCondLst>
                                        </p:cTn>
                                        <p:tgtEl>
                                          <p:spTgt spid="8"/>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250" fill="hold"/>
                                        <p:tgtEl>
                                          <p:spTgt spid="8"/>
                                        </p:tgtEl>
                                        <p:attrNameLst>
                                          <p:attrName>r</p:attrName>
                                        </p:attrNameLst>
                                      </p:cBhvr>
                                    </p:animRot>
                                  </p:childTnLst>
                                </p:cTn>
                              </p:par>
                              <p:par>
                                <p:cTn id="99" presetID="23" presetClass="exit" presetSubtype="544" fill="hold" nodeType="withEffect">
                                  <p:stCondLst>
                                    <p:cond delay="0"/>
                                  </p:stCondLst>
                                  <p:childTnLst>
                                    <p:anim calcmode="lin" valueType="num">
                                      <p:cBhvr>
                                        <p:cTn id="100" dur="3250"/>
                                        <p:tgtEl>
                                          <p:spTgt spid="7"/>
                                        </p:tgtEl>
                                        <p:attrNameLst>
                                          <p:attrName>ppt_w</p:attrName>
                                        </p:attrNameLst>
                                      </p:cBhvr>
                                      <p:tavLst>
                                        <p:tav tm="0">
                                          <p:val>
                                            <p:strVal val="ppt_w"/>
                                          </p:val>
                                        </p:tav>
                                        <p:tav tm="100000">
                                          <p:val>
                                            <p:fltVal val="0"/>
                                          </p:val>
                                        </p:tav>
                                      </p:tavLst>
                                    </p:anim>
                                    <p:anim calcmode="lin" valueType="num">
                                      <p:cBhvr>
                                        <p:cTn id="101" dur="3250"/>
                                        <p:tgtEl>
                                          <p:spTgt spid="7"/>
                                        </p:tgtEl>
                                        <p:attrNameLst>
                                          <p:attrName>ppt_h</p:attrName>
                                        </p:attrNameLst>
                                      </p:cBhvr>
                                      <p:tavLst>
                                        <p:tav tm="0">
                                          <p:val>
                                            <p:strVal val="ppt_h"/>
                                          </p:val>
                                        </p:tav>
                                        <p:tav tm="100000">
                                          <p:val>
                                            <p:fltVal val="0"/>
                                          </p:val>
                                        </p:tav>
                                      </p:tavLst>
                                    </p:anim>
                                    <p:anim calcmode="lin" valueType="num">
                                      <p:cBhvr>
                                        <p:cTn id="102" dur="3250"/>
                                        <p:tgtEl>
                                          <p:spTgt spid="7"/>
                                        </p:tgtEl>
                                        <p:attrNameLst>
                                          <p:attrName>ppt_x</p:attrName>
                                        </p:attrNameLst>
                                      </p:cBhvr>
                                      <p:tavLst>
                                        <p:tav tm="0">
                                          <p:val>
                                            <p:strVal val="ppt_x"/>
                                          </p:val>
                                        </p:tav>
                                        <p:tav tm="100000">
                                          <p:val>
                                            <p:fltVal val="0.5"/>
                                          </p:val>
                                        </p:tav>
                                      </p:tavLst>
                                    </p:anim>
                                    <p:anim calcmode="lin" valueType="num">
                                      <p:cBhvr>
                                        <p:cTn id="103" dur="3250"/>
                                        <p:tgtEl>
                                          <p:spTgt spid="7"/>
                                        </p:tgtEl>
                                        <p:attrNameLst>
                                          <p:attrName>ppt_y</p:attrName>
                                        </p:attrNameLst>
                                      </p:cBhvr>
                                      <p:tavLst>
                                        <p:tav tm="0">
                                          <p:val>
                                            <p:strVal val="ppt_y"/>
                                          </p:val>
                                        </p:tav>
                                        <p:tav tm="100000">
                                          <p:val>
                                            <p:fltVal val="0.5"/>
                                          </p:val>
                                        </p:tav>
                                      </p:tavLst>
                                    </p:anim>
                                    <p:set>
                                      <p:cBhvr>
                                        <p:cTn id="104" dur="1" fill="hold">
                                          <p:stCondLst>
                                            <p:cond delay="3249"/>
                                          </p:stCondLst>
                                        </p:cTn>
                                        <p:tgtEl>
                                          <p:spTgt spid="7"/>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250" fill="hold"/>
                                        <p:tgtEl>
                                          <p:spTgt spid="7"/>
                                        </p:tgtEl>
                                        <p:attrNameLst>
                                          <p:attrName>r</p:attrName>
                                        </p:attrNameLst>
                                      </p:cBhvr>
                                    </p:animRot>
                                  </p:childTnLst>
                                </p:cTn>
                              </p:par>
                              <p:par>
                                <p:cTn id="107" presetID="23" presetClass="exit" presetSubtype="544" fill="hold" nodeType="withEffect">
                                  <p:stCondLst>
                                    <p:cond delay="0"/>
                                  </p:stCondLst>
                                  <p:childTnLst>
                                    <p:anim calcmode="lin" valueType="num">
                                      <p:cBhvr>
                                        <p:cTn id="108" dur="3250"/>
                                        <p:tgtEl>
                                          <p:spTgt spid="6"/>
                                        </p:tgtEl>
                                        <p:attrNameLst>
                                          <p:attrName>ppt_w</p:attrName>
                                        </p:attrNameLst>
                                      </p:cBhvr>
                                      <p:tavLst>
                                        <p:tav tm="0">
                                          <p:val>
                                            <p:strVal val="ppt_w"/>
                                          </p:val>
                                        </p:tav>
                                        <p:tav tm="100000">
                                          <p:val>
                                            <p:fltVal val="0"/>
                                          </p:val>
                                        </p:tav>
                                      </p:tavLst>
                                    </p:anim>
                                    <p:anim calcmode="lin" valueType="num">
                                      <p:cBhvr>
                                        <p:cTn id="109" dur="3250"/>
                                        <p:tgtEl>
                                          <p:spTgt spid="6"/>
                                        </p:tgtEl>
                                        <p:attrNameLst>
                                          <p:attrName>ppt_h</p:attrName>
                                        </p:attrNameLst>
                                      </p:cBhvr>
                                      <p:tavLst>
                                        <p:tav tm="0">
                                          <p:val>
                                            <p:strVal val="ppt_h"/>
                                          </p:val>
                                        </p:tav>
                                        <p:tav tm="100000">
                                          <p:val>
                                            <p:fltVal val="0"/>
                                          </p:val>
                                        </p:tav>
                                      </p:tavLst>
                                    </p:anim>
                                    <p:anim calcmode="lin" valueType="num">
                                      <p:cBhvr>
                                        <p:cTn id="110" dur="3250"/>
                                        <p:tgtEl>
                                          <p:spTgt spid="6"/>
                                        </p:tgtEl>
                                        <p:attrNameLst>
                                          <p:attrName>ppt_x</p:attrName>
                                        </p:attrNameLst>
                                      </p:cBhvr>
                                      <p:tavLst>
                                        <p:tav tm="0">
                                          <p:val>
                                            <p:strVal val="ppt_x"/>
                                          </p:val>
                                        </p:tav>
                                        <p:tav tm="100000">
                                          <p:val>
                                            <p:fltVal val="0.5"/>
                                          </p:val>
                                        </p:tav>
                                      </p:tavLst>
                                    </p:anim>
                                    <p:anim calcmode="lin" valueType="num">
                                      <p:cBhvr>
                                        <p:cTn id="111" dur="3250"/>
                                        <p:tgtEl>
                                          <p:spTgt spid="6"/>
                                        </p:tgtEl>
                                        <p:attrNameLst>
                                          <p:attrName>ppt_y</p:attrName>
                                        </p:attrNameLst>
                                      </p:cBhvr>
                                      <p:tavLst>
                                        <p:tav tm="0">
                                          <p:val>
                                            <p:strVal val="ppt_y"/>
                                          </p:val>
                                        </p:tav>
                                        <p:tav tm="100000">
                                          <p:val>
                                            <p:fltVal val="0.5"/>
                                          </p:val>
                                        </p:tav>
                                      </p:tavLst>
                                    </p:anim>
                                    <p:set>
                                      <p:cBhvr>
                                        <p:cTn id="112" dur="1" fill="hold">
                                          <p:stCondLst>
                                            <p:cond delay="3249"/>
                                          </p:stCondLst>
                                        </p:cTn>
                                        <p:tgtEl>
                                          <p:spTgt spid="6"/>
                                        </p:tgtEl>
                                        <p:attrNameLst>
                                          <p:attrName>style.visibility</p:attrName>
                                        </p:attrNameLst>
                                      </p:cBhvr>
                                      <p:to>
                                        <p:strVal val="hidden"/>
                                      </p:to>
                                    </p:set>
                                  </p:childTnLst>
                                </p:cTn>
                              </p:par>
                              <p:par>
                                <p:cTn id="113" presetID="8" presetClass="emph" presetSubtype="0" fill="hold" nodeType="withEffect">
                                  <p:stCondLst>
                                    <p:cond delay="0"/>
                                  </p:stCondLst>
                                  <p:childTnLst>
                                    <p:animRot by="-21600000">
                                      <p:cBhvr>
                                        <p:cTn id="114" dur="3250" fill="hold"/>
                                        <p:tgtEl>
                                          <p:spTgt spid="6"/>
                                        </p:tgtEl>
                                        <p:attrNameLst>
                                          <p:attrName>r</p:attrName>
                                        </p:attrNameLst>
                                      </p:cBhvr>
                                    </p:animRot>
                                  </p:childTnLst>
                                </p:cTn>
                              </p:par>
                              <p:par>
                                <p:cTn id="115" presetID="23" presetClass="exit" presetSubtype="544" fill="hold" nodeType="withEffect">
                                  <p:stCondLst>
                                    <p:cond delay="0"/>
                                  </p:stCondLst>
                                  <p:childTnLst>
                                    <p:anim calcmode="lin" valueType="num">
                                      <p:cBhvr>
                                        <p:cTn id="116" dur="3250"/>
                                        <p:tgtEl>
                                          <p:spTgt spid="5"/>
                                        </p:tgtEl>
                                        <p:attrNameLst>
                                          <p:attrName>ppt_w</p:attrName>
                                        </p:attrNameLst>
                                      </p:cBhvr>
                                      <p:tavLst>
                                        <p:tav tm="0">
                                          <p:val>
                                            <p:strVal val="ppt_w"/>
                                          </p:val>
                                        </p:tav>
                                        <p:tav tm="100000">
                                          <p:val>
                                            <p:fltVal val="0"/>
                                          </p:val>
                                        </p:tav>
                                      </p:tavLst>
                                    </p:anim>
                                    <p:anim calcmode="lin" valueType="num">
                                      <p:cBhvr>
                                        <p:cTn id="117" dur="3250"/>
                                        <p:tgtEl>
                                          <p:spTgt spid="5"/>
                                        </p:tgtEl>
                                        <p:attrNameLst>
                                          <p:attrName>ppt_h</p:attrName>
                                        </p:attrNameLst>
                                      </p:cBhvr>
                                      <p:tavLst>
                                        <p:tav tm="0">
                                          <p:val>
                                            <p:strVal val="ppt_h"/>
                                          </p:val>
                                        </p:tav>
                                        <p:tav tm="100000">
                                          <p:val>
                                            <p:fltVal val="0"/>
                                          </p:val>
                                        </p:tav>
                                      </p:tavLst>
                                    </p:anim>
                                    <p:anim calcmode="lin" valueType="num">
                                      <p:cBhvr>
                                        <p:cTn id="118" dur="3250"/>
                                        <p:tgtEl>
                                          <p:spTgt spid="5"/>
                                        </p:tgtEl>
                                        <p:attrNameLst>
                                          <p:attrName>ppt_x</p:attrName>
                                        </p:attrNameLst>
                                      </p:cBhvr>
                                      <p:tavLst>
                                        <p:tav tm="0">
                                          <p:val>
                                            <p:strVal val="ppt_x"/>
                                          </p:val>
                                        </p:tav>
                                        <p:tav tm="100000">
                                          <p:val>
                                            <p:fltVal val="0.5"/>
                                          </p:val>
                                        </p:tav>
                                      </p:tavLst>
                                    </p:anim>
                                    <p:anim calcmode="lin" valueType="num">
                                      <p:cBhvr>
                                        <p:cTn id="119" dur="3250"/>
                                        <p:tgtEl>
                                          <p:spTgt spid="5"/>
                                        </p:tgtEl>
                                        <p:attrNameLst>
                                          <p:attrName>ppt_y</p:attrName>
                                        </p:attrNameLst>
                                      </p:cBhvr>
                                      <p:tavLst>
                                        <p:tav tm="0">
                                          <p:val>
                                            <p:strVal val="ppt_y"/>
                                          </p:val>
                                        </p:tav>
                                        <p:tav tm="100000">
                                          <p:val>
                                            <p:fltVal val="0.5"/>
                                          </p:val>
                                        </p:tav>
                                      </p:tavLst>
                                    </p:anim>
                                    <p:set>
                                      <p:cBhvr>
                                        <p:cTn id="120" dur="1" fill="hold">
                                          <p:stCondLst>
                                            <p:cond delay="3249"/>
                                          </p:stCondLst>
                                        </p:cTn>
                                        <p:tgtEl>
                                          <p:spTgt spid="5"/>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250" fill="hold"/>
                                        <p:tgtEl>
                                          <p:spTgt spid="5"/>
                                        </p:tgtEl>
                                        <p:attrNameLst>
                                          <p:attrName>r</p:attrName>
                                        </p:attrNameLst>
                                      </p:cBhvr>
                                    </p:animRot>
                                  </p:childTnLst>
                                </p:cTn>
                              </p:par>
                              <p:par>
                                <p:cTn id="123" presetID="23" presetClass="exit" presetSubtype="544" fill="hold" nodeType="withEffect">
                                  <p:stCondLst>
                                    <p:cond delay="0"/>
                                  </p:stCondLst>
                                  <p:childTnLst>
                                    <p:anim calcmode="lin" valueType="num">
                                      <p:cBhvr>
                                        <p:cTn id="124" dur="3250"/>
                                        <p:tgtEl>
                                          <p:spTgt spid="4"/>
                                        </p:tgtEl>
                                        <p:attrNameLst>
                                          <p:attrName>ppt_w</p:attrName>
                                        </p:attrNameLst>
                                      </p:cBhvr>
                                      <p:tavLst>
                                        <p:tav tm="0">
                                          <p:val>
                                            <p:strVal val="ppt_w"/>
                                          </p:val>
                                        </p:tav>
                                        <p:tav tm="100000">
                                          <p:val>
                                            <p:fltVal val="0"/>
                                          </p:val>
                                        </p:tav>
                                      </p:tavLst>
                                    </p:anim>
                                    <p:anim calcmode="lin" valueType="num">
                                      <p:cBhvr>
                                        <p:cTn id="125" dur="3250"/>
                                        <p:tgtEl>
                                          <p:spTgt spid="4"/>
                                        </p:tgtEl>
                                        <p:attrNameLst>
                                          <p:attrName>ppt_h</p:attrName>
                                        </p:attrNameLst>
                                      </p:cBhvr>
                                      <p:tavLst>
                                        <p:tav tm="0">
                                          <p:val>
                                            <p:strVal val="ppt_h"/>
                                          </p:val>
                                        </p:tav>
                                        <p:tav tm="100000">
                                          <p:val>
                                            <p:fltVal val="0"/>
                                          </p:val>
                                        </p:tav>
                                      </p:tavLst>
                                    </p:anim>
                                    <p:anim calcmode="lin" valueType="num">
                                      <p:cBhvr>
                                        <p:cTn id="126" dur="3250"/>
                                        <p:tgtEl>
                                          <p:spTgt spid="4"/>
                                        </p:tgtEl>
                                        <p:attrNameLst>
                                          <p:attrName>ppt_x</p:attrName>
                                        </p:attrNameLst>
                                      </p:cBhvr>
                                      <p:tavLst>
                                        <p:tav tm="0">
                                          <p:val>
                                            <p:strVal val="ppt_x"/>
                                          </p:val>
                                        </p:tav>
                                        <p:tav tm="100000">
                                          <p:val>
                                            <p:fltVal val="0.5"/>
                                          </p:val>
                                        </p:tav>
                                      </p:tavLst>
                                    </p:anim>
                                    <p:anim calcmode="lin" valueType="num">
                                      <p:cBhvr>
                                        <p:cTn id="127" dur="3250"/>
                                        <p:tgtEl>
                                          <p:spTgt spid="4"/>
                                        </p:tgtEl>
                                        <p:attrNameLst>
                                          <p:attrName>ppt_y</p:attrName>
                                        </p:attrNameLst>
                                      </p:cBhvr>
                                      <p:tavLst>
                                        <p:tav tm="0">
                                          <p:val>
                                            <p:strVal val="ppt_y"/>
                                          </p:val>
                                        </p:tav>
                                        <p:tav tm="100000">
                                          <p:val>
                                            <p:fltVal val="0.5"/>
                                          </p:val>
                                        </p:tav>
                                      </p:tavLst>
                                    </p:anim>
                                    <p:set>
                                      <p:cBhvr>
                                        <p:cTn id="128" dur="1" fill="hold">
                                          <p:stCondLst>
                                            <p:cond delay="3249"/>
                                          </p:stCondLst>
                                        </p:cTn>
                                        <p:tgtEl>
                                          <p:spTgt spid="4"/>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250" fill="hold"/>
                                        <p:tgtEl>
                                          <p:spTgt spid="4"/>
                                        </p:tgtEl>
                                        <p:attrNameLst>
                                          <p:attrName>r</p:attrName>
                                        </p:attrNameLst>
                                      </p:cBhvr>
                                    </p:animRot>
                                  </p:childTnLst>
                                </p:cTn>
                              </p:par>
                              <p:par>
                                <p:cTn id="131" presetID="23" presetClass="exit" presetSubtype="544" fill="hold" nodeType="withEffect">
                                  <p:stCondLst>
                                    <p:cond delay="0"/>
                                  </p:stCondLst>
                                  <p:childTnLst>
                                    <p:anim calcmode="lin" valueType="num">
                                      <p:cBhvr>
                                        <p:cTn id="132" dur="3250"/>
                                        <p:tgtEl>
                                          <p:spTgt spid="3"/>
                                        </p:tgtEl>
                                        <p:attrNameLst>
                                          <p:attrName>ppt_w</p:attrName>
                                        </p:attrNameLst>
                                      </p:cBhvr>
                                      <p:tavLst>
                                        <p:tav tm="0">
                                          <p:val>
                                            <p:strVal val="ppt_w"/>
                                          </p:val>
                                        </p:tav>
                                        <p:tav tm="100000">
                                          <p:val>
                                            <p:fltVal val="0"/>
                                          </p:val>
                                        </p:tav>
                                      </p:tavLst>
                                    </p:anim>
                                    <p:anim calcmode="lin" valueType="num">
                                      <p:cBhvr>
                                        <p:cTn id="133" dur="3250"/>
                                        <p:tgtEl>
                                          <p:spTgt spid="3"/>
                                        </p:tgtEl>
                                        <p:attrNameLst>
                                          <p:attrName>ppt_h</p:attrName>
                                        </p:attrNameLst>
                                      </p:cBhvr>
                                      <p:tavLst>
                                        <p:tav tm="0">
                                          <p:val>
                                            <p:strVal val="ppt_h"/>
                                          </p:val>
                                        </p:tav>
                                        <p:tav tm="100000">
                                          <p:val>
                                            <p:fltVal val="0"/>
                                          </p:val>
                                        </p:tav>
                                      </p:tavLst>
                                    </p:anim>
                                    <p:anim calcmode="lin" valueType="num">
                                      <p:cBhvr>
                                        <p:cTn id="134" dur="3250"/>
                                        <p:tgtEl>
                                          <p:spTgt spid="3"/>
                                        </p:tgtEl>
                                        <p:attrNameLst>
                                          <p:attrName>ppt_x</p:attrName>
                                        </p:attrNameLst>
                                      </p:cBhvr>
                                      <p:tavLst>
                                        <p:tav tm="0">
                                          <p:val>
                                            <p:strVal val="ppt_x"/>
                                          </p:val>
                                        </p:tav>
                                        <p:tav tm="100000">
                                          <p:val>
                                            <p:fltVal val="0.5"/>
                                          </p:val>
                                        </p:tav>
                                      </p:tavLst>
                                    </p:anim>
                                    <p:anim calcmode="lin" valueType="num">
                                      <p:cBhvr>
                                        <p:cTn id="135" dur="3250"/>
                                        <p:tgtEl>
                                          <p:spTgt spid="3"/>
                                        </p:tgtEl>
                                        <p:attrNameLst>
                                          <p:attrName>ppt_y</p:attrName>
                                        </p:attrNameLst>
                                      </p:cBhvr>
                                      <p:tavLst>
                                        <p:tav tm="0">
                                          <p:val>
                                            <p:strVal val="ppt_y"/>
                                          </p:val>
                                        </p:tav>
                                        <p:tav tm="100000">
                                          <p:val>
                                            <p:fltVal val="0.5"/>
                                          </p:val>
                                        </p:tav>
                                      </p:tavLst>
                                    </p:anim>
                                    <p:set>
                                      <p:cBhvr>
                                        <p:cTn id="136" dur="1" fill="hold">
                                          <p:stCondLst>
                                            <p:cond delay="3249"/>
                                          </p:stCondLst>
                                        </p:cTn>
                                        <p:tgtEl>
                                          <p:spTgt spid="3"/>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3250" fill="hold"/>
                                        <p:tgtEl>
                                          <p:spTgt spid="3"/>
                                        </p:tgtEl>
                                        <p:attrNameLst>
                                          <p:attrName>r</p:attrName>
                                        </p:attrNameLst>
                                      </p:cBhvr>
                                    </p:animRot>
                                  </p:childTnLst>
                                </p:cTn>
                              </p:par>
                              <p:par>
                                <p:cTn id="139" presetID="21" presetClass="entr" presetSubtype="8"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wheel(8)">
                                      <p:cBhvr>
                                        <p:cTn id="141" dur="3250"/>
                                        <p:tgtEl>
                                          <p:spTgt spid="12"/>
                                        </p:tgtEl>
                                      </p:cBhvr>
                                    </p:animEffect>
                                  </p:childTnLst>
                                </p:cTn>
                              </p:par>
                              <p:par>
                                <p:cTn id="142" presetID="23" presetClass="entr" presetSubtype="288" fill="hold" nodeType="withEffect">
                                  <p:stCondLst>
                                    <p:cond delay="0"/>
                                  </p:stCondLst>
                                  <p:childTnLst>
                                    <p:set>
                                      <p:cBhvr>
                                        <p:cTn id="143" dur="1" fill="hold">
                                          <p:stCondLst>
                                            <p:cond delay="0"/>
                                          </p:stCondLst>
                                        </p:cTn>
                                        <p:tgtEl>
                                          <p:spTgt spid="12"/>
                                        </p:tgtEl>
                                        <p:attrNameLst>
                                          <p:attrName>style.visibility</p:attrName>
                                        </p:attrNameLst>
                                      </p:cBhvr>
                                      <p:to>
                                        <p:strVal val="visible"/>
                                      </p:to>
                                    </p:set>
                                    <p:anim calcmode="lin" valueType="num">
                                      <p:cBhvr>
                                        <p:cTn id="144" dur="3250" fill="hold"/>
                                        <p:tgtEl>
                                          <p:spTgt spid="12"/>
                                        </p:tgtEl>
                                        <p:attrNameLst>
                                          <p:attrName>ppt_w</p:attrName>
                                        </p:attrNameLst>
                                      </p:cBhvr>
                                      <p:tavLst>
                                        <p:tav tm="0">
                                          <p:val>
                                            <p:strVal val="4/3*#ppt_w"/>
                                          </p:val>
                                        </p:tav>
                                        <p:tav tm="100000">
                                          <p:val>
                                            <p:strVal val="#ppt_w"/>
                                          </p:val>
                                        </p:tav>
                                      </p:tavLst>
                                    </p:anim>
                                    <p:anim calcmode="lin" valueType="num">
                                      <p:cBhvr>
                                        <p:cTn id="145" dur="325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4" name="623 Grupo"/>
          <p:cNvGrpSpPr/>
          <p:nvPr/>
        </p:nvGrpSpPr>
        <p:grpSpPr>
          <a:xfrm>
            <a:off x="0" y="4505"/>
            <a:ext cx="9170370" cy="5133104"/>
            <a:chOff x="0" y="0"/>
            <a:chExt cx="9170370" cy="5133104"/>
          </a:xfrm>
        </p:grpSpPr>
        <p:sp>
          <p:nvSpPr>
            <p:cNvPr id="625" name="624 Rectángulo"/>
            <p:cNvSpPr/>
            <p:nvPr/>
          </p:nvSpPr>
          <p:spPr>
            <a:xfrm flipH="1">
              <a:off x="0" y="2571750"/>
              <a:ext cx="9170370" cy="2561354"/>
            </a:xfrm>
            <a:prstGeom prst="rect">
              <a:avLst/>
            </a:prstGeom>
            <a:gradFill>
              <a:gsLst>
                <a:gs pos="56000">
                  <a:srgbClr val="113D00">
                    <a:lumMod val="0"/>
                  </a:srgbClr>
                </a:gs>
                <a:gs pos="10000">
                  <a:srgbClr val="66FF33">
                    <a:lumMod val="0"/>
                  </a:srgbClr>
                </a:gs>
                <a:gs pos="75000">
                  <a:srgbClr val="8CFF58">
                    <a:lumMod val="0"/>
                  </a:srgbClr>
                </a:gs>
                <a:gs pos="37000">
                  <a:schemeClr val="tx1">
                    <a:lumMod val="95000"/>
                  </a:schemeClr>
                </a:gs>
                <a:gs pos="91000">
                  <a:schemeClr val="tx1">
                    <a:lumMod val="95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6" name="625 Rectángulo"/>
            <p:cNvSpPr/>
            <p:nvPr/>
          </p:nvSpPr>
          <p:spPr>
            <a:xfrm flipH="1" flipV="1">
              <a:off x="0" y="0"/>
              <a:ext cx="9170069" cy="2571750"/>
            </a:xfrm>
            <a:prstGeom prst="rect">
              <a:avLst/>
            </a:prstGeom>
            <a:gradFill>
              <a:gsLst>
                <a:gs pos="56000">
                  <a:srgbClr val="113D00">
                    <a:lumMod val="0"/>
                  </a:srgbClr>
                </a:gs>
                <a:gs pos="10000">
                  <a:srgbClr val="66FF33">
                    <a:lumMod val="0"/>
                  </a:srgbClr>
                </a:gs>
                <a:gs pos="75000">
                  <a:srgbClr val="8CFF58">
                    <a:lumMod val="0"/>
                  </a:srgbClr>
                </a:gs>
                <a:gs pos="37000">
                  <a:schemeClr val="tx1">
                    <a:lumMod val="95000"/>
                  </a:schemeClr>
                </a:gs>
                <a:gs pos="91000">
                  <a:schemeClr val="tx1">
                    <a:lumMod val="95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623" name="622 Imagen" descr="Diapositiva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l="-100286"/>
          <a:stretch/>
        </p:blipFill>
        <p:spPr>
          <a:xfrm>
            <a:off x="-9180576" y="0"/>
            <a:ext cx="18314312" cy="5143500"/>
          </a:xfrm>
          <a:prstGeom prst="rect">
            <a:avLst/>
          </a:prstGeom>
          <a:noFill/>
          <a:ln>
            <a:noFill/>
          </a:ln>
        </p:spPr>
      </p:pic>
      <p:grpSp>
        <p:nvGrpSpPr>
          <p:cNvPr id="2" name="1 Grupo"/>
          <p:cNvGrpSpPr/>
          <p:nvPr/>
        </p:nvGrpSpPr>
        <p:grpSpPr>
          <a:xfrm flipH="1">
            <a:off x="179512" y="1203598"/>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3" name="2 Grupo"/>
            <p:cNvGrpSpPr/>
            <p:nvPr/>
          </p:nvGrpSpPr>
          <p:grpSpPr>
            <a:xfrm>
              <a:off x="0" y="34950"/>
              <a:ext cx="2160536" cy="1765138"/>
              <a:chOff x="0" y="34950"/>
              <a:chExt cx="2160536" cy="1765138"/>
            </a:xfrm>
            <a:grpFill/>
          </p:grpSpPr>
          <p:grpSp>
            <p:nvGrpSpPr>
              <p:cNvPr id="18" name="17 Grupo"/>
              <p:cNvGrpSpPr/>
              <p:nvPr/>
            </p:nvGrpSpPr>
            <p:grpSpPr>
              <a:xfrm>
                <a:off x="0" y="34950"/>
                <a:ext cx="1116536" cy="956530"/>
                <a:chOff x="323528" y="627534"/>
                <a:chExt cx="1116536" cy="956530"/>
              </a:xfrm>
              <a:grpFill/>
            </p:grpSpPr>
            <p:sp>
              <p:nvSpPr>
                <p:cNvPr id="22" name="21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a:off x="1044000" y="843558"/>
                <a:ext cx="1116536" cy="956530"/>
                <a:chOff x="323528" y="627534"/>
                <a:chExt cx="1116536" cy="956530"/>
              </a:xfrm>
              <a:grpFill/>
            </p:grpSpPr>
            <p:sp>
              <p:nvSpPr>
                <p:cNvPr id="20" name="1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 name="3 Grupo"/>
            <p:cNvGrpSpPr/>
            <p:nvPr/>
          </p:nvGrpSpPr>
          <p:grpSpPr>
            <a:xfrm>
              <a:off x="2123728" y="1635646"/>
              <a:ext cx="2160536" cy="1765138"/>
              <a:chOff x="0" y="34950"/>
              <a:chExt cx="2160536" cy="1765138"/>
            </a:xfrm>
            <a:grpFill/>
          </p:grpSpPr>
          <p:grpSp>
            <p:nvGrpSpPr>
              <p:cNvPr id="12" name="11 Grupo"/>
              <p:cNvGrpSpPr/>
              <p:nvPr/>
            </p:nvGrpSpPr>
            <p:grpSpPr>
              <a:xfrm>
                <a:off x="0" y="34950"/>
                <a:ext cx="1116536" cy="956530"/>
                <a:chOff x="323528" y="627534"/>
                <a:chExt cx="1116536" cy="956530"/>
              </a:xfrm>
              <a:grpFill/>
            </p:grpSpPr>
            <p:sp>
              <p:nvSpPr>
                <p:cNvPr id="16" name="1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 name="12 Grupo"/>
              <p:cNvGrpSpPr/>
              <p:nvPr/>
            </p:nvGrpSpPr>
            <p:grpSpPr>
              <a:xfrm>
                <a:off x="1044000" y="843558"/>
                <a:ext cx="1116536" cy="956530"/>
                <a:chOff x="323528" y="627534"/>
                <a:chExt cx="1116536" cy="956530"/>
              </a:xfrm>
              <a:grpFill/>
            </p:grpSpPr>
            <p:sp>
              <p:nvSpPr>
                <p:cNvPr id="14" name="1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 name="4 Grupo"/>
            <p:cNvGrpSpPr/>
            <p:nvPr/>
          </p:nvGrpSpPr>
          <p:grpSpPr>
            <a:xfrm>
              <a:off x="4248000" y="3204000"/>
              <a:ext cx="2160536" cy="1765138"/>
              <a:chOff x="0" y="34950"/>
              <a:chExt cx="2160536" cy="1765138"/>
            </a:xfrm>
            <a:grpFill/>
          </p:grpSpPr>
          <p:grpSp>
            <p:nvGrpSpPr>
              <p:cNvPr id="6" name="5 Grupo"/>
              <p:cNvGrpSpPr/>
              <p:nvPr/>
            </p:nvGrpSpPr>
            <p:grpSpPr>
              <a:xfrm>
                <a:off x="0" y="34950"/>
                <a:ext cx="1116536" cy="956530"/>
                <a:chOff x="323528" y="627534"/>
                <a:chExt cx="1116536" cy="956530"/>
              </a:xfrm>
              <a:grpFill/>
            </p:grpSpPr>
            <p:sp>
              <p:nvSpPr>
                <p:cNvPr id="10" name="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6 Grupo"/>
              <p:cNvGrpSpPr/>
              <p:nvPr/>
            </p:nvGrpSpPr>
            <p:grpSpPr>
              <a:xfrm>
                <a:off x="1044000" y="843558"/>
                <a:ext cx="1116536" cy="956530"/>
                <a:chOff x="323528" y="627534"/>
                <a:chExt cx="1116536" cy="956530"/>
              </a:xfrm>
              <a:grpFill/>
            </p:grpSpPr>
            <p:sp>
              <p:nvSpPr>
                <p:cNvPr id="8" name="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4" name="23 Grupo"/>
          <p:cNvGrpSpPr/>
          <p:nvPr/>
        </p:nvGrpSpPr>
        <p:grpSpPr>
          <a:xfrm flipH="1">
            <a:off x="1188000" y="1203598"/>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25" name="24 Grupo"/>
            <p:cNvGrpSpPr/>
            <p:nvPr/>
          </p:nvGrpSpPr>
          <p:grpSpPr>
            <a:xfrm>
              <a:off x="0" y="34950"/>
              <a:ext cx="2160536" cy="1765138"/>
              <a:chOff x="0" y="34950"/>
              <a:chExt cx="2160536" cy="1765138"/>
            </a:xfrm>
            <a:grpFill/>
          </p:grpSpPr>
          <p:grpSp>
            <p:nvGrpSpPr>
              <p:cNvPr id="40" name="39 Grupo"/>
              <p:cNvGrpSpPr/>
              <p:nvPr/>
            </p:nvGrpSpPr>
            <p:grpSpPr>
              <a:xfrm>
                <a:off x="0" y="34950"/>
                <a:ext cx="1116536" cy="956530"/>
                <a:chOff x="323528" y="627534"/>
                <a:chExt cx="1116536" cy="956530"/>
              </a:xfrm>
              <a:grpFill/>
            </p:grpSpPr>
            <p:sp>
              <p:nvSpPr>
                <p:cNvPr id="44" name="43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 name="40 Grupo"/>
              <p:cNvGrpSpPr/>
              <p:nvPr/>
            </p:nvGrpSpPr>
            <p:grpSpPr>
              <a:xfrm>
                <a:off x="1044000" y="843558"/>
                <a:ext cx="1116536" cy="956530"/>
                <a:chOff x="323528" y="627534"/>
                <a:chExt cx="1116536" cy="956530"/>
              </a:xfrm>
              <a:grpFill/>
            </p:grpSpPr>
            <p:sp>
              <p:nvSpPr>
                <p:cNvPr id="42" name="4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6" name="25 Grupo"/>
            <p:cNvGrpSpPr/>
            <p:nvPr/>
          </p:nvGrpSpPr>
          <p:grpSpPr>
            <a:xfrm>
              <a:off x="2123728" y="1635646"/>
              <a:ext cx="2160536" cy="1765138"/>
              <a:chOff x="0" y="34950"/>
              <a:chExt cx="2160536" cy="1765138"/>
            </a:xfrm>
            <a:grpFill/>
          </p:grpSpPr>
          <p:grpSp>
            <p:nvGrpSpPr>
              <p:cNvPr id="34" name="33 Grupo"/>
              <p:cNvGrpSpPr/>
              <p:nvPr/>
            </p:nvGrpSpPr>
            <p:grpSpPr>
              <a:xfrm>
                <a:off x="0" y="34950"/>
                <a:ext cx="1116536" cy="956530"/>
                <a:chOff x="323528" y="627534"/>
                <a:chExt cx="1116536" cy="956530"/>
              </a:xfrm>
              <a:grpFill/>
            </p:grpSpPr>
            <p:sp>
              <p:nvSpPr>
                <p:cNvPr id="38" name="3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 name="34 Grupo"/>
              <p:cNvGrpSpPr/>
              <p:nvPr/>
            </p:nvGrpSpPr>
            <p:grpSpPr>
              <a:xfrm>
                <a:off x="1044000" y="843558"/>
                <a:ext cx="1116536" cy="956530"/>
                <a:chOff x="323528" y="627534"/>
                <a:chExt cx="1116536" cy="956530"/>
              </a:xfrm>
              <a:grpFill/>
            </p:grpSpPr>
            <p:sp>
              <p:nvSpPr>
                <p:cNvPr id="36" name="3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7" name="26 Grupo"/>
            <p:cNvGrpSpPr/>
            <p:nvPr/>
          </p:nvGrpSpPr>
          <p:grpSpPr>
            <a:xfrm>
              <a:off x="4248000" y="3204000"/>
              <a:ext cx="2160536" cy="1765138"/>
              <a:chOff x="0" y="34950"/>
              <a:chExt cx="2160536" cy="1765138"/>
            </a:xfrm>
            <a:grpFill/>
          </p:grpSpPr>
          <p:grpSp>
            <p:nvGrpSpPr>
              <p:cNvPr id="28" name="27 Grupo"/>
              <p:cNvGrpSpPr/>
              <p:nvPr/>
            </p:nvGrpSpPr>
            <p:grpSpPr>
              <a:xfrm>
                <a:off x="0" y="34950"/>
                <a:ext cx="1116536" cy="956530"/>
                <a:chOff x="323528" y="627534"/>
                <a:chExt cx="1116536" cy="956530"/>
              </a:xfrm>
              <a:grpFill/>
            </p:grpSpPr>
            <p:sp>
              <p:nvSpPr>
                <p:cNvPr id="32" name="3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 name="28 Grupo"/>
              <p:cNvGrpSpPr/>
              <p:nvPr/>
            </p:nvGrpSpPr>
            <p:grpSpPr>
              <a:xfrm>
                <a:off x="1044000" y="843558"/>
                <a:ext cx="1116536" cy="956530"/>
                <a:chOff x="323528" y="627534"/>
                <a:chExt cx="1116536" cy="956530"/>
              </a:xfrm>
              <a:grpFill/>
            </p:grpSpPr>
            <p:sp>
              <p:nvSpPr>
                <p:cNvPr id="30" name="2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46" name="45 Grupo"/>
          <p:cNvGrpSpPr/>
          <p:nvPr/>
        </p:nvGrpSpPr>
        <p:grpSpPr>
          <a:xfrm flipH="1">
            <a:off x="2304000" y="1188000"/>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47" name="46 Grupo"/>
            <p:cNvGrpSpPr/>
            <p:nvPr/>
          </p:nvGrpSpPr>
          <p:grpSpPr>
            <a:xfrm>
              <a:off x="0" y="34950"/>
              <a:ext cx="2160536" cy="1765138"/>
              <a:chOff x="0" y="34950"/>
              <a:chExt cx="2160536" cy="1765138"/>
            </a:xfrm>
            <a:grpFill/>
          </p:grpSpPr>
          <p:grpSp>
            <p:nvGrpSpPr>
              <p:cNvPr id="62" name="61 Grupo"/>
              <p:cNvGrpSpPr/>
              <p:nvPr/>
            </p:nvGrpSpPr>
            <p:grpSpPr>
              <a:xfrm>
                <a:off x="0" y="34950"/>
                <a:ext cx="1116536" cy="956530"/>
                <a:chOff x="323528" y="627534"/>
                <a:chExt cx="1116536" cy="956530"/>
              </a:xfrm>
              <a:grpFill/>
            </p:grpSpPr>
            <p:sp>
              <p:nvSpPr>
                <p:cNvPr id="66" name="65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62 Grupo"/>
              <p:cNvGrpSpPr/>
              <p:nvPr/>
            </p:nvGrpSpPr>
            <p:grpSpPr>
              <a:xfrm>
                <a:off x="1044000" y="843558"/>
                <a:ext cx="1116536" cy="956530"/>
                <a:chOff x="323528" y="627534"/>
                <a:chExt cx="1116536" cy="956530"/>
              </a:xfrm>
              <a:grpFill/>
            </p:grpSpPr>
            <p:sp>
              <p:nvSpPr>
                <p:cNvPr id="64" name="6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8" name="47 Grupo"/>
            <p:cNvGrpSpPr/>
            <p:nvPr/>
          </p:nvGrpSpPr>
          <p:grpSpPr>
            <a:xfrm>
              <a:off x="2123728" y="1635646"/>
              <a:ext cx="2160536" cy="1765138"/>
              <a:chOff x="0" y="34950"/>
              <a:chExt cx="2160536" cy="1765138"/>
            </a:xfrm>
            <a:grpFill/>
          </p:grpSpPr>
          <p:grpSp>
            <p:nvGrpSpPr>
              <p:cNvPr id="56" name="55 Grupo"/>
              <p:cNvGrpSpPr/>
              <p:nvPr/>
            </p:nvGrpSpPr>
            <p:grpSpPr>
              <a:xfrm>
                <a:off x="0" y="34950"/>
                <a:ext cx="1116536" cy="956530"/>
                <a:chOff x="323528" y="627534"/>
                <a:chExt cx="1116536" cy="956530"/>
              </a:xfrm>
              <a:grpFill/>
            </p:grpSpPr>
            <p:sp>
              <p:nvSpPr>
                <p:cNvPr id="60" name="5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a:off x="1044000" y="843558"/>
                <a:ext cx="1116536" cy="956530"/>
                <a:chOff x="323528" y="627534"/>
                <a:chExt cx="1116536" cy="956530"/>
              </a:xfrm>
              <a:grpFill/>
            </p:grpSpPr>
            <p:sp>
              <p:nvSpPr>
                <p:cNvPr id="58" name="5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9" name="48 Grupo"/>
            <p:cNvGrpSpPr/>
            <p:nvPr/>
          </p:nvGrpSpPr>
          <p:grpSpPr>
            <a:xfrm>
              <a:off x="4248000" y="3204000"/>
              <a:ext cx="2160536" cy="1765138"/>
              <a:chOff x="0" y="34950"/>
              <a:chExt cx="2160536" cy="1765138"/>
            </a:xfrm>
            <a:grpFill/>
          </p:grpSpPr>
          <p:grpSp>
            <p:nvGrpSpPr>
              <p:cNvPr id="50" name="49 Grupo"/>
              <p:cNvGrpSpPr/>
              <p:nvPr/>
            </p:nvGrpSpPr>
            <p:grpSpPr>
              <a:xfrm>
                <a:off x="0" y="34950"/>
                <a:ext cx="1116536" cy="956530"/>
                <a:chOff x="323528" y="627534"/>
                <a:chExt cx="1116536" cy="956530"/>
              </a:xfrm>
              <a:grpFill/>
            </p:grpSpPr>
            <p:sp>
              <p:nvSpPr>
                <p:cNvPr id="54" name="5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1" name="50 Grupo"/>
              <p:cNvGrpSpPr/>
              <p:nvPr/>
            </p:nvGrpSpPr>
            <p:grpSpPr>
              <a:xfrm>
                <a:off x="1044000" y="843558"/>
                <a:ext cx="1116536" cy="956530"/>
                <a:chOff x="323528" y="627534"/>
                <a:chExt cx="1116536" cy="956530"/>
              </a:xfrm>
              <a:grpFill/>
            </p:grpSpPr>
            <p:sp>
              <p:nvSpPr>
                <p:cNvPr id="52" name="5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68" name="67 Grupo"/>
          <p:cNvGrpSpPr/>
          <p:nvPr/>
        </p:nvGrpSpPr>
        <p:grpSpPr>
          <a:xfrm flipH="1">
            <a:off x="3311608" y="1219196"/>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69" name="68 Grupo"/>
            <p:cNvGrpSpPr/>
            <p:nvPr/>
          </p:nvGrpSpPr>
          <p:grpSpPr>
            <a:xfrm>
              <a:off x="0" y="34950"/>
              <a:ext cx="2160536" cy="1765138"/>
              <a:chOff x="0" y="34950"/>
              <a:chExt cx="2160536" cy="1765138"/>
            </a:xfrm>
            <a:grpFill/>
          </p:grpSpPr>
          <p:grpSp>
            <p:nvGrpSpPr>
              <p:cNvPr id="84" name="83 Grupo"/>
              <p:cNvGrpSpPr/>
              <p:nvPr/>
            </p:nvGrpSpPr>
            <p:grpSpPr>
              <a:xfrm>
                <a:off x="0" y="34950"/>
                <a:ext cx="1116536" cy="956530"/>
                <a:chOff x="323528" y="627534"/>
                <a:chExt cx="1116536" cy="956530"/>
              </a:xfrm>
              <a:grpFill/>
            </p:grpSpPr>
            <p:sp>
              <p:nvSpPr>
                <p:cNvPr id="88" name="87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5" name="84 Grupo"/>
              <p:cNvGrpSpPr/>
              <p:nvPr/>
            </p:nvGrpSpPr>
            <p:grpSpPr>
              <a:xfrm>
                <a:off x="1044000" y="843558"/>
                <a:ext cx="1116536" cy="956530"/>
                <a:chOff x="323528" y="627534"/>
                <a:chExt cx="1116536" cy="956530"/>
              </a:xfrm>
              <a:grpFill/>
            </p:grpSpPr>
            <p:sp>
              <p:nvSpPr>
                <p:cNvPr id="86" name="8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0" name="69 Grupo"/>
            <p:cNvGrpSpPr/>
            <p:nvPr/>
          </p:nvGrpSpPr>
          <p:grpSpPr>
            <a:xfrm>
              <a:off x="2123728" y="1635646"/>
              <a:ext cx="2160536" cy="1765138"/>
              <a:chOff x="0" y="34950"/>
              <a:chExt cx="2160536" cy="1765138"/>
            </a:xfrm>
            <a:grpFill/>
          </p:grpSpPr>
          <p:grpSp>
            <p:nvGrpSpPr>
              <p:cNvPr id="78" name="77 Grupo"/>
              <p:cNvGrpSpPr/>
              <p:nvPr/>
            </p:nvGrpSpPr>
            <p:grpSpPr>
              <a:xfrm>
                <a:off x="0" y="34950"/>
                <a:ext cx="1116536" cy="956530"/>
                <a:chOff x="323528" y="627534"/>
                <a:chExt cx="1116536" cy="956530"/>
              </a:xfrm>
              <a:grpFill/>
            </p:grpSpPr>
            <p:sp>
              <p:nvSpPr>
                <p:cNvPr id="82" name="8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9" name="78 Grupo"/>
              <p:cNvGrpSpPr/>
              <p:nvPr/>
            </p:nvGrpSpPr>
            <p:grpSpPr>
              <a:xfrm>
                <a:off x="1044000" y="843558"/>
                <a:ext cx="1116536" cy="956530"/>
                <a:chOff x="323528" y="627534"/>
                <a:chExt cx="1116536" cy="956530"/>
              </a:xfrm>
              <a:grpFill/>
            </p:grpSpPr>
            <p:sp>
              <p:nvSpPr>
                <p:cNvPr id="80" name="7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1" name="70 Grupo"/>
            <p:cNvGrpSpPr/>
            <p:nvPr/>
          </p:nvGrpSpPr>
          <p:grpSpPr>
            <a:xfrm>
              <a:off x="4248000" y="3204000"/>
              <a:ext cx="2160536" cy="1765138"/>
              <a:chOff x="0" y="34950"/>
              <a:chExt cx="2160536" cy="1765138"/>
            </a:xfrm>
            <a:grpFill/>
          </p:grpSpPr>
          <p:grpSp>
            <p:nvGrpSpPr>
              <p:cNvPr id="72" name="71 Grupo"/>
              <p:cNvGrpSpPr/>
              <p:nvPr/>
            </p:nvGrpSpPr>
            <p:grpSpPr>
              <a:xfrm>
                <a:off x="0" y="34950"/>
                <a:ext cx="1116536" cy="956530"/>
                <a:chOff x="323528" y="627534"/>
                <a:chExt cx="1116536" cy="956530"/>
              </a:xfrm>
              <a:grpFill/>
            </p:grpSpPr>
            <p:sp>
              <p:nvSpPr>
                <p:cNvPr id="76" name="7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3" name="72 Grupo"/>
              <p:cNvGrpSpPr/>
              <p:nvPr/>
            </p:nvGrpSpPr>
            <p:grpSpPr>
              <a:xfrm>
                <a:off x="1044000" y="843558"/>
                <a:ext cx="1116536" cy="956530"/>
                <a:chOff x="323528" y="627534"/>
                <a:chExt cx="1116536" cy="956530"/>
              </a:xfrm>
              <a:grpFill/>
            </p:grpSpPr>
            <p:sp>
              <p:nvSpPr>
                <p:cNvPr id="74" name="7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90" name="89 Grupo"/>
          <p:cNvGrpSpPr/>
          <p:nvPr/>
        </p:nvGrpSpPr>
        <p:grpSpPr>
          <a:xfrm flipH="1">
            <a:off x="4320096" y="1219196"/>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91" name="90 Grupo"/>
            <p:cNvGrpSpPr/>
            <p:nvPr/>
          </p:nvGrpSpPr>
          <p:grpSpPr>
            <a:xfrm>
              <a:off x="0" y="34950"/>
              <a:ext cx="2160536" cy="1765138"/>
              <a:chOff x="0" y="34950"/>
              <a:chExt cx="2160536" cy="1765138"/>
            </a:xfrm>
            <a:grpFill/>
          </p:grpSpPr>
          <p:grpSp>
            <p:nvGrpSpPr>
              <p:cNvPr id="106" name="105 Grupo"/>
              <p:cNvGrpSpPr/>
              <p:nvPr/>
            </p:nvGrpSpPr>
            <p:grpSpPr>
              <a:xfrm>
                <a:off x="0" y="34950"/>
                <a:ext cx="1116536" cy="956530"/>
                <a:chOff x="323528" y="627534"/>
                <a:chExt cx="1116536" cy="956530"/>
              </a:xfrm>
              <a:grpFill/>
            </p:grpSpPr>
            <p:sp>
              <p:nvSpPr>
                <p:cNvPr id="110" name="109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a:off x="1044000" y="843558"/>
                <a:ext cx="1116536" cy="956530"/>
                <a:chOff x="323528" y="627534"/>
                <a:chExt cx="1116536" cy="956530"/>
              </a:xfrm>
              <a:grpFill/>
            </p:grpSpPr>
            <p:sp>
              <p:nvSpPr>
                <p:cNvPr id="108" name="10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2" name="91 Grupo"/>
            <p:cNvGrpSpPr/>
            <p:nvPr/>
          </p:nvGrpSpPr>
          <p:grpSpPr>
            <a:xfrm>
              <a:off x="2123728" y="1635646"/>
              <a:ext cx="2160536" cy="1765138"/>
              <a:chOff x="0" y="34950"/>
              <a:chExt cx="2160536" cy="1765138"/>
            </a:xfrm>
            <a:grpFill/>
          </p:grpSpPr>
          <p:grpSp>
            <p:nvGrpSpPr>
              <p:cNvPr id="100" name="99 Grupo"/>
              <p:cNvGrpSpPr/>
              <p:nvPr/>
            </p:nvGrpSpPr>
            <p:grpSpPr>
              <a:xfrm>
                <a:off x="0" y="34950"/>
                <a:ext cx="1116536" cy="956530"/>
                <a:chOff x="323528" y="627534"/>
                <a:chExt cx="1116536" cy="956530"/>
              </a:xfrm>
              <a:grpFill/>
            </p:grpSpPr>
            <p:sp>
              <p:nvSpPr>
                <p:cNvPr id="104" name="10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a:off x="1044000" y="843558"/>
                <a:ext cx="1116536" cy="956530"/>
                <a:chOff x="323528" y="627534"/>
                <a:chExt cx="1116536" cy="956530"/>
              </a:xfrm>
              <a:grpFill/>
            </p:grpSpPr>
            <p:sp>
              <p:nvSpPr>
                <p:cNvPr id="102" name="10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3" name="92 Grupo"/>
            <p:cNvGrpSpPr/>
            <p:nvPr/>
          </p:nvGrpSpPr>
          <p:grpSpPr>
            <a:xfrm>
              <a:off x="4248000" y="3204000"/>
              <a:ext cx="2160536" cy="1765138"/>
              <a:chOff x="0" y="34950"/>
              <a:chExt cx="2160536" cy="1765138"/>
            </a:xfrm>
            <a:grpFill/>
          </p:grpSpPr>
          <p:grpSp>
            <p:nvGrpSpPr>
              <p:cNvPr id="94" name="93 Grupo"/>
              <p:cNvGrpSpPr/>
              <p:nvPr/>
            </p:nvGrpSpPr>
            <p:grpSpPr>
              <a:xfrm>
                <a:off x="0" y="34950"/>
                <a:ext cx="1116536" cy="956530"/>
                <a:chOff x="323528" y="627534"/>
                <a:chExt cx="1116536" cy="956530"/>
              </a:xfrm>
              <a:grpFill/>
            </p:grpSpPr>
            <p:sp>
              <p:nvSpPr>
                <p:cNvPr id="98" name="9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5" name="94 Grupo"/>
              <p:cNvGrpSpPr/>
              <p:nvPr/>
            </p:nvGrpSpPr>
            <p:grpSpPr>
              <a:xfrm>
                <a:off x="1044000" y="843558"/>
                <a:ext cx="1116536" cy="956530"/>
                <a:chOff x="323528" y="627534"/>
                <a:chExt cx="1116536" cy="956530"/>
              </a:xfrm>
              <a:grpFill/>
            </p:grpSpPr>
            <p:sp>
              <p:nvSpPr>
                <p:cNvPr id="96" name="9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112" name="111 Grupo"/>
          <p:cNvGrpSpPr/>
          <p:nvPr/>
        </p:nvGrpSpPr>
        <p:grpSpPr>
          <a:xfrm flipH="1">
            <a:off x="5436096" y="1203598"/>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113" name="112 Grupo"/>
            <p:cNvGrpSpPr/>
            <p:nvPr/>
          </p:nvGrpSpPr>
          <p:grpSpPr>
            <a:xfrm>
              <a:off x="0" y="34950"/>
              <a:ext cx="2160536" cy="1765138"/>
              <a:chOff x="0" y="34950"/>
              <a:chExt cx="2160536" cy="1765138"/>
            </a:xfrm>
            <a:grpFill/>
          </p:grpSpPr>
          <p:grpSp>
            <p:nvGrpSpPr>
              <p:cNvPr id="128" name="127 Grupo"/>
              <p:cNvGrpSpPr/>
              <p:nvPr/>
            </p:nvGrpSpPr>
            <p:grpSpPr>
              <a:xfrm>
                <a:off x="0" y="34950"/>
                <a:ext cx="1116536" cy="956530"/>
                <a:chOff x="323528" y="627534"/>
                <a:chExt cx="1116536" cy="956530"/>
              </a:xfrm>
              <a:grpFill/>
            </p:grpSpPr>
            <p:sp>
              <p:nvSpPr>
                <p:cNvPr id="132" name="131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9" name="128 Grupo"/>
              <p:cNvGrpSpPr/>
              <p:nvPr/>
            </p:nvGrpSpPr>
            <p:grpSpPr>
              <a:xfrm>
                <a:off x="1044000" y="843558"/>
                <a:ext cx="1116536" cy="956530"/>
                <a:chOff x="323528" y="627534"/>
                <a:chExt cx="1116536" cy="956530"/>
              </a:xfrm>
              <a:grpFill/>
            </p:grpSpPr>
            <p:sp>
              <p:nvSpPr>
                <p:cNvPr id="130" name="12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4" name="113 Grupo"/>
            <p:cNvGrpSpPr/>
            <p:nvPr/>
          </p:nvGrpSpPr>
          <p:grpSpPr>
            <a:xfrm>
              <a:off x="2123728" y="1635646"/>
              <a:ext cx="2160536" cy="1765138"/>
              <a:chOff x="0" y="34950"/>
              <a:chExt cx="2160536" cy="1765138"/>
            </a:xfrm>
            <a:grpFill/>
          </p:grpSpPr>
          <p:grpSp>
            <p:nvGrpSpPr>
              <p:cNvPr id="122" name="121 Grupo"/>
              <p:cNvGrpSpPr/>
              <p:nvPr/>
            </p:nvGrpSpPr>
            <p:grpSpPr>
              <a:xfrm>
                <a:off x="0" y="34950"/>
                <a:ext cx="1116536" cy="956530"/>
                <a:chOff x="323528" y="627534"/>
                <a:chExt cx="1116536" cy="956530"/>
              </a:xfrm>
              <a:grpFill/>
            </p:grpSpPr>
            <p:sp>
              <p:nvSpPr>
                <p:cNvPr id="126" name="12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3" name="122 Grupo"/>
              <p:cNvGrpSpPr/>
              <p:nvPr/>
            </p:nvGrpSpPr>
            <p:grpSpPr>
              <a:xfrm>
                <a:off x="1044000" y="843558"/>
                <a:ext cx="1116536" cy="956530"/>
                <a:chOff x="323528" y="627534"/>
                <a:chExt cx="1116536" cy="956530"/>
              </a:xfrm>
              <a:grpFill/>
            </p:grpSpPr>
            <p:sp>
              <p:nvSpPr>
                <p:cNvPr id="124" name="12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5" name="114 Grupo"/>
            <p:cNvGrpSpPr/>
            <p:nvPr/>
          </p:nvGrpSpPr>
          <p:grpSpPr>
            <a:xfrm>
              <a:off x="4248000" y="3204000"/>
              <a:ext cx="2160536" cy="1765138"/>
              <a:chOff x="0" y="34950"/>
              <a:chExt cx="2160536" cy="1765138"/>
            </a:xfrm>
            <a:grpFill/>
          </p:grpSpPr>
          <p:grpSp>
            <p:nvGrpSpPr>
              <p:cNvPr id="116" name="115 Grupo"/>
              <p:cNvGrpSpPr/>
              <p:nvPr/>
            </p:nvGrpSpPr>
            <p:grpSpPr>
              <a:xfrm>
                <a:off x="0" y="34950"/>
                <a:ext cx="1116536" cy="956530"/>
                <a:chOff x="323528" y="627534"/>
                <a:chExt cx="1116536" cy="956530"/>
              </a:xfrm>
              <a:grpFill/>
            </p:grpSpPr>
            <p:sp>
              <p:nvSpPr>
                <p:cNvPr id="120" name="11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116 Grupo"/>
              <p:cNvGrpSpPr/>
              <p:nvPr/>
            </p:nvGrpSpPr>
            <p:grpSpPr>
              <a:xfrm>
                <a:off x="1044000" y="843558"/>
                <a:ext cx="1116536" cy="956530"/>
                <a:chOff x="323528" y="627534"/>
                <a:chExt cx="1116536" cy="956530"/>
              </a:xfrm>
              <a:grpFill/>
            </p:grpSpPr>
            <p:sp>
              <p:nvSpPr>
                <p:cNvPr id="118" name="11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134" name="133 Grupo"/>
          <p:cNvGrpSpPr/>
          <p:nvPr/>
        </p:nvGrpSpPr>
        <p:grpSpPr>
          <a:xfrm flipH="1">
            <a:off x="6480000" y="1188000"/>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135" name="134 Grupo"/>
            <p:cNvGrpSpPr/>
            <p:nvPr/>
          </p:nvGrpSpPr>
          <p:grpSpPr>
            <a:xfrm>
              <a:off x="0" y="34950"/>
              <a:ext cx="2160536" cy="1765138"/>
              <a:chOff x="0" y="34950"/>
              <a:chExt cx="2160536" cy="1765138"/>
            </a:xfrm>
            <a:grpFill/>
          </p:grpSpPr>
          <p:grpSp>
            <p:nvGrpSpPr>
              <p:cNvPr id="150" name="149 Grupo"/>
              <p:cNvGrpSpPr/>
              <p:nvPr/>
            </p:nvGrpSpPr>
            <p:grpSpPr>
              <a:xfrm>
                <a:off x="0" y="34950"/>
                <a:ext cx="1116536" cy="956530"/>
                <a:chOff x="323528" y="627534"/>
                <a:chExt cx="1116536" cy="956530"/>
              </a:xfrm>
              <a:grpFill/>
            </p:grpSpPr>
            <p:sp>
              <p:nvSpPr>
                <p:cNvPr id="154" name="153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1" name="150 Grupo"/>
              <p:cNvGrpSpPr/>
              <p:nvPr/>
            </p:nvGrpSpPr>
            <p:grpSpPr>
              <a:xfrm>
                <a:off x="1044000" y="843558"/>
                <a:ext cx="1116536" cy="956530"/>
                <a:chOff x="323528" y="627534"/>
                <a:chExt cx="1116536" cy="956530"/>
              </a:xfrm>
              <a:grpFill/>
            </p:grpSpPr>
            <p:sp>
              <p:nvSpPr>
                <p:cNvPr id="152" name="15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6" name="135 Grupo"/>
            <p:cNvGrpSpPr/>
            <p:nvPr/>
          </p:nvGrpSpPr>
          <p:grpSpPr>
            <a:xfrm>
              <a:off x="2123728" y="1635646"/>
              <a:ext cx="2160536" cy="1765138"/>
              <a:chOff x="0" y="34950"/>
              <a:chExt cx="2160536" cy="1765138"/>
            </a:xfrm>
            <a:grpFill/>
          </p:grpSpPr>
          <p:grpSp>
            <p:nvGrpSpPr>
              <p:cNvPr id="144" name="143 Grupo"/>
              <p:cNvGrpSpPr/>
              <p:nvPr/>
            </p:nvGrpSpPr>
            <p:grpSpPr>
              <a:xfrm>
                <a:off x="0" y="34950"/>
                <a:ext cx="1116536" cy="956530"/>
                <a:chOff x="323528" y="627534"/>
                <a:chExt cx="1116536" cy="956530"/>
              </a:xfrm>
              <a:grpFill/>
            </p:grpSpPr>
            <p:sp>
              <p:nvSpPr>
                <p:cNvPr id="148" name="14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5" name="144 Grupo"/>
              <p:cNvGrpSpPr/>
              <p:nvPr/>
            </p:nvGrpSpPr>
            <p:grpSpPr>
              <a:xfrm>
                <a:off x="1044000" y="843558"/>
                <a:ext cx="1116536" cy="956530"/>
                <a:chOff x="323528" y="627534"/>
                <a:chExt cx="1116536" cy="956530"/>
              </a:xfrm>
              <a:grpFill/>
            </p:grpSpPr>
            <p:sp>
              <p:nvSpPr>
                <p:cNvPr id="146" name="14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7" name="136 Grupo"/>
            <p:cNvGrpSpPr/>
            <p:nvPr/>
          </p:nvGrpSpPr>
          <p:grpSpPr>
            <a:xfrm>
              <a:off x="4248000" y="3204000"/>
              <a:ext cx="2160536" cy="1765138"/>
              <a:chOff x="0" y="34950"/>
              <a:chExt cx="2160536" cy="1765138"/>
            </a:xfrm>
            <a:grpFill/>
          </p:grpSpPr>
          <p:grpSp>
            <p:nvGrpSpPr>
              <p:cNvPr id="138" name="137 Grupo"/>
              <p:cNvGrpSpPr/>
              <p:nvPr/>
            </p:nvGrpSpPr>
            <p:grpSpPr>
              <a:xfrm>
                <a:off x="0" y="34950"/>
                <a:ext cx="1116536" cy="956530"/>
                <a:chOff x="323528" y="627534"/>
                <a:chExt cx="1116536" cy="956530"/>
              </a:xfrm>
              <a:grpFill/>
            </p:grpSpPr>
            <p:sp>
              <p:nvSpPr>
                <p:cNvPr id="142" name="14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9" name="138 Grupo"/>
              <p:cNvGrpSpPr/>
              <p:nvPr/>
            </p:nvGrpSpPr>
            <p:grpSpPr>
              <a:xfrm>
                <a:off x="1044000" y="843558"/>
                <a:ext cx="1116536" cy="956530"/>
                <a:chOff x="323528" y="627534"/>
                <a:chExt cx="1116536" cy="956530"/>
              </a:xfrm>
              <a:grpFill/>
            </p:grpSpPr>
            <p:sp>
              <p:nvSpPr>
                <p:cNvPr id="140" name="13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156" name="155 Grupo"/>
          <p:cNvGrpSpPr/>
          <p:nvPr/>
        </p:nvGrpSpPr>
        <p:grpSpPr>
          <a:xfrm flipH="1" flipV="1">
            <a:off x="180000" y="2571597"/>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157" name="156 Grupo"/>
            <p:cNvGrpSpPr/>
            <p:nvPr/>
          </p:nvGrpSpPr>
          <p:grpSpPr>
            <a:xfrm>
              <a:off x="0" y="34950"/>
              <a:ext cx="2160536" cy="1765138"/>
              <a:chOff x="0" y="34950"/>
              <a:chExt cx="2160536" cy="1765138"/>
            </a:xfrm>
            <a:grpFill/>
          </p:grpSpPr>
          <p:grpSp>
            <p:nvGrpSpPr>
              <p:cNvPr id="172" name="171 Grupo"/>
              <p:cNvGrpSpPr/>
              <p:nvPr/>
            </p:nvGrpSpPr>
            <p:grpSpPr>
              <a:xfrm>
                <a:off x="0" y="34950"/>
                <a:ext cx="1116536" cy="956530"/>
                <a:chOff x="323528" y="627534"/>
                <a:chExt cx="1116536" cy="956530"/>
              </a:xfrm>
              <a:grpFill/>
            </p:grpSpPr>
            <p:sp>
              <p:nvSpPr>
                <p:cNvPr id="176" name="175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3" name="172 Grupo"/>
              <p:cNvGrpSpPr/>
              <p:nvPr/>
            </p:nvGrpSpPr>
            <p:grpSpPr>
              <a:xfrm>
                <a:off x="1044000" y="843558"/>
                <a:ext cx="1116536" cy="956530"/>
                <a:chOff x="323528" y="627534"/>
                <a:chExt cx="1116536" cy="956530"/>
              </a:xfrm>
              <a:grpFill/>
            </p:grpSpPr>
            <p:sp>
              <p:nvSpPr>
                <p:cNvPr id="174" name="17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8" name="157 Grupo"/>
            <p:cNvGrpSpPr/>
            <p:nvPr/>
          </p:nvGrpSpPr>
          <p:grpSpPr>
            <a:xfrm>
              <a:off x="2123728" y="1635646"/>
              <a:ext cx="2160536" cy="1765138"/>
              <a:chOff x="0" y="34950"/>
              <a:chExt cx="2160536" cy="1765138"/>
            </a:xfrm>
            <a:grpFill/>
          </p:grpSpPr>
          <p:grpSp>
            <p:nvGrpSpPr>
              <p:cNvPr id="166" name="165 Grupo"/>
              <p:cNvGrpSpPr/>
              <p:nvPr/>
            </p:nvGrpSpPr>
            <p:grpSpPr>
              <a:xfrm>
                <a:off x="0" y="34950"/>
                <a:ext cx="1116536" cy="956530"/>
                <a:chOff x="323528" y="627534"/>
                <a:chExt cx="1116536" cy="956530"/>
              </a:xfrm>
              <a:grpFill/>
            </p:grpSpPr>
            <p:sp>
              <p:nvSpPr>
                <p:cNvPr id="170" name="16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7" name="166 Grupo"/>
              <p:cNvGrpSpPr/>
              <p:nvPr/>
            </p:nvGrpSpPr>
            <p:grpSpPr>
              <a:xfrm>
                <a:off x="1044000" y="843558"/>
                <a:ext cx="1116536" cy="956530"/>
                <a:chOff x="323528" y="627534"/>
                <a:chExt cx="1116536" cy="956530"/>
              </a:xfrm>
              <a:grpFill/>
            </p:grpSpPr>
            <p:sp>
              <p:nvSpPr>
                <p:cNvPr id="168" name="16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9" name="158 Grupo"/>
            <p:cNvGrpSpPr/>
            <p:nvPr/>
          </p:nvGrpSpPr>
          <p:grpSpPr>
            <a:xfrm>
              <a:off x="4248000" y="3204000"/>
              <a:ext cx="2160536" cy="1765138"/>
              <a:chOff x="0" y="34950"/>
              <a:chExt cx="2160536" cy="1765138"/>
            </a:xfrm>
            <a:grpFill/>
          </p:grpSpPr>
          <p:grpSp>
            <p:nvGrpSpPr>
              <p:cNvPr id="160" name="159 Grupo"/>
              <p:cNvGrpSpPr/>
              <p:nvPr/>
            </p:nvGrpSpPr>
            <p:grpSpPr>
              <a:xfrm>
                <a:off x="0" y="34950"/>
                <a:ext cx="1116536" cy="956530"/>
                <a:chOff x="323528" y="627534"/>
                <a:chExt cx="1116536" cy="956530"/>
              </a:xfrm>
              <a:grpFill/>
            </p:grpSpPr>
            <p:sp>
              <p:nvSpPr>
                <p:cNvPr id="164" name="16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1" name="160 Grupo"/>
              <p:cNvGrpSpPr/>
              <p:nvPr/>
            </p:nvGrpSpPr>
            <p:grpSpPr>
              <a:xfrm>
                <a:off x="1044000" y="843558"/>
                <a:ext cx="1116536" cy="956530"/>
                <a:chOff x="323528" y="627534"/>
                <a:chExt cx="1116536" cy="956530"/>
              </a:xfrm>
              <a:grpFill/>
            </p:grpSpPr>
            <p:sp>
              <p:nvSpPr>
                <p:cNvPr id="162" name="16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178" name="177 Grupo"/>
          <p:cNvGrpSpPr/>
          <p:nvPr/>
        </p:nvGrpSpPr>
        <p:grpSpPr>
          <a:xfrm flipH="1" flipV="1">
            <a:off x="1188488" y="2571597"/>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179" name="178 Grupo"/>
            <p:cNvGrpSpPr/>
            <p:nvPr/>
          </p:nvGrpSpPr>
          <p:grpSpPr>
            <a:xfrm>
              <a:off x="0" y="34950"/>
              <a:ext cx="2160536" cy="1765138"/>
              <a:chOff x="0" y="34950"/>
              <a:chExt cx="2160536" cy="1765138"/>
            </a:xfrm>
            <a:grpFill/>
          </p:grpSpPr>
          <p:grpSp>
            <p:nvGrpSpPr>
              <p:cNvPr id="194" name="193 Grupo"/>
              <p:cNvGrpSpPr/>
              <p:nvPr/>
            </p:nvGrpSpPr>
            <p:grpSpPr>
              <a:xfrm>
                <a:off x="0" y="34950"/>
                <a:ext cx="1116536" cy="956530"/>
                <a:chOff x="323528" y="627534"/>
                <a:chExt cx="1116536" cy="956530"/>
              </a:xfrm>
              <a:grpFill/>
            </p:grpSpPr>
            <p:sp>
              <p:nvSpPr>
                <p:cNvPr id="198" name="197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5" name="194 Grupo"/>
              <p:cNvGrpSpPr/>
              <p:nvPr/>
            </p:nvGrpSpPr>
            <p:grpSpPr>
              <a:xfrm>
                <a:off x="1044000" y="843558"/>
                <a:ext cx="1116536" cy="956530"/>
                <a:chOff x="323528" y="627534"/>
                <a:chExt cx="1116536" cy="956530"/>
              </a:xfrm>
              <a:grpFill/>
            </p:grpSpPr>
            <p:sp>
              <p:nvSpPr>
                <p:cNvPr id="196" name="19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0" name="179 Grupo"/>
            <p:cNvGrpSpPr/>
            <p:nvPr/>
          </p:nvGrpSpPr>
          <p:grpSpPr>
            <a:xfrm>
              <a:off x="2123728" y="1635646"/>
              <a:ext cx="2160536" cy="1765138"/>
              <a:chOff x="0" y="34950"/>
              <a:chExt cx="2160536" cy="1765138"/>
            </a:xfrm>
            <a:grpFill/>
          </p:grpSpPr>
          <p:grpSp>
            <p:nvGrpSpPr>
              <p:cNvPr id="188" name="187 Grupo"/>
              <p:cNvGrpSpPr/>
              <p:nvPr/>
            </p:nvGrpSpPr>
            <p:grpSpPr>
              <a:xfrm>
                <a:off x="0" y="34950"/>
                <a:ext cx="1116536" cy="956530"/>
                <a:chOff x="323528" y="627534"/>
                <a:chExt cx="1116536" cy="956530"/>
              </a:xfrm>
              <a:grpFill/>
            </p:grpSpPr>
            <p:sp>
              <p:nvSpPr>
                <p:cNvPr id="192" name="19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9" name="188 Grupo"/>
              <p:cNvGrpSpPr/>
              <p:nvPr/>
            </p:nvGrpSpPr>
            <p:grpSpPr>
              <a:xfrm>
                <a:off x="1044000" y="843558"/>
                <a:ext cx="1116536" cy="956530"/>
                <a:chOff x="323528" y="627534"/>
                <a:chExt cx="1116536" cy="956530"/>
              </a:xfrm>
              <a:grpFill/>
            </p:grpSpPr>
            <p:sp>
              <p:nvSpPr>
                <p:cNvPr id="190" name="18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1" name="180 Grupo"/>
            <p:cNvGrpSpPr/>
            <p:nvPr/>
          </p:nvGrpSpPr>
          <p:grpSpPr>
            <a:xfrm>
              <a:off x="4248000" y="3204000"/>
              <a:ext cx="2160536" cy="1765138"/>
              <a:chOff x="0" y="34950"/>
              <a:chExt cx="2160536" cy="1765138"/>
            </a:xfrm>
            <a:grpFill/>
          </p:grpSpPr>
          <p:grpSp>
            <p:nvGrpSpPr>
              <p:cNvPr id="182" name="181 Grupo"/>
              <p:cNvGrpSpPr/>
              <p:nvPr/>
            </p:nvGrpSpPr>
            <p:grpSpPr>
              <a:xfrm>
                <a:off x="0" y="34950"/>
                <a:ext cx="1116536" cy="956530"/>
                <a:chOff x="323528" y="627534"/>
                <a:chExt cx="1116536" cy="956530"/>
              </a:xfrm>
              <a:grpFill/>
            </p:grpSpPr>
            <p:sp>
              <p:nvSpPr>
                <p:cNvPr id="186" name="18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3" name="182 Grupo"/>
              <p:cNvGrpSpPr/>
              <p:nvPr/>
            </p:nvGrpSpPr>
            <p:grpSpPr>
              <a:xfrm>
                <a:off x="1044000" y="843558"/>
                <a:ext cx="1116536" cy="956530"/>
                <a:chOff x="323528" y="627534"/>
                <a:chExt cx="1116536" cy="956530"/>
              </a:xfrm>
              <a:grpFill/>
            </p:grpSpPr>
            <p:sp>
              <p:nvSpPr>
                <p:cNvPr id="184" name="18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00" name="199 Grupo"/>
          <p:cNvGrpSpPr/>
          <p:nvPr/>
        </p:nvGrpSpPr>
        <p:grpSpPr>
          <a:xfrm flipH="1" flipV="1">
            <a:off x="2304488" y="2587195"/>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201" name="200 Grupo"/>
            <p:cNvGrpSpPr/>
            <p:nvPr/>
          </p:nvGrpSpPr>
          <p:grpSpPr>
            <a:xfrm>
              <a:off x="0" y="34950"/>
              <a:ext cx="2160536" cy="1765138"/>
              <a:chOff x="0" y="34950"/>
              <a:chExt cx="2160536" cy="1765138"/>
            </a:xfrm>
            <a:grpFill/>
          </p:grpSpPr>
          <p:grpSp>
            <p:nvGrpSpPr>
              <p:cNvPr id="216" name="215 Grupo"/>
              <p:cNvGrpSpPr/>
              <p:nvPr/>
            </p:nvGrpSpPr>
            <p:grpSpPr>
              <a:xfrm>
                <a:off x="0" y="34950"/>
                <a:ext cx="1116536" cy="956530"/>
                <a:chOff x="323528" y="627534"/>
                <a:chExt cx="1116536" cy="956530"/>
              </a:xfrm>
              <a:grpFill/>
            </p:grpSpPr>
            <p:sp>
              <p:nvSpPr>
                <p:cNvPr id="220" name="219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7" name="216 Grupo"/>
              <p:cNvGrpSpPr/>
              <p:nvPr/>
            </p:nvGrpSpPr>
            <p:grpSpPr>
              <a:xfrm>
                <a:off x="1044000" y="843558"/>
                <a:ext cx="1116536" cy="956530"/>
                <a:chOff x="323528" y="627534"/>
                <a:chExt cx="1116536" cy="956530"/>
              </a:xfrm>
              <a:grpFill/>
            </p:grpSpPr>
            <p:sp>
              <p:nvSpPr>
                <p:cNvPr id="218" name="21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02" name="201 Grupo"/>
            <p:cNvGrpSpPr/>
            <p:nvPr/>
          </p:nvGrpSpPr>
          <p:grpSpPr>
            <a:xfrm>
              <a:off x="2123728" y="1635646"/>
              <a:ext cx="2160536" cy="1765138"/>
              <a:chOff x="0" y="34950"/>
              <a:chExt cx="2160536" cy="1765138"/>
            </a:xfrm>
            <a:grpFill/>
          </p:grpSpPr>
          <p:grpSp>
            <p:nvGrpSpPr>
              <p:cNvPr id="210" name="209 Grupo"/>
              <p:cNvGrpSpPr/>
              <p:nvPr/>
            </p:nvGrpSpPr>
            <p:grpSpPr>
              <a:xfrm>
                <a:off x="0" y="34950"/>
                <a:ext cx="1116536" cy="956530"/>
                <a:chOff x="323528" y="627534"/>
                <a:chExt cx="1116536" cy="956530"/>
              </a:xfrm>
              <a:grpFill/>
            </p:grpSpPr>
            <p:sp>
              <p:nvSpPr>
                <p:cNvPr id="214" name="21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1" name="210 Grupo"/>
              <p:cNvGrpSpPr/>
              <p:nvPr/>
            </p:nvGrpSpPr>
            <p:grpSpPr>
              <a:xfrm>
                <a:off x="1044000" y="843558"/>
                <a:ext cx="1116536" cy="956530"/>
                <a:chOff x="323528" y="627534"/>
                <a:chExt cx="1116536" cy="956530"/>
              </a:xfrm>
              <a:grpFill/>
            </p:grpSpPr>
            <p:sp>
              <p:nvSpPr>
                <p:cNvPr id="212" name="21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03" name="202 Grupo"/>
            <p:cNvGrpSpPr/>
            <p:nvPr/>
          </p:nvGrpSpPr>
          <p:grpSpPr>
            <a:xfrm>
              <a:off x="4248000" y="3204000"/>
              <a:ext cx="2160536" cy="1765138"/>
              <a:chOff x="0" y="34950"/>
              <a:chExt cx="2160536" cy="1765138"/>
            </a:xfrm>
            <a:grpFill/>
          </p:grpSpPr>
          <p:grpSp>
            <p:nvGrpSpPr>
              <p:cNvPr id="204" name="203 Grupo"/>
              <p:cNvGrpSpPr/>
              <p:nvPr/>
            </p:nvGrpSpPr>
            <p:grpSpPr>
              <a:xfrm>
                <a:off x="0" y="34950"/>
                <a:ext cx="1116536" cy="956530"/>
                <a:chOff x="323528" y="627534"/>
                <a:chExt cx="1116536" cy="956530"/>
              </a:xfrm>
              <a:grpFill/>
            </p:grpSpPr>
            <p:sp>
              <p:nvSpPr>
                <p:cNvPr id="208" name="20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5" name="204 Grupo"/>
              <p:cNvGrpSpPr/>
              <p:nvPr/>
            </p:nvGrpSpPr>
            <p:grpSpPr>
              <a:xfrm>
                <a:off x="1044000" y="843558"/>
                <a:ext cx="1116536" cy="956530"/>
                <a:chOff x="323528" y="627534"/>
                <a:chExt cx="1116536" cy="956530"/>
              </a:xfrm>
              <a:grpFill/>
            </p:grpSpPr>
            <p:sp>
              <p:nvSpPr>
                <p:cNvPr id="206" name="20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22" name="221 Grupo"/>
          <p:cNvGrpSpPr/>
          <p:nvPr/>
        </p:nvGrpSpPr>
        <p:grpSpPr>
          <a:xfrm flipH="1" flipV="1">
            <a:off x="3312096" y="2555999"/>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223" name="222 Grupo"/>
            <p:cNvGrpSpPr/>
            <p:nvPr/>
          </p:nvGrpSpPr>
          <p:grpSpPr>
            <a:xfrm>
              <a:off x="0" y="34950"/>
              <a:ext cx="2160536" cy="1765138"/>
              <a:chOff x="0" y="34950"/>
              <a:chExt cx="2160536" cy="1765138"/>
            </a:xfrm>
            <a:grpFill/>
          </p:grpSpPr>
          <p:grpSp>
            <p:nvGrpSpPr>
              <p:cNvPr id="238" name="237 Grupo"/>
              <p:cNvGrpSpPr/>
              <p:nvPr/>
            </p:nvGrpSpPr>
            <p:grpSpPr>
              <a:xfrm>
                <a:off x="0" y="34950"/>
                <a:ext cx="1116536" cy="956530"/>
                <a:chOff x="323528" y="627534"/>
                <a:chExt cx="1116536" cy="956530"/>
              </a:xfrm>
              <a:grpFill/>
            </p:grpSpPr>
            <p:sp>
              <p:nvSpPr>
                <p:cNvPr id="242" name="241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9" name="238 Grupo"/>
              <p:cNvGrpSpPr/>
              <p:nvPr/>
            </p:nvGrpSpPr>
            <p:grpSpPr>
              <a:xfrm>
                <a:off x="1044000" y="843558"/>
                <a:ext cx="1116536" cy="956530"/>
                <a:chOff x="323528" y="627534"/>
                <a:chExt cx="1116536" cy="956530"/>
              </a:xfrm>
              <a:grpFill/>
            </p:grpSpPr>
            <p:sp>
              <p:nvSpPr>
                <p:cNvPr id="240" name="23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24" name="223 Grupo"/>
            <p:cNvGrpSpPr/>
            <p:nvPr/>
          </p:nvGrpSpPr>
          <p:grpSpPr>
            <a:xfrm>
              <a:off x="2123728" y="1635646"/>
              <a:ext cx="2160536" cy="1765138"/>
              <a:chOff x="0" y="34950"/>
              <a:chExt cx="2160536" cy="1765138"/>
            </a:xfrm>
            <a:grpFill/>
          </p:grpSpPr>
          <p:grpSp>
            <p:nvGrpSpPr>
              <p:cNvPr id="232" name="231 Grupo"/>
              <p:cNvGrpSpPr/>
              <p:nvPr/>
            </p:nvGrpSpPr>
            <p:grpSpPr>
              <a:xfrm>
                <a:off x="0" y="34950"/>
                <a:ext cx="1116536" cy="956530"/>
                <a:chOff x="323528" y="627534"/>
                <a:chExt cx="1116536" cy="956530"/>
              </a:xfrm>
              <a:grpFill/>
            </p:grpSpPr>
            <p:sp>
              <p:nvSpPr>
                <p:cNvPr id="236" name="23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23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3" name="232 Grupo"/>
              <p:cNvGrpSpPr/>
              <p:nvPr/>
            </p:nvGrpSpPr>
            <p:grpSpPr>
              <a:xfrm>
                <a:off x="1044000" y="843558"/>
                <a:ext cx="1116536" cy="956530"/>
                <a:chOff x="323528" y="627534"/>
                <a:chExt cx="1116536" cy="956530"/>
              </a:xfrm>
              <a:grpFill/>
            </p:grpSpPr>
            <p:sp>
              <p:nvSpPr>
                <p:cNvPr id="234" name="23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25" name="224 Grupo"/>
            <p:cNvGrpSpPr/>
            <p:nvPr/>
          </p:nvGrpSpPr>
          <p:grpSpPr>
            <a:xfrm>
              <a:off x="4248000" y="3204000"/>
              <a:ext cx="2160536" cy="1765138"/>
              <a:chOff x="0" y="34950"/>
              <a:chExt cx="2160536" cy="1765138"/>
            </a:xfrm>
            <a:grpFill/>
          </p:grpSpPr>
          <p:grpSp>
            <p:nvGrpSpPr>
              <p:cNvPr id="226" name="225 Grupo"/>
              <p:cNvGrpSpPr/>
              <p:nvPr/>
            </p:nvGrpSpPr>
            <p:grpSpPr>
              <a:xfrm>
                <a:off x="0" y="34950"/>
                <a:ext cx="1116536" cy="956530"/>
                <a:chOff x="323528" y="627534"/>
                <a:chExt cx="1116536" cy="956530"/>
              </a:xfrm>
              <a:grpFill/>
            </p:grpSpPr>
            <p:sp>
              <p:nvSpPr>
                <p:cNvPr id="230" name="22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7" name="226 Grupo"/>
              <p:cNvGrpSpPr/>
              <p:nvPr/>
            </p:nvGrpSpPr>
            <p:grpSpPr>
              <a:xfrm>
                <a:off x="1044000" y="843558"/>
                <a:ext cx="1116536" cy="956530"/>
                <a:chOff x="323528" y="627534"/>
                <a:chExt cx="1116536" cy="956530"/>
              </a:xfrm>
              <a:grpFill/>
            </p:grpSpPr>
            <p:sp>
              <p:nvSpPr>
                <p:cNvPr id="228" name="22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44" name="243 Grupo"/>
          <p:cNvGrpSpPr/>
          <p:nvPr/>
        </p:nvGrpSpPr>
        <p:grpSpPr>
          <a:xfrm flipH="1" flipV="1">
            <a:off x="4320584" y="2555999"/>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245" name="244 Grupo"/>
            <p:cNvGrpSpPr/>
            <p:nvPr/>
          </p:nvGrpSpPr>
          <p:grpSpPr>
            <a:xfrm>
              <a:off x="0" y="34950"/>
              <a:ext cx="2160536" cy="1765138"/>
              <a:chOff x="0" y="34950"/>
              <a:chExt cx="2160536" cy="1765138"/>
            </a:xfrm>
            <a:grpFill/>
          </p:grpSpPr>
          <p:grpSp>
            <p:nvGrpSpPr>
              <p:cNvPr id="260" name="259 Grupo"/>
              <p:cNvGrpSpPr/>
              <p:nvPr/>
            </p:nvGrpSpPr>
            <p:grpSpPr>
              <a:xfrm>
                <a:off x="0" y="34950"/>
                <a:ext cx="1116536" cy="956530"/>
                <a:chOff x="323528" y="627534"/>
                <a:chExt cx="1116536" cy="956530"/>
              </a:xfrm>
              <a:grpFill/>
            </p:grpSpPr>
            <p:sp>
              <p:nvSpPr>
                <p:cNvPr id="264" name="263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1" name="260 Grupo"/>
              <p:cNvGrpSpPr/>
              <p:nvPr/>
            </p:nvGrpSpPr>
            <p:grpSpPr>
              <a:xfrm>
                <a:off x="1044000" y="843558"/>
                <a:ext cx="1116536" cy="956530"/>
                <a:chOff x="323528" y="627534"/>
                <a:chExt cx="1116536" cy="956530"/>
              </a:xfrm>
              <a:grpFill/>
            </p:grpSpPr>
            <p:sp>
              <p:nvSpPr>
                <p:cNvPr id="262" name="26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46" name="245 Grupo"/>
            <p:cNvGrpSpPr/>
            <p:nvPr/>
          </p:nvGrpSpPr>
          <p:grpSpPr>
            <a:xfrm>
              <a:off x="2123728" y="1635646"/>
              <a:ext cx="2160536" cy="1765138"/>
              <a:chOff x="0" y="34950"/>
              <a:chExt cx="2160536" cy="1765138"/>
            </a:xfrm>
            <a:grpFill/>
          </p:grpSpPr>
          <p:grpSp>
            <p:nvGrpSpPr>
              <p:cNvPr id="254" name="253 Grupo"/>
              <p:cNvGrpSpPr/>
              <p:nvPr/>
            </p:nvGrpSpPr>
            <p:grpSpPr>
              <a:xfrm>
                <a:off x="0" y="34950"/>
                <a:ext cx="1116536" cy="956530"/>
                <a:chOff x="323528" y="627534"/>
                <a:chExt cx="1116536" cy="956530"/>
              </a:xfrm>
              <a:grpFill/>
            </p:grpSpPr>
            <p:sp>
              <p:nvSpPr>
                <p:cNvPr id="258" name="25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5" name="254 Grupo"/>
              <p:cNvGrpSpPr/>
              <p:nvPr/>
            </p:nvGrpSpPr>
            <p:grpSpPr>
              <a:xfrm>
                <a:off x="1044000" y="843558"/>
                <a:ext cx="1116536" cy="956530"/>
                <a:chOff x="323528" y="627534"/>
                <a:chExt cx="1116536" cy="956530"/>
              </a:xfrm>
              <a:grpFill/>
            </p:grpSpPr>
            <p:sp>
              <p:nvSpPr>
                <p:cNvPr id="256" name="25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47" name="246 Grupo"/>
            <p:cNvGrpSpPr/>
            <p:nvPr/>
          </p:nvGrpSpPr>
          <p:grpSpPr>
            <a:xfrm>
              <a:off x="4248000" y="3204000"/>
              <a:ext cx="2160536" cy="1765138"/>
              <a:chOff x="0" y="34950"/>
              <a:chExt cx="2160536" cy="1765138"/>
            </a:xfrm>
            <a:grpFill/>
          </p:grpSpPr>
          <p:grpSp>
            <p:nvGrpSpPr>
              <p:cNvPr id="248" name="247 Grupo"/>
              <p:cNvGrpSpPr/>
              <p:nvPr/>
            </p:nvGrpSpPr>
            <p:grpSpPr>
              <a:xfrm>
                <a:off x="0" y="34950"/>
                <a:ext cx="1116536" cy="956530"/>
                <a:chOff x="323528" y="627534"/>
                <a:chExt cx="1116536" cy="956530"/>
              </a:xfrm>
              <a:grpFill/>
            </p:grpSpPr>
            <p:sp>
              <p:nvSpPr>
                <p:cNvPr id="252" name="25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5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9" name="248 Grupo"/>
              <p:cNvGrpSpPr/>
              <p:nvPr/>
            </p:nvGrpSpPr>
            <p:grpSpPr>
              <a:xfrm>
                <a:off x="1044000" y="843558"/>
                <a:ext cx="1116536" cy="956530"/>
                <a:chOff x="323528" y="627534"/>
                <a:chExt cx="1116536" cy="956530"/>
              </a:xfrm>
              <a:grpFill/>
            </p:grpSpPr>
            <p:sp>
              <p:nvSpPr>
                <p:cNvPr id="250" name="24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66" name="265 Grupo"/>
          <p:cNvGrpSpPr/>
          <p:nvPr/>
        </p:nvGrpSpPr>
        <p:grpSpPr>
          <a:xfrm flipH="1" flipV="1">
            <a:off x="5436584" y="2571597"/>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267" name="266 Grupo"/>
            <p:cNvGrpSpPr/>
            <p:nvPr/>
          </p:nvGrpSpPr>
          <p:grpSpPr>
            <a:xfrm>
              <a:off x="0" y="34950"/>
              <a:ext cx="2160536" cy="1765138"/>
              <a:chOff x="0" y="34950"/>
              <a:chExt cx="2160536" cy="1765138"/>
            </a:xfrm>
            <a:grpFill/>
          </p:grpSpPr>
          <p:grpSp>
            <p:nvGrpSpPr>
              <p:cNvPr id="282" name="281 Grupo"/>
              <p:cNvGrpSpPr/>
              <p:nvPr/>
            </p:nvGrpSpPr>
            <p:grpSpPr>
              <a:xfrm>
                <a:off x="0" y="34950"/>
                <a:ext cx="1116536" cy="956530"/>
                <a:chOff x="323528" y="627534"/>
                <a:chExt cx="1116536" cy="956530"/>
              </a:xfrm>
              <a:grpFill/>
            </p:grpSpPr>
            <p:sp>
              <p:nvSpPr>
                <p:cNvPr id="286" name="285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7" name="28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3" name="282 Grupo"/>
              <p:cNvGrpSpPr/>
              <p:nvPr/>
            </p:nvGrpSpPr>
            <p:grpSpPr>
              <a:xfrm>
                <a:off x="1044000" y="843558"/>
                <a:ext cx="1116536" cy="956530"/>
                <a:chOff x="323528" y="627534"/>
                <a:chExt cx="1116536" cy="956530"/>
              </a:xfrm>
              <a:grpFill/>
            </p:grpSpPr>
            <p:sp>
              <p:nvSpPr>
                <p:cNvPr id="284" name="28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8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68" name="267 Grupo"/>
            <p:cNvGrpSpPr/>
            <p:nvPr/>
          </p:nvGrpSpPr>
          <p:grpSpPr>
            <a:xfrm>
              <a:off x="2123728" y="1635646"/>
              <a:ext cx="2160536" cy="1765138"/>
              <a:chOff x="0" y="34950"/>
              <a:chExt cx="2160536" cy="1765138"/>
            </a:xfrm>
            <a:grpFill/>
          </p:grpSpPr>
          <p:grpSp>
            <p:nvGrpSpPr>
              <p:cNvPr id="276" name="275 Grupo"/>
              <p:cNvGrpSpPr/>
              <p:nvPr/>
            </p:nvGrpSpPr>
            <p:grpSpPr>
              <a:xfrm>
                <a:off x="0" y="34950"/>
                <a:ext cx="1116536" cy="956530"/>
                <a:chOff x="323528" y="627534"/>
                <a:chExt cx="1116536" cy="956530"/>
              </a:xfrm>
              <a:grpFill/>
            </p:grpSpPr>
            <p:sp>
              <p:nvSpPr>
                <p:cNvPr id="280" name="27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7" name="276 Grupo"/>
              <p:cNvGrpSpPr/>
              <p:nvPr/>
            </p:nvGrpSpPr>
            <p:grpSpPr>
              <a:xfrm>
                <a:off x="1044000" y="843558"/>
                <a:ext cx="1116536" cy="956530"/>
                <a:chOff x="323528" y="627534"/>
                <a:chExt cx="1116536" cy="956530"/>
              </a:xfrm>
              <a:grpFill/>
            </p:grpSpPr>
            <p:sp>
              <p:nvSpPr>
                <p:cNvPr id="278" name="277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69" name="268 Grupo"/>
            <p:cNvGrpSpPr/>
            <p:nvPr/>
          </p:nvGrpSpPr>
          <p:grpSpPr>
            <a:xfrm>
              <a:off x="4248000" y="3204000"/>
              <a:ext cx="2160536" cy="1765138"/>
              <a:chOff x="0" y="34950"/>
              <a:chExt cx="2160536" cy="1765138"/>
            </a:xfrm>
            <a:grpFill/>
          </p:grpSpPr>
          <p:grpSp>
            <p:nvGrpSpPr>
              <p:cNvPr id="270" name="269 Grupo"/>
              <p:cNvGrpSpPr/>
              <p:nvPr/>
            </p:nvGrpSpPr>
            <p:grpSpPr>
              <a:xfrm>
                <a:off x="0" y="34950"/>
                <a:ext cx="1116536" cy="956530"/>
                <a:chOff x="323528" y="627534"/>
                <a:chExt cx="1116536" cy="956530"/>
              </a:xfrm>
              <a:grpFill/>
            </p:grpSpPr>
            <p:sp>
              <p:nvSpPr>
                <p:cNvPr id="274" name="27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1" name="270 Grupo"/>
              <p:cNvGrpSpPr/>
              <p:nvPr/>
            </p:nvGrpSpPr>
            <p:grpSpPr>
              <a:xfrm>
                <a:off x="1044000" y="843558"/>
                <a:ext cx="1116536" cy="956530"/>
                <a:chOff x="323528" y="627534"/>
                <a:chExt cx="1116536" cy="956530"/>
              </a:xfrm>
              <a:grpFill/>
            </p:grpSpPr>
            <p:sp>
              <p:nvSpPr>
                <p:cNvPr id="272" name="27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88" name="287 Grupo"/>
          <p:cNvGrpSpPr/>
          <p:nvPr/>
        </p:nvGrpSpPr>
        <p:grpSpPr>
          <a:xfrm flipH="1" flipV="1">
            <a:off x="6480488" y="2587195"/>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289" name="288 Grupo"/>
            <p:cNvGrpSpPr/>
            <p:nvPr/>
          </p:nvGrpSpPr>
          <p:grpSpPr>
            <a:xfrm>
              <a:off x="0" y="34950"/>
              <a:ext cx="2160536" cy="1765138"/>
              <a:chOff x="0" y="34950"/>
              <a:chExt cx="2160536" cy="1765138"/>
            </a:xfrm>
            <a:grpFill/>
          </p:grpSpPr>
          <p:grpSp>
            <p:nvGrpSpPr>
              <p:cNvPr id="304" name="303 Grupo"/>
              <p:cNvGrpSpPr/>
              <p:nvPr/>
            </p:nvGrpSpPr>
            <p:grpSpPr>
              <a:xfrm>
                <a:off x="0" y="34950"/>
                <a:ext cx="1116536" cy="956530"/>
                <a:chOff x="323528" y="627534"/>
                <a:chExt cx="1116536" cy="956530"/>
              </a:xfrm>
              <a:grpFill/>
            </p:grpSpPr>
            <p:sp>
              <p:nvSpPr>
                <p:cNvPr id="308" name="307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5" name="304 Grupo"/>
              <p:cNvGrpSpPr/>
              <p:nvPr/>
            </p:nvGrpSpPr>
            <p:grpSpPr>
              <a:xfrm>
                <a:off x="1044000" y="843558"/>
                <a:ext cx="1116536" cy="956530"/>
                <a:chOff x="323528" y="627534"/>
                <a:chExt cx="1116536" cy="956530"/>
              </a:xfrm>
              <a:grpFill/>
            </p:grpSpPr>
            <p:sp>
              <p:nvSpPr>
                <p:cNvPr id="306" name="30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90" name="289 Grupo"/>
            <p:cNvGrpSpPr/>
            <p:nvPr/>
          </p:nvGrpSpPr>
          <p:grpSpPr>
            <a:xfrm>
              <a:off x="2123728" y="1635646"/>
              <a:ext cx="2160536" cy="1765138"/>
              <a:chOff x="0" y="34950"/>
              <a:chExt cx="2160536" cy="1765138"/>
            </a:xfrm>
            <a:grpFill/>
          </p:grpSpPr>
          <p:grpSp>
            <p:nvGrpSpPr>
              <p:cNvPr id="298" name="297 Grupo"/>
              <p:cNvGrpSpPr/>
              <p:nvPr/>
            </p:nvGrpSpPr>
            <p:grpSpPr>
              <a:xfrm>
                <a:off x="0" y="34950"/>
                <a:ext cx="1116536" cy="956530"/>
                <a:chOff x="323528" y="627534"/>
                <a:chExt cx="1116536" cy="956530"/>
              </a:xfrm>
              <a:grpFill/>
            </p:grpSpPr>
            <p:sp>
              <p:nvSpPr>
                <p:cNvPr id="302" name="301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3" name="302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9" name="298 Grupo"/>
              <p:cNvGrpSpPr/>
              <p:nvPr/>
            </p:nvGrpSpPr>
            <p:grpSpPr>
              <a:xfrm>
                <a:off x="1044000" y="843558"/>
                <a:ext cx="1116536" cy="956530"/>
                <a:chOff x="323528" y="627534"/>
                <a:chExt cx="1116536" cy="956530"/>
              </a:xfrm>
              <a:grpFill/>
            </p:grpSpPr>
            <p:sp>
              <p:nvSpPr>
                <p:cNvPr id="300" name="299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91" name="290 Grupo"/>
            <p:cNvGrpSpPr/>
            <p:nvPr/>
          </p:nvGrpSpPr>
          <p:grpSpPr>
            <a:xfrm>
              <a:off x="4248000" y="3204000"/>
              <a:ext cx="2160536" cy="1765138"/>
              <a:chOff x="0" y="34950"/>
              <a:chExt cx="2160536" cy="1765138"/>
            </a:xfrm>
            <a:grpFill/>
          </p:grpSpPr>
          <p:grpSp>
            <p:nvGrpSpPr>
              <p:cNvPr id="292" name="291 Grupo"/>
              <p:cNvGrpSpPr/>
              <p:nvPr/>
            </p:nvGrpSpPr>
            <p:grpSpPr>
              <a:xfrm>
                <a:off x="0" y="34950"/>
                <a:ext cx="1116536" cy="956530"/>
                <a:chOff x="323528" y="627534"/>
                <a:chExt cx="1116536" cy="956530"/>
              </a:xfrm>
              <a:grpFill/>
            </p:grpSpPr>
            <p:sp>
              <p:nvSpPr>
                <p:cNvPr id="296" name="295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3" name="292 Grupo"/>
              <p:cNvGrpSpPr/>
              <p:nvPr/>
            </p:nvGrpSpPr>
            <p:grpSpPr>
              <a:xfrm>
                <a:off x="1044000" y="843558"/>
                <a:ext cx="1116536" cy="956530"/>
                <a:chOff x="323528" y="627534"/>
                <a:chExt cx="1116536" cy="956530"/>
              </a:xfrm>
              <a:grpFill/>
            </p:grpSpPr>
            <p:sp>
              <p:nvSpPr>
                <p:cNvPr id="294" name="293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11" name="310 Grupo"/>
          <p:cNvGrpSpPr/>
          <p:nvPr/>
        </p:nvGrpSpPr>
        <p:grpSpPr>
          <a:xfrm flipH="1">
            <a:off x="18661" y="1219196"/>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312" name="311 Grupo"/>
            <p:cNvGrpSpPr/>
            <p:nvPr/>
          </p:nvGrpSpPr>
          <p:grpSpPr>
            <a:xfrm>
              <a:off x="0" y="34950"/>
              <a:ext cx="2160536" cy="1765138"/>
              <a:chOff x="0" y="34950"/>
              <a:chExt cx="2160536" cy="1765138"/>
            </a:xfrm>
            <a:grpFill/>
          </p:grpSpPr>
          <p:grpSp>
            <p:nvGrpSpPr>
              <p:cNvPr id="327" name="326 Grupo"/>
              <p:cNvGrpSpPr/>
              <p:nvPr/>
            </p:nvGrpSpPr>
            <p:grpSpPr>
              <a:xfrm>
                <a:off x="0" y="34950"/>
                <a:ext cx="1116536" cy="956530"/>
                <a:chOff x="323528" y="627534"/>
                <a:chExt cx="1116536" cy="956530"/>
              </a:xfrm>
              <a:grpFill/>
            </p:grpSpPr>
            <p:sp>
              <p:nvSpPr>
                <p:cNvPr id="331" name="330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8" name="327 Grupo"/>
              <p:cNvGrpSpPr/>
              <p:nvPr/>
            </p:nvGrpSpPr>
            <p:grpSpPr>
              <a:xfrm>
                <a:off x="1044000" y="843558"/>
                <a:ext cx="1116536" cy="956530"/>
                <a:chOff x="323528" y="627534"/>
                <a:chExt cx="1116536" cy="956530"/>
              </a:xfrm>
              <a:grpFill/>
            </p:grpSpPr>
            <p:sp>
              <p:nvSpPr>
                <p:cNvPr id="329" name="32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13" name="312 Grupo"/>
            <p:cNvGrpSpPr/>
            <p:nvPr/>
          </p:nvGrpSpPr>
          <p:grpSpPr>
            <a:xfrm>
              <a:off x="2123728" y="1635646"/>
              <a:ext cx="2160536" cy="1765138"/>
              <a:chOff x="0" y="34950"/>
              <a:chExt cx="2160536" cy="1765138"/>
            </a:xfrm>
            <a:grpFill/>
          </p:grpSpPr>
          <p:grpSp>
            <p:nvGrpSpPr>
              <p:cNvPr id="321" name="320 Grupo"/>
              <p:cNvGrpSpPr/>
              <p:nvPr/>
            </p:nvGrpSpPr>
            <p:grpSpPr>
              <a:xfrm>
                <a:off x="0" y="34950"/>
                <a:ext cx="1116536" cy="956530"/>
                <a:chOff x="323528" y="627534"/>
                <a:chExt cx="1116536" cy="956530"/>
              </a:xfrm>
              <a:grpFill/>
            </p:grpSpPr>
            <p:sp>
              <p:nvSpPr>
                <p:cNvPr id="325" name="32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2" name="321 Grupo"/>
              <p:cNvGrpSpPr/>
              <p:nvPr/>
            </p:nvGrpSpPr>
            <p:grpSpPr>
              <a:xfrm>
                <a:off x="1044000" y="843558"/>
                <a:ext cx="1116536" cy="956530"/>
                <a:chOff x="323528" y="627534"/>
                <a:chExt cx="1116536" cy="956530"/>
              </a:xfrm>
              <a:grpFill/>
            </p:grpSpPr>
            <p:sp>
              <p:nvSpPr>
                <p:cNvPr id="323" name="32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14" name="313 Grupo"/>
            <p:cNvGrpSpPr/>
            <p:nvPr/>
          </p:nvGrpSpPr>
          <p:grpSpPr>
            <a:xfrm>
              <a:off x="4248000" y="3204000"/>
              <a:ext cx="2160536" cy="1765138"/>
              <a:chOff x="0" y="34950"/>
              <a:chExt cx="2160536" cy="1765138"/>
            </a:xfrm>
            <a:grpFill/>
          </p:grpSpPr>
          <p:grpSp>
            <p:nvGrpSpPr>
              <p:cNvPr id="315" name="314 Grupo"/>
              <p:cNvGrpSpPr/>
              <p:nvPr/>
            </p:nvGrpSpPr>
            <p:grpSpPr>
              <a:xfrm>
                <a:off x="0" y="34950"/>
                <a:ext cx="1116536" cy="956530"/>
                <a:chOff x="323528" y="627534"/>
                <a:chExt cx="1116536" cy="956530"/>
              </a:xfrm>
              <a:grpFill/>
            </p:grpSpPr>
            <p:sp>
              <p:nvSpPr>
                <p:cNvPr id="319" name="31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6" name="315 Grupo"/>
              <p:cNvGrpSpPr/>
              <p:nvPr/>
            </p:nvGrpSpPr>
            <p:grpSpPr>
              <a:xfrm>
                <a:off x="1044000" y="843558"/>
                <a:ext cx="1116536" cy="956530"/>
                <a:chOff x="323528" y="627534"/>
                <a:chExt cx="1116536" cy="956530"/>
              </a:xfrm>
              <a:grpFill/>
            </p:grpSpPr>
            <p:sp>
              <p:nvSpPr>
                <p:cNvPr id="317" name="31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33" name="332 Grupo"/>
          <p:cNvGrpSpPr/>
          <p:nvPr/>
        </p:nvGrpSpPr>
        <p:grpSpPr>
          <a:xfrm flipH="1">
            <a:off x="1027149" y="1219196"/>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334" name="333 Grupo"/>
            <p:cNvGrpSpPr/>
            <p:nvPr/>
          </p:nvGrpSpPr>
          <p:grpSpPr>
            <a:xfrm>
              <a:off x="0" y="34950"/>
              <a:ext cx="2160536" cy="1765138"/>
              <a:chOff x="0" y="34950"/>
              <a:chExt cx="2160536" cy="1765138"/>
            </a:xfrm>
            <a:grpFill/>
          </p:grpSpPr>
          <p:grpSp>
            <p:nvGrpSpPr>
              <p:cNvPr id="349" name="348 Grupo"/>
              <p:cNvGrpSpPr/>
              <p:nvPr/>
            </p:nvGrpSpPr>
            <p:grpSpPr>
              <a:xfrm>
                <a:off x="0" y="34950"/>
                <a:ext cx="1116536" cy="956530"/>
                <a:chOff x="323528" y="627534"/>
                <a:chExt cx="1116536" cy="956530"/>
              </a:xfrm>
              <a:grpFill/>
            </p:grpSpPr>
            <p:sp>
              <p:nvSpPr>
                <p:cNvPr id="353" name="352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4" name="35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0" name="349 Grupo"/>
              <p:cNvGrpSpPr/>
              <p:nvPr/>
            </p:nvGrpSpPr>
            <p:grpSpPr>
              <a:xfrm>
                <a:off x="1044000" y="843558"/>
                <a:ext cx="1116536" cy="956530"/>
                <a:chOff x="323528" y="627534"/>
                <a:chExt cx="1116536" cy="956530"/>
              </a:xfrm>
              <a:grpFill/>
            </p:grpSpPr>
            <p:sp>
              <p:nvSpPr>
                <p:cNvPr id="351" name="35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2" name="35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35" name="334 Grupo"/>
            <p:cNvGrpSpPr/>
            <p:nvPr/>
          </p:nvGrpSpPr>
          <p:grpSpPr>
            <a:xfrm>
              <a:off x="2123728" y="1635646"/>
              <a:ext cx="2160536" cy="1765138"/>
              <a:chOff x="0" y="34950"/>
              <a:chExt cx="2160536" cy="1765138"/>
            </a:xfrm>
            <a:grpFill/>
          </p:grpSpPr>
          <p:grpSp>
            <p:nvGrpSpPr>
              <p:cNvPr id="343" name="342 Grupo"/>
              <p:cNvGrpSpPr/>
              <p:nvPr/>
            </p:nvGrpSpPr>
            <p:grpSpPr>
              <a:xfrm>
                <a:off x="0" y="34950"/>
                <a:ext cx="1116536" cy="956530"/>
                <a:chOff x="323528" y="627534"/>
                <a:chExt cx="1116536" cy="956530"/>
              </a:xfrm>
              <a:grpFill/>
            </p:grpSpPr>
            <p:sp>
              <p:nvSpPr>
                <p:cNvPr id="347" name="34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8" name="34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4" name="343 Grupo"/>
              <p:cNvGrpSpPr/>
              <p:nvPr/>
            </p:nvGrpSpPr>
            <p:grpSpPr>
              <a:xfrm>
                <a:off x="1044000" y="843558"/>
                <a:ext cx="1116536" cy="956530"/>
                <a:chOff x="323528" y="627534"/>
                <a:chExt cx="1116536" cy="956530"/>
              </a:xfrm>
              <a:grpFill/>
            </p:grpSpPr>
            <p:sp>
              <p:nvSpPr>
                <p:cNvPr id="345" name="34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6" name="34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36" name="335 Grupo"/>
            <p:cNvGrpSpPr/>
            <p:nvPr/>
          </p:nvGrpSpPr>
          <p:grpSpPr>
            <a:xfrm>
              <a:off x="4248000" y="3204000"/>
              <a:ext cx="2160536" cy="1765138"/>
              <a:chOff x="0" y="34950"/>
              <a:chExt cx="2160536" cy="1765138"/>
            </a:xfrm>
            <a:grpFill/>
          </p:grpSpPr>
          <p:grpSp>
            <p:nvGrpSpPr>
              <p:cNvPr id="337" name="336 Grupo"/>
              <p:cNvGrpSpPr/>
              <p:nvPr/>
            </p:nvGrpSpPr>
            <p:grpSpPr>
              <a:xfrm>
                <a:off x="0" y="34950"/>
                <a:ext cx="1116536" cy="956530"/>
                <a:chOff x="323528" y="627534"/>
                <a:chExt cx="1116536" cy="956530"/>
              </a:xfrm>
              <a:grpFill/>
            </p:grpSpPr>
            <p:sp>
              <p:nvSpPr>
                <p:cNvPr id="341" name="34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38" name="337 Grupo"/>
              <p:cNvGrpSpPr/>
              <p:nvPr/>
            </p:nvGrpSpPr>
            <p:grpSpPr>
              <a:xfrm>
                <a:off x="1044000" y="843558"/>
                <a:ext cx="1116536" cy="956530"/>
                <a:chOff x="323528" y="627534"/>
                <a:chExt cx="1116536" cy="956530"/>
              </a:xfrm>
              <a:grpFill/>
            </p:grpSpPr>
            <p:sp>
              <p:nvSpPr>
                <p:cNvPr id="339" name="33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55" name="354 Grupo"/>
          <p:cNvGrpSpPr/>
          <p:nvPr/>
        </p:nvGrpSpPr>
        <p:grpSpPr>
          <a:xfrm flipH="1">
            <a:off x="2143149" y="1203598"/>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356" name="355 Grupo"/>
            <p:cNvGrpSpPr/>
            <p:nvPr/>
          </p:nvGrpSpPr>
          <p:grpSpPr>
            <a:xfrm>
              <a:off x="0" y="34950"/>
              <a:ext cx="2160536" cy="1765138"/>
              <a:chOff x="0" y="34950"/>
              <a:chExt cx="2160536" cy="1765138"/>
            </a:xfrm>
            <a:grpFill/>
          </p:grpSpPr>
          <p:grpSp>
            <p:nvGrpSpPr>
              <p:cNvPr id="371" name="370 Grupo"/>
              <p:cNvGrpSpPr/>
              <p:nvPr/>
            </p:nvGrpSpPr>
            <p:grpSpPr>
              <a:xfrm>
                <a:off x="0" y="34950"/>
                <a:ext cx="1116536" cy="956530"/>
                <a:chOff x="323528" y="627534"/>
                <a:chExt cx="1116536" cy="956530"/>
              </a:xfrm>
              <a:grpFill/>
            </p:grpSpPr>
            <p:sp>
              <p:nvSpPr>
                <p:cNvPr id="375" name="374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6" name="37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72" name="371 Grupo"/>
              <p:cNvGrpSpPr/>
              <p:nvPr/>
            </p:nvGrpSpPr>
            <p:grpSpPr>
              <a:xfrm>
                <a:off x="1044000" y="843558"/>
                <a:ext cx="1116536" cy="956530"/>
                <a:chOff x="323528" y="627534"/>
                <a:chExt cx="1116536" cy="956530"/>
              </a:xfrm>
              <a:grpFill/>
            </p:grpSpPr>
            <p:sp>
              <p:nvSpPr>
                <p:cNvPr id="373" name="37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4" name="37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57" name="356 Grupo"/>
            <p:cNvGrpSpPr/>
            <p:nvPr/>
          </p:nvGrpSpPr>
          <p:grpSpPr>
            <a:xfrm>
              <a:off x="2123728" y="1635646"/>
              <a:ext cx="2160536" cy="1765138"/>
              <a:chOff x="0" y="34950"/>
              <a:chExt cx="2160536" cy="1765138"/>
            </a:xfrm>
            <a:grpFill/>
          </p:grpSpPr>
          <p:grpSp>
            <p:nvGrpSpPr>
              <p:cNvPr id="365" name="364 Grupo"/>
              <p:cNvGrpSpPr/>
              <p:nvPr/>
            </p:nvGrpSpPr>
            <p:grpSpPr>
              <a:xfrm>
                <a:off x="0" y="34950"/>
                <a:ext cx="1116536" cy="956530"/>
                <a:chOff x="323528" y="627534"/>
                <a:chExt cx="1116536" cy="956530"/>
              </a:xfrm>
              <a:grpFill/>
            </p:grpSpPr>
            <p:sp>
              <p:nvSpPr>
                <p:cNvPr id="369" name="36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36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6" name="365 Grupo"/>
              <p:cNvGrpSpPr/>
              <p:nvPr/>
            </p:nvGrpSpPr>
            <p:grpSpPr>
              <a:xfrm>
                <a:off x="1044000" y="843558"/>
                <a:ext cx="1116536" cy="956530"/>
                <a:chOff x="323528" y="627534"/>
                <a:chExt cx="1116536" cy="956530"/>
              </a:xfrm>
              <a:grpFill/>
            </p:grpSpPr>
            <p:sp>
              <p:nvSpPr>
                <p:cNvPr id="367" name="36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8" name="36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58" name="357 Grupo"/>
            <p:cNvGrpSpPr/>
            <p:nvPr/>
          </p:nvGrpSpPr>
          <p:grpSpPr>
            <a:xfrm>
              <a:off x="4248000" y="3204000"/>
              <a:ext cx="2160536" cy="1765138"/>
              <a:chOff x="0" y="34950"/>
              <a:chExt cx="2160536" cy="1765138"/>
            </a:xfrm>
            <a:grpFill/>
          </p:grpSpPr>
          <p:grpSp>
            <p:nvGrpSpPr>
              <p:cNvPr id="359" name="358 Grupo"/>
              <p:cNvGrpSpPr/>
              <p:nvPr/>
            </p:nvGrpSpPr>
            <p:grpSpPr>
              <a:xfrm>
                <a:off x="0" y="34950"/>
                <a:ext cx="1116536" cy="956530"/>
                <a:chOff x="323528" y="627534"/>
                <a:chExt cx="1116536" cy="956530"/>
              </a:xfrm>
              <a:grpFill/>
            </p:grpSpPr>
            <p:sp>
              <p:nvSpPr>
                <p:cNvPr id="363" name="36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4" name="36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0" name="359 Grupo"/>
              <p:cNvGrpSpPr/>
              <p:nvPr/>
            </p:nvGrpSpPr>
            <p:grpSpPr>
              <a:xfrm>
                <a:off x="1044000" y="843558"/>
                <a:ext cx="1116536" cy="956530"/>
                <a:chOff x="323528" y="627534"/>
                <a:chExt cx="1116536" cy="956530"/>
              </a:xfrm>
              <a:grpFill/>
            </p:grpSpPr>
            <p:sp>
              <p:nvSpPr>
                <p:cNvPr id="361" name="36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2" name="36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77" name="376 Grupo"/>
          <p:cNvGrpSpPr/>
          <p:nvPr/>
        </p:nvGrpSpPr>
        <p:grpSpPr>
          <a:xfrm flipH="1">
            <a:off x="3150757" y="1234794"/>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378" name="377 Grupo"/>
            <p:cNvGrpSpPr/>
            <p:nvPr/>
          </p:nvGrpSpPr>
          <p:grpSpPr>
            <a:xfrm>
              <a:off x="0" y="34950"/>
              <a:ext cx="2160536" cy="1765138"/>
              <a:chOff x="0" y="34950"/>
              <a:chExt cx="2160536" cy="1765138"/>
            </a:xfrm>
            <a:grpFill/>
          </p:grpSpPr>
          <p:grpSp>
            <p:nvGrpSpPr>
              <p:cNvPr id="393" name="392 Grupo"/>
              <p:cNvGrpSpPr/>
              <p:nvPr/>
            </p:nvGrpSpPr>
            <p:grpSpPr>
              <a:xfrm>
                <a:off x="0" y="34950"/>
                <a:ext cx="1116536" cy="956530"/>
                <a:chOff x="323528" y="627534"/>
                <a:chExt cx="1116536" cy="956530"/>
              </a:xfrm>
              <a:grpFill/>
            </p:grpSpPr>
            <p:sp>
              <p:nvSpPr>
                <p:cNvPr id="397" name="396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8" name="39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94" name="393 Grupo"/>
              <p:cNvGrpSpPr/>
              <p:nvPr/>
            </p:nvGrpSpPr>
            <p:grpSpPr>
              <a:xfrm>
                <a:off x="1044000" y="843558"/>
                <a:ext cx="1116536" cy="956530"/>
                <a:chOff x="323528" y="627534"/>
                <a:chExt cx="1116536" cy="956530"/>
              </a:xfrm>
              <a:grpFill/>
            </p:grpSpPr>
            <p:sp>
              <p:nvSpPr>
                <p:cNvPr id="395" name="39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6" name="39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79" name="378 Grupo"/>
            <p:cNvGrpSpPr/>
            <p:nvPr/>
          </p:nvGrpSpPr>
          <p:grpSpPr>
            <a:xfrm>
              <a:off x="2123728" y="1635646"/>
              <a:ext cx="2160536" cy="1765138"/>
              <a:chOff x="0" y="34950"/>
              <a:chExt cx="2160536" cy="1765138"/>
            </a:xfrm>
            <a:grpFill/>
          </p:grpSpPr>
          <p:grpSp>
            <p:nvGrpSpPr>
              <p:cNvPr id="387" name="386 Grupo"/>
              <p:cNvGrpSpPr/>
              <p:nvPr/>
            </p:nvGrpSpPr>
            <p:grpSpPr>
              <a:xfrm>
                <a:off x="0" y="34950"/>
                <a:ext cx="1116536" cy="956530"/>
                <a:chOff x="323528" y="627534"/>
                <a:chExt cx="1116536" cy="956530"/>
              </a:xfrm>
              <a:grpFill/>
            </p:grpSpPr>
            <p:sp>
              <p:nvSpPr>
                <p:cNvPr id="391" name="39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2" name="39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88" name="387 Grupo"/>
              <p:cNvGrpSpPr/>
              <p:nvPr/>
            </p:nvGrpSpPr>
            <p:grpSpPr>
              <a:xfrm>
                <a:off x="1044000" y="843558"/>
                <a:ext cx="1116536" cy="956530"/>
                <a:chOff x="323528" y="627534"/>
                <a:chExt cx="1116536" cy="956530"/>
              </a:xfrm>
              <a:grpFill/>
            </p:grpSpPr>
            <p:sp>
              <p:nvSpPr>
                <p:cNvPr id="389" name="38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0" name="38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80" name="379 Grupo"/>
            <p:cNvGrpSpPr/>
            <p:nvPr/>
          </p:nvGrpSpPr>
          <p:grpSpPr>
            <a:xfrm>
              <a:off x="4248000" y="3204000"/>
              <a:ext cx="2160536" cy="1765138"/>
              <a:chOff x="0" y="34950"/>
              <a:chExt cx="2160536" cy="1765138"/>
            </a:xfrm>
            <a:grpFill/>
          </p:grpSpPr>
          <p:grpSp>
            <p:nvGrpSpPr>
              <p:cNvPr id="381" name="380 Grupo"/>
              <p:cNvGrpSpPr/>
              <p:nvPr/>
            </p:nvGrpSpPr>
            <p:grpSpPr>
              <a:xfrm>
                <a:off x="0" y="34950"/>
                <a:ext cx="1116536" cy="956530"/>
                <a:chOff x="323528" y="627534"/>
                <a:chExt cx="1116536" cy="956530"/>
              </a:xfrm>
              <a:grpFill/>
            </p:grpSpPr>
            <p:sp>
              <p:nvSpPr>
                <p:cNvPr id="385" name="38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6" name="38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82" name="381 Grupo"/>
              <p:cNvGrpSpPr/>
              <p:nvPr/>
            </p:nvGrpSpPr>
            <p:grpSpPr>
              <a:xfrm>
                <a:off x="1044000" y="843558"/>
                <a:ext cx="1116536" cy="956530"/>
                <a:chOff x="323528" y="627534"/>
                <a:chExt cx="1116536" cy="956530"/>
              </a:xfrm>
              <a:grpFill/>
            </p:grpSpPr>
            <p:sp>
              <p:nvSpPr>
                <p:cNvPr id="383" name="38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4" name="38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99" name="398 Grupo"/>
          <p:cNvGrpSpPr/>
          <p:nvPr/>
        </p:nvGrpSpPr>
        <p:grpSpPr>
          <a:xfrm flipH="1">
            <a:off x="4159245" y="1234794"/>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400" name="399 Grupo"/>
            <p:cNvGrpSpPr/>
            <p:nvPr/>
          </p:nvGrpSpPr>
          <p:grpSpPr>
            <a:xfrm>
              <a:off x="0" y="34950"/>
              <a:ext cx="2160536" cy="1765138"/>
              <a:chOff x="0" y="34950"/>
              <a:chExt cx="2160536" cy="1765138"/>
            </a:xfrm>
            <a:grpFill/>
          </p:grpSpPr>
          <p:grpSp>
            <p:nvGrpSpPr>
              <p:cNvPr id="415" name="414 Grupo"/>
              <p:cNvGrpSpPr/>
              <p:nvPr/>
            </p:nvGrpSpPr>
            <p:grpSpPr>
              <a:xfrm>
                <a:off x="0" y="34950"/>
                <a:ext cx="1116536" cy="956530"/>
                <a:chOff x="323528" y="627534"/>
                <a:chExt cx="1116536" cy="956530"/>
              </a:xfrm>
              <a:grpFill/>
            </p:grpSpPr>
            <p:sp>
              <p:nvSpPr>
                <p:cNvPr id="419" name="418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0" name="41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6" name="415 Grupo"/>
              <p:cNvGrpSpPr/>
              <p:nvPr/>
            </p:nvGrpSpPr>
            <p:grpSpPr>
              <a:xfrm>
                <a:off x="1044000" y="843558"/>
                <a:ext cx="1116536" cy="956530"/>
                <a:chOff x="323528" y="627534"/>
                <a:chExt cx="1116536" cy="956530"/>
              </a:xfrm>
              <a:grpFill/>
            </p:grpSpPr>
            <p:sp>
              <p:nvSpPr>
                <p:cNvPr id="417" name="41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8" name="41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01" name="400 Grupo"/>
            <p:cNvGrpSpPr/>
            <p:nvPr/>
          </p:nvGrpSpPr>
          <p:grpSpPr>
            <a:xfrm>
              <a:off x="2123728" y="1635646"/>
              <a:ext cx="2160536" cy="1765138"/>
              <a:chOff x="0" y="34950"/>
              <a:chExt cx="2160536" cy="1765138"/>
            </a:xfrm>
            <a:grpFill/>
          </p:grpSpPr>
          <p:grpSp>
            <p:nvGrpSpPr>
              <p:cNvPr id="409" name="408 Grupo"/>
              <p:cNvGrpSpPr/>
              <p:nvPr/>
            </p:nvGrpSpPr>
            <p:grpSpPr>
              <a:xfrm>
                <a:off x="0" y="34950"/>
                <a:ext cx="1116536" cy="956530"/>
                <a:chOff x="323528" y="627534"/>
                <a:chExt cx="1116536" cy="956530"/>
              </a:xfrm>
              <a:grpFill/>
            </p:grpSpPr>
            <p:sp>
              <p:nvSpPr>
                <p:cNvPr id="413" name="41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4" name="41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0" name="409 Grupo"/>
              <p:cNvGrpSpPr/>
              <p:nvPr/>
            </p:nvGrpSpPr>
            <p:grpSpPr>
              <a:xfrm>
                <a:off x="1044000" y="843558"/>
                <a:ext cx="1116536" cy="956530"/>
                <a:chOff x="323528" y="627534"/>
                <a:chExt cx="1116536" cy="956530"/>
              </a:xfrm>
              <a:grpFill/>
            </p:grpSpPr>
            <p:sp>
              <p:nvSpPr>
                <p:cNvPr id="411" name="41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2" name="41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02" name="401 Grupo"/>
            <p:cNvGrpSpPr/>
            <p:nvPr/>
          </p:nvGrpSpPr>
          <p:grpSpPr>
            <a:xfrm>
              <a:off x="4248000" y="3204000"/>
              <a:ext cx="2160536" cy="1765138"/>
              <a:chOff x="0" y="34950"/>
              <a:chExt cx="2160536" cy="1765138"/>
            </a:xfrm>
            <a:grpFill/>
          </p:grpSpPr>
          <p:grpSp>
            <p:nvGrpSpPr>
              <p:cNvPr id="403" name="402 Grupo"/>
              <p:cNvGrpSpPr/>
              <p:nvPr/>
            </p:nvGrpSpPr>
            <p:grpSpPr>
              <a:xfrm>
                <a:off x="0" y="34950"/>
                <a:ext cx="1116536" cy="956530"/>
                <a:chOff x="323528" y="627534"/>
                <a:chExt cx="1116536" cy="956530"/>
              </a:xfrm>
              <a:grpFill/>
            </p:grpSpPr>
            <p:sp>
              <p:nvSpPr>
                <p:cNvPr id="407" name="40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8" name="40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04" name="403 Grupo"/>
              <p:cNvGrpSpPr/>
              <p:nvPr/>
            </p:nvGrpSpPr>
            <p:grpSpPr>
              <a:xfrm>
                <a:off x="1044000" y="843558"/>
                <a:ext cx="1116536" cy="956530"/>
                <a:chOff x="323528" y="627534"/>
                <a:chExt cx="1116536" cy="956530"/>
              </a:xfrm>
              <a:grpFill/>
            </p:grpSpPr>
            <p:sp>
              <p:nvSpPr>
                <p:cNvPr id="405" name="40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6" name="40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421" name="420 Grupo"/>
          <p:cNvGrpSpPr/>
          <p:nvPr/>
        </p:nvGrpSpPr>
        <p:grpSpPr>
          <a:xfrm flipH="1">
            <a:off x="5275245" y="1219196"/>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422" name="421 Grupo"/>
            <p:cNvGrpSpPr/>
            <p:nvPr/>
          </p:nvGrpSpPr>
          <p:grpSpPr>
            <a:xfrm>
              <a:off x="0" y="34950"/>
              <a:ext cx="2160536" cy="1765138"/>
              <a:chOff x="0" y="34950"/>
              <a:chExt cx="2160536" cy="1765138"/>
            </a:xfrm>
            <a:grpFill/>
          </p:grpSpPr>
          <p:grpSp>
            <p:nvGrpSpPr>
              <p:cNvPr id="437" name="436 Grupo"/>
              <p:cNvGrpSpPr/>
              <p:nvPr/>
            </p:nvGrpSpPr>
            <p:grpSpPr>
              <a:xfrm>
                <a:off x="0" y="34950"/>
                <a:ext cx="1116536" cy="956530"/>
                <a:chOff x="323528" y="627534"/>
                <a:chExt cx="1116536" cy="956530"/>
              </a:xfrm>
              <a:grpFill/>
            </p:grpSpPr>
            <p:sp>
              <p:nvSpPr>
                <p:cNvPr id="441" name="440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2" name="44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8" name="437 Grupo"/>
              <p:cNvGrpSpPr/>
              <p:nvPr/>
            </p:nvGrpSpPr>
            <p:grpSpPr>
              <a:xfrm>
                <a:off x="1044000" y="843558"/>
                <a:ext cx="1116536" cy="956530"/>
                <a:chOff x="323528" y="627534"/>
                <a:chExt cx="1116536" cy="956530"/>
              </a:xfrm>
              <a:grpFill/>
            </p:grpSpPr>
            <p:sp>
              <p:nvSpPr>
                <p:cNvPr id="439" name="43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0" name="43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23" name="422 Grupo"/>
            <p:cNvGrpSpPr/>
            <p:nvPr/>
          </p:nvGrpSpPr>
          <p:grpSpPr>
            <a:xfrm>
              <a:off x="2123728" y="1635646"/>
              <a:ext cx="2160536" cy="1765138"/>
              <a:chOff x="0" y="34950"/>
              <a:chExt cx="2160536" cy="1765138"/>
            </a:xfrm>
            <a:grpFill/>
          </p:grpSpPr>
          <p:grpSp>
            <p:nvGrpSpPr>
              <p:cNvPr id="431" name="430 Grupo"/>
              <p:cNvGrpSpPr/>
              <p:nvPr/>
            </p:nvGrpSpPr>
            <p:grpSpPr>
              <a:xfrm>
                <a:off x="0" y="34950"/>
                <a:ext cx="1116536" cy="956530"/>
                <a:chOff x="323528" y="627534"/>
                <a:chExt cx="1116536" cy="956530"/>
              </a:xfrm>
              <a:grpFill/>
            </p:grpSpPr>
            <p:sp>
              <p:nvSpPr>
                <p:cNvPr id="435" name="43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6" name="43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2" name="431 Grupo"/>
              <p:cNvGrpSpPr/>
              <p:nvPr/>
            </p:nvGrpSpPr>
            <p:grpSpPr>
              <a:xfrm>
                <a:off x="1044000" y="843558"/>
                <a:ext cx="1116536" cy="956530"/>
                <a:chOff x="323528" y="627534"/>
                <a:chExt cx="1116536" cy="956530"/>
              </a:xfrm>
              <a:grpFill/>
            </p:grpSpPr>
            <p:sp>
              <p:nvSpPr>
                <p:cNvPr id="433" name="43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4" name="43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24" name="423 Grupo"/>
            <p:cNvGrpSpPr/>
            <p:nvPr/>
          </p:nvGrpSpPr>
          <p:grpSpPr>
            <a:xfrm>
              <a:off x="4248000" y="3204000"/>
              <a:ext cx="2160536" cy="1765138"/>
              <a:chOff x="0" y="34950"/>
              <a:chExt cx="2160536" cy="1765138"/>
            </a:xfrm>
            <a:grpFill/>
          </p:grpSpPr>
          <p:grpSp>
            <p:nvGrpSpPr>
              <p:cNvPr id="425" name="424 Grupo"/>
              <p:cNvGrpSpPr/>
              <p:nvPr/>
            </p:nvGrpSpPr>
            <p:grpSpPr>
              <a:xfrm>
                <a:off x="0" y="34950"/>
                <a:ext cx="1116536" cy="956530"/>
                <a:chOff x="323528" y="627534"/>
                <a:chExt cx="1116536" cy="956530"/>
              </a:xfrm>
              <a:grpFill/>
            </p:grpSpPr>
            <p:sp>
              <p:nvSpPr>
                <p:cNvPr id="429" name="42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0" name="42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6" name="425 Grupo"/>
              <p:cNvGrpSpPr/>
              <p:nvPr/>
            </p:nvGrpSpPr>
            <p:grpSpPr>
              <a:xfrm>
                <a:off x="1044000" y="843558"/>
                <a:ext cx="1116536" cy="956530"/>
                <a:chOff x="323528" y="627534"/>
                <a:chExt cx="1116536" cy="956530"/>
              </a:xfrm>
              <a:grpFill/>
            </p:grpSpPr>
            <p:sp>
              <p:nvSpPr>
                <p:cNvPr id="427" name="42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8" name="42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443" name="442 Grupo"/>
          <p:cNvGrpSpPr/>
          <p:nvPr/>
        </p:nvGrpSpPr>
        <p:grpSpPr>
          <a:xfrm flipH="1">
            <a:off x="6319149" y="1203598"/>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444" name="443 Grupo"/>
            <p:cNvGrpSpPr/>
            <p:nvPr/>
          </p:nvGrpSpPr>
          <p:grpSpPr>
            <a:xfrm>
              <a:off x="0" y="34950"/>
              <a:ext cx="2160536" cy="1765138"/>
              <a:chOff x="0" y="34950"/>
              <a:chExt cx="2160536" cy="1765138"/>
            </a:xfrm>
            <a:grpFill/>
          </p:grpSpPr>
          <p:grpSp>
            <p:nvGrpSpPr>
              <p:cNvPr id="459" name="458 Grupo"/>
              <p:cNvGrpSpPr/>
              <p:nvPr/>
            </p:nvGrpSpPr>
            <p:grpSpPr>
              <a:xfrm>
                <a:off x="0" y="34950"/>
                <a:ext cx="1116536" cy="956530"/>
                <a:chOff x="323528" y="627534"/>
                <a:chExt cx="1116536" cy="956530"/>
              </a:xfrm>
              <a:grpFill/>
            </p:grpSpPr>
            <p:sp>
              <p:nvSpPr>
                <p:cNvPr id="463" name="462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4" name="46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60" name="459 Grupo"/>
              <p:cNvGrpSpPr/>
              <p:nvPr/>
            </p:nvGrpSpPr>
            <p:grpSpPr>
              <a:xfrm>
                <a:off x="1044000" y="843558"/>
                <a:ext cx="1116536" cy="956530"/>
                <a:chOff x="323528" y="627534"/>
                <a:chExt cx="1116536" cy="956530"/>
              </a:xfrm>
              <a:grpFill/>
            </p:grpSpPr>
            <p:sp>
              <p:nvSpPr>
                <p:cNvPr id="461" name="46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2" name="46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45" name="444 Grupo"/>
            <p:cNvGrpSpPr/>
            <p:nvPr/>
          </p:nvGrpSpPr>
          <p:grpSpPr>
            <a:xfrm>
              <a:off x="2123728" y="1635646"/>
              <a:ext cx="2160536" cy="1765138"/>
              <a:chOff x="0" y="34950"/>
              <a:chExt cx="2160536" cy="1765138"/>
            </a:xfrm>
            <a:grpFill/>
          </p:grpSpPr>
          <p:grpSp>
            <p:nvGrpSpPr>
              <p:cNvPr id="453" name="452 Grupo"/>
              <p:cNvGrpSpPr/>
              <p:nvPr/>
            </p:nvGrpSpPr>
            <p:grpSpPr>
              <a:xfrm>
                <a:off x="0" y="34950"/>
                <a:ext cx="1116536" cy="956530"/>
                <a:chOff x="323528" y="627534"/>
                <a:chExt cx="1116536" cy="956530"/>
              </a:xfrm>
              <a:grpFill/>
            </p:grpSpPr>
            <p:sp>
              <p:nvSpPr>
                <p:cNvPr id="457" name="45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8" name="45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54" name="453 Grupo"/>
              <p:cNvGrpSpPr/>
              <p:nvPr/>
            </p:nvGrpSpPr>
            <p:grpSpPr>
              <a:xfrm>
                <a:off x="1044000" y="843558"/>
                <a:ext cx="1116536" cy="956530"/>
                <a:chOff x="323528" y="627534"/>
                <a:chExt cx="1116536" cy="956530"/>
              </a:xfrm>
              <a:grpFill/>
            </p:grpSpPr>
            <p:sp>
              <p:nvSpPr>
                <p:cNvPr id="455" name="45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6" name="45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46" name="445 Grupo"/>
            <p:cNvGrpSpPr/>
            <p:nvPr/>
          </p:nvGrpSpPr>
          <p:grpSpPr>
            <a:xfrm>
              <a:off x="4248000" y="3204000"/>
              <a:ext cx="2160536" cy="1765138"/>
              <a:chOff x="0" y="34950"/>
              <a:chExt cx="2160536" cy="1765138"/>
            </a:xfrm>
            <a:grpFill/>
          </p:grpSpPr>
          <p:grpSp>
            <p:nvGrpSpPr>
              <p:cNvPr id="447" name="446 Grupo"/>
              <p:cNvGrpSpPr/>
              <p:nvPr/>
            </p:nvGrpSpPr>
            <p:grpSpPr>
              <a:xfrm>
                <a:off x="0" y="34950"/>
                <a:ext cx="1116536" cy="956530"/>
                <a:chOff x="323528" y="627534"/>
                <a:chExt cx="1116536" cy="956530"/>
              </a:xfrm>
              <a:grpFill/>
            </p:grpSpPr>
            <p:sp>
              <p:nvSpPr>
                <p:cNvPr id="451" name="45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2" name="45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8" name="447 Grupo"/>
              <p:cNvGrpSpPr/>
              <p:nvPr/>
            </p:nvGrpSpPr>
            <p:grpSpPr>
              <a:xfrm>
                <a:off x="1044000" y="843558"/>
                <a:ext cx="1116536" cy="956530"/>
                <a:chOff x="323528" y="627534"/>
                <a:chExt cx="1116536" cy="956530"/>
              </a:xfrm>
              <a:grpFill/>
            </p:grpSpPr>
            <p:sp>
              <p:nvSpPr>
                <p:cNvPr id="449" name="44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0" name="44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465" name="464 Grupo"/>
          <p:cNvGrpSpPr/>
          <p:nvPr/>
        </p:nvGrpSpPr>
        <p:grpSpPr>
          <a:xfrm flipH="1" flipV="1">
            <a:off x="19149" y="2587195"/>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466" name="465 Grupo"/>
            <p:cNvGrpSpPr/>
            <p:nvPr/>
          </p:nvGrpSpPr>
          <p:grpSpPr>
            <a:xfrm>
              <a:off x="0" y="34950"/>
              <a:ext cx="2160536" cy="1765138"/>
              <a:chOff x="0" y="34950"/>
              <a:chExt cx="2160536" cy="1765138"/>
            </a:xfrm>
            <a:grpFill/>
          </p:grpSpPr>
          <p:grpSp>
            <p:nvGrpSpPr>
              <p:cNvPr id="481" name="480 Grupo"/>
              <p:cNvGrpSpPr/>
              <p:nvPr/>
            </p:nvGrpSpPr>
            <p:grpSpPr>
              <a:xfrm>
                <a:off x="0" y="34950"/>
                <a:ext cx="1116536" cy="956530"/>
                <a:chOff x="323528" y="627534"/>
                <a:chExt cx="1116536" cy="956530"/>
              </a:xfrm>
              <a:grpFill/>
            </p:grpSpPr>
            <p:sp>
              <p:nvSpPr>
                <p:cNvPr id="485" name="484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6" name="48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2" name="481 Grupo"/>
              <p:cNvGrpSpPr/>
              <p:nvPr/>
            </p:nvGrpSpPr>
            <p:grpSpPr>
              <a:xfrm>
                <a:off x="1044000" y="843558"/>
                <a:ext cx="1116536" cy="956530"/>
                <a:chOff x="323528" y="627534"/>
                <a:chExt cx="1116536" cy="956530"/>
              </a:xfrm>
              <a:grpFill/>
            </p:grpSpPr>
            <p:sp>
              <p:nvSpPr>
                <p:cNvPr id="483" name="48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4" name="48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67" name="466 Grupo"/>
            <p:cNvGrpSpPr/>
            <p:nvPr/>
          </p:nvGrpSpPr>
          <p:grpSpPr>
            <a:xfrm>
              <a:off x="2123728" y="1635646"/>
              <a:ext cx="2160536" cy="1765138"/>
              <a:chOff x="0" y="34950"/>
              <a:chExt cx="2160536" cy="1765138"/>
            </a:xfrm>
            <a:grpFill/>
          </p:grpSpPr>
          <p:grpSp>
            <p:nvGrpSpPr>
              <p:cNvPr id="475" name="474 Grupo"/>
              <p:cNvGrpSpPr/>
              <p:nvPr/>
            </p:nvGrpSpPr>
            <p:grpSpPr>
              <a:xfrm>
                <a:off x="0" y="34950"/>
                <a:ext cx="1116536" cy="956530"/>
                <a:chOff x="323528" y="627534"/>
                <a:chExt cx="1116536" cy="956530"/>
              </a:xfrm>
              <a:grpFill/>
            </p:grpSpPr>
            <p:sp>
              <p:nvSpPr>
                <p:cNvPr id="479" name="47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0" name="47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6" name="475 Grupo"/>
              <p:cNvGrpSpPr/>
              <p:nvPr/>
            </p:nvGrpSpPr>
            <p:grpSpPr>
              <a:xfrm>
                <a:off x="1044000" y="843558"/>
                <a:ext cx="1116536" cy="956530"/>
                <a:chOff x="323528" y="627534"/>
                <a:chExt cx="1116536" cy="956530"/>
              </a:xfrm>
              <a:grpFill/>
            </p:grpSpPr>
            <p:sp>
              <p:nvSpPr>
                <p:cNvPr id="477" name="47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8" name="47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68" name="467 Grupo"/>
            <p:cNvGrpSpPr/>
            <p:nvPr/>
          </p:nvGrpSpPr>
          <p:grpSpPr>
            <a:xfrm>
              <a:off x="4248000" y="3204000"/>
              <a:ext cx="2160536" cy="1765138"/>
              <a:chOff x="0" y="34950"/>
              <a:chExt cx="2160536" cy="1765138"/>
            </a:xfrm>
            <a:grpFill/>
          </p:grpSpPr>
          <p:grpSp>
            <p:nvGrpSpPr>
              <p:cNvPr id="469" name="468 Grupo"/>
              <p:cNvGrpSpPr/>
              <p:nvPr/>
            </p:nvGrpSpPr>
            <p:grpSpPr>
              <a:xfrm>
                <a:off x="0" y="34950"/>
                <a:ext cx="1116536" cy="956530"/>
                <a:chOff x="323528" y="627534"/>
                <a:chExt cx="1116536" cy="956530"/>
              </a:xfrm>
              <a:grpFill/>
            </p:grpSpPr>
            <p:sp>
              <p:nvSpPr>
                <p:cNvPr id="473" name="47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4" name="47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0" name="469 Grupo"/>
              <p:cNvGrpSpPr/>
              <p:nvPr/>
            </p:nvGrpSpPr>
            <p:grpSpPr>
              <a:xfrm>
                <a:off x="1044000" y="843558"/>
                <a:ext cx="1116536" cy="956530"/>
                <a:chOff x="323528" y="627534"/>
                <a:chExt cx="1116536" cy="956530"/>
              </a:xfrm>
              <a:grpFill/>
            </p:grpSpPr>
            <p:sp>
              <p:nvSpPr>
                <p:cNvPr id="471" name="47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2" name="47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487" name="486 Grupo"/>
          <p:cNvGrpSpPr/>
          <p:nvPr/>
        </p:nvGrpSpPr>
        <p:grpSpPr>
          <a:xfrm flipH="1" flipV="1">
            <a:off x="1027637" y="2587195"/>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488" name="487 Grupo"/>
            <p:cNvGrpSpPr/>
            <p:nvPr/>
          </p:nvGrpSpPr>
          <p:grpSpPr>
            <a:xfrm>
              <a:off x="0" y="34950"/>
              <a:ext cx="2160536" cy="1765138"/>
              <a:chOff x="0" y="34950"/>
              <a:chExt cx="2160536" cy="1765138"/>
            </a:xfrm>
            <a:grpFill/>
          </p:grpSpPr>
          <p:grpSp>
            <p:nvGrpSpPr>
              <p:cNvPr id="503" name="502 Grupo"/>
              <p:cNvGrpSpPr/>
              <p:nvPr/>
            </p:nvGrpSpPr>
            <p:grpSpPr>
              <a:xfrm>
                <a:off x="0" y="34950"/>
                <a:ext cx="1116536" cy="956530"/>
                <a:chOff x="323528" y="627534"/>
                <a:chExt cx="1116536" cy="956530"/>
              </a:xfrm>
              <a:grpFill/>
            </p:grpSpPr>
            <p:sp>
              <p:nvSpPr>
                <p:cNvPr id="507" name="506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8" name="50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04" name="503 Grupo"/>
              <p:cNvGrpSpPr/>
              <p:nvPr/>
            </p:nvGrpSpPr>
            <p:grpSpPr>
              <a:xfrm>
                <a:off x="1044000" y="843558"/>
                <a:ext cx="1116536" cy="956530"/>
                <a:chOff x="323528" y="627534"/>
                <a:chExt cx="1116536" cy="956530"/>
              </a:xfrm>
              <a:grpFill/>
            </p:grpSpPr>
            <p:sp>
              <p:nvSpPr>
                <p:cNvPr id="505" name="50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6" name="50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89" name="488 Grupo"/>
            <p:cNvGrpSpPr/>
            <p:nvPr/>
          </p:nvGrpSpPr>
          <p:grpSpPr>
            <a:xfrm>
              <a:off x="2123728" y="1635646"/>
              <a:ext cx="2160536" cy="1765138"/>
              <a:chOff x="0" y="34950"/>
              <a:chExt cx="2160536" cy="1765138"/>
            </a:xfrm>
            <a:grpFill/>
          </p:grpSpPr>
          <p:grpSp>
            <p:nvGrpSpPr>
              <p:cNvPr id="497" name="496 Grupo"/>
              <p:cNvGrpSpPr/>
              <p:nvPr/>
            </p:nvGrpSpPr>
            <p:grpSpPr>
              <a:xfrm>
                <a:off x="0" y="34950"/>
                <a:ext cx="1116536" cy="956530"/>
                <a:chOff x="323528" y="627534"/>
                <a:chExt cx="1116536" cy="956530"/>
              </a:xfrm>
              <a:grpFill/>
            </p:grpSpPr>
            <p:sp>
              <p:nvSpPr>
                <p:cNvPr id="501" name="50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2" name="50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8" name="497 Grupo"/>
              <p:cNvGrpSpPr/>
              <p:nvPr/>
            </p:nvGrpSpPr>
            <p:grpSpPr>
              <a:xfrm>
                <a:off x="1044000" y="843558"/>
                <a:ext cx="1116536" cy="956530"/>
                <a:chOff x="323528" y="627534"/>
                <a:chExt cx="1116536" cy="956530"/>
              </a:xfrm>
              <a:grpFill/>
            </p:grpSpPr>
            <p:sp>
              <p:nvSpPr>
                <p:cNvPr id="499" name="49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0" name="49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90" name="489 Grupo"/>
            <p:cNvGrpSpPr/>
            <p:nvPr/>
          </p:nvGrpSpPr>
          <p:grpSpPr>
            <a:xfrm>
              <a:off x="4248000" y="3204000"/>
              <a:ext cx="2160536" cy="1765138"/>
              <a:chOff x="0" y="34950"/>
              <a:chExt cx="2160536" cy="1765138"/>
            </a:xfrm>
            <a:grpFill/>
          </p:grpSpPr>
          <p:grpSp>
            <p:nvGrpSpPr>
              <p:cNvPr id="491" name="490 Grupo"/>
              <p:cNvGrpSpPr/>
              <p:nvPr/>
            </p:nvGrpSpPr>
            <p:grpSpPr>
              <a:xfrm>
                <a:off x="0" y="34950"/>
                <a:ext cx="1116536" cy="956530"/>
                <a:chOff x="323528" y="627534"/>
                <a:chExt cx="1116536" cy="956530"/>
              </a:xfrm>
              <a:grpFill/>
            </p:grpSpPr>
            <p:sp>
              <p:nvSpPr>
                <p:cNvPr id="495" name="49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6" name="49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2" name="491 Grupo"/>
              <p:cNvGrpSpPr/>
              <p:nvPr/>
            </p:nvGrpSpPr>
            <p:grpSpPr>
              <a:xfrm>
                <a:off x="1044000" y="843558"/>
                <a:ext cx="1116536" cy="956530"/>
                <a:chOff x="323528" y="627534"/>
                <a:chExt cx="1116536" cy="956530"/>
              </a:xfrm>
              <a:grpFill/>
            </p:grpSpPr>
            <p:sp>
              <p:nvSpPr>
                <p:cNvPr id="493" name="49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4" name="49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509" name="508 Grupo"/>
          <p:cNvGrpSpPr/>
          <p:nvPr/>
        </p:nvGrpSpPr>
        <p:grpSpPr>
          <a:xfrm flipH="1" flipV="1">
            <a:off x="2143637" y="2602793"/>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510" name="509 Grupo"/>
            <p:cNvGrpSpPr/>
            <p:nvPr/>
          </p:nvGrpSpPr>
          <p:grpSpPr>
            <a:xfrm>
              <a:off x="0" y="34950"/>
              <a:ext cx="2160536" cy="1765138"/>
              <a:chOff x="0" y="34950"/>
              <a:chExt cx="2160536" cy="1765138"/>
            </a:xfrm>
            <a:grpFill/>
          </p:grpSpPr>
          <p:grpSp>
            <p:nvGrpSpPr>
              <p:cNvPr id="525" name="524 Grupo"/>
              <p:cNvGrpSpPr/>
              <p:nvPr/>
            </p:nvGrpSpPr>
            <p:grpSpPr>
              <a:xfrm>
                <a:off x="0" y="34950"/>
                <a:ext cx="1116536" cy="956530"/>
                <a:chOff x="323528" y="627534"/>
                <a:chExt cx="1116536" cy="956530"/>
              </a:xfrm>
              <a:grpFill/>
            </p:grpSpPr>
            <p:sp>
              <p:nvSpPr>
                <p:cNvPr id="529" name="528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0" name="52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26" name="525 Grupo"/>
              <p:cNvGrpSpPr/>
              <p:nvPr/>
            </p:nvGrpSpPr>
            <p:grpSpPr>
              <a:xfrm>
                <a:off x="1044000" y="843558"/>
                <a:ext cx="1116536" cy="956530"/>
                <a:chOff x="323528" y="627534"/>
                <a:chExt cx="1116536" cy="956530"/>
              </a:xfrm>
              <a:grpFill/>
            </p:grpSpPr>
            <p:sp>
              <p:nvSpPr>
                <p:cNvPr id="527" name="52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8" name="52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11" name="510 Grupo"/>
            <p:cNvGrpSpPr/>
            <p:nvPr/>
          </p:nvGrpSpPr>
          <p:grpSpPr>
            <a:xfrm>
              <a:off x="2123728" y="1635646"/>
              <a:ext cx="2160536" cy="1765138"/>
              <a:chOff x="0" y="34950"/>
              <a:chExt cx="2160536" cy="1765138"/>
            </a:xfrm>
            <a:grpFill/>
          </p:grpSpPr>
          <p:grpSp>
            <p:nvGrpSpPr>
              <p:cNvPr id="519" name="518 Grupo"/>
              <p:cNvGrpSpPr/>
              <p:nvPr/>
            </p:nvGrpSpPr>
            <p:grpSpPr>
              <a:xfrm>
                <a:off x="0" y="34950"/>
                <a:ext cx="1116536" cy="956530"/>
                <a:chOff x="323528" y="627534"/>
                <a:chExt cx="1116536" cy="956530"/>
              </a:xfrm>
              <a:grpFill/>
            </p:grpSpPr>
            <p:sp>
              <p:nvSpPr>
                <p:cNvPr id="523" name="52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4" name="52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20" name="519 Grupo"/>
              <p:cNvGrpSpPr/>
              <p:nvPr/>
            </p:nvGrpSpPr>
            <p:grpSpPr>
              <a:xfrm>
                <a:off x="1044000" y="843558"/>
                <a:ext cx="1116536" cy="956530"/>
                <a:chOff x="323528" y="627534"/>
                <a:chExt cx="1116536" cy="956530"/>
              </a:xfrm>
              <a:grpFill/>
            </p:grpSpPr>
            <p:sp>
              <p:nvSpPr>
                <p:cNvPr id="521" name="52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2" name="52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12" name="511 Grupo"/>
            <p:cNvGrpSpPr/>
            <p:nvPr/>
          </p:nvGrpSpPr>
          <p:grpSpPr>
            <a:xfrm>
              <a:off x="4248000" y="3204000"/>
              <a:ext cx="2160536" cy="1765138"/>
              <a:chOff x="0" y="34950"/>
              <a:chExt cx="2160536" cy="1765138"/>
            </a:xfrm>
            <a:grpFill/>
          </p:grpSpPr>
          <p:grpSp>
            <p:nvGrpSpPr>
              <p:cNvPr id="513" name="512 Grupo"/>
              <p:cNvGrpSpPr/>
              <p:nvPr/>
            </p:nvGrpSpPr>
            <p:grpSpPr>
              <a:xfrm>
                <a:off x="0" y="34950"/>
                <a:ext cx="1116536" cy="956530"/>
                <a:chOff x="323528" y="627534"/>
                <a:chExt cx="1116536" cy="956530"/>
              </a:xfrm>
              <a:grpFill/>
            </p:grpSpPr>
            <p:sp>
              <p:nvSpPr>
                <p:cNvPr id="517" name="51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8" name="51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14" name="513 Grupo"/>
              <p:cNvGrpSpPr/>
              <p:nvPr/>
            </p:nvGrpSpPr>
            <p:grpSpPr>
              <a:xfrm>
                <a:off x="1044000" y="843558"/>
                <a:ext cx="1116536" cy="956530"/>
                <a:chOff x="323528" y="627534"/>
                <a:chExt cx="1116536" cy="956530"/>
              </a:xfrm>
              <a:grpFill/>
            </p:grpSpPr>
            <p:sp>
              <p:nvSpPr>
                <p:cNvPr id="515" name="51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6" name="51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531" name="530 Grupo"/>
          <p:cNvGrpSpPr/>
          <p:nvPr/>
        </p:nvGrpSpPr>
        <p:grpSpPr>
          <a:xfrm flipH="1" flipV="1">
            <a:off x="3151245" y="2571597"/>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532" name="531 Grupo"/>
            <p:cNvGrpSpPr/>
            <p:nvPr/>
          </p:nvGrpSpPr>
          <p:grpSpPr>
            <a:xfrm>
              <a:off x="0" y="34950"/>
              <a:ext cx="2160536" cy="1765138"/>
              <a:chOff x="0" y="34950"/>
              <a:chExt cx="2160536" cy="1765138"/>
            </a:xfrm>
            <a:grpFill/>
          </p:grpSpPr>
          <p:grpSp>
            <p:nvGrpSpPr>
              <p:cNvPr id="547" name="546 Grupo"/>
              <p:cNvGrpSpPr/>
              <p:nvPr/>
            </p:nvGrpSpPr>
            <p:grpSpPr>
              <a:xfrm>
                <a:off x="0" y="34950"/>
                <a:ext cx="1116536" cy="956530"/>
                <a:chOff x="323528" y="627534"/>
                <a:chExt cx="1116536" cy="956530"/>
              </a:xfrm>
              <a:grpFill/>
            </p:grpSpPr>
            <p:sp>
              <p:nvSpPr>
                <p:cNvPr id="551" name="550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2" name="55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48" name="547 Grupo"/>
              <p:cNvGrpSpPr/>
              <p:nvPr/>
            </p:nvGrpSpPr>
            <p:grpSpPr>
              <a:xfrm>
                <a:off x="1044000" y="843558"/>
                <a:ext cx="1116536" cy="956530"/>
                <a:chOff x="323528" y="627534"/>
                <a:chExt cx="1116536" cy="956530"/>
              </a:xfrm>
              <a:grpFill/>
            </p:grpSpPr>
            <p:sp>
              <p:nvSpPr>
                <p:cNvPr id="549" name="54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0" name="54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3" name="532 Grupo"/>
            <p:cNvGrpSpPr/>
            <p:nvPr/>
          </p:nvGrpSpPr>
          <p:grpSpPr>
            <a:xfrm>
              <a:off x="2123728" y="1635646"/>
              <a:ext cx="2160536" cy="1765138"/>
              <a:chOff x="0" y="34950"/>
              <a:chExt cx="2160536" cy="1765138"/>
            </a:xfrm>
            <a:grpFill/>
          </p:grpSpPr>
          <p:grpSp>
            <p:nvGrpSpPr>
              <p:cNvPr id="541" name="540 Grupo"/>
              <p:cNvGrpSpPr/>
              <p:nvPr/>
            </p:nvGrpSpPr>
            <p:grpSpPr>
              <a:xfrm>
                <a:off x="0" y="34950"/>
                <a:ext cx="1116536" cy="956530"/>
                <a:chOff x="323528" y="627534"/>
                <a:chExt cx="1116536" cy="956530"/>
              </a:xfrm>
              <a:grpFill/>
            </p:grpSpPr>
            <p:sp>
              <p:nvSpPr>
                <p:cNvPr id="545" name="54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6" name="54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42" name="541 Grupo"/>
              <p:cNvGrpSpPr/>
              <p:nvPr/>
            </p:nvGrpSpPr>
            <p:grpSpPr>
              <a:xfrm>
                <a:off x="1044000" y="843558"/>
                <a:ext cx="1116536" cy="956530"/>
                <a:chOff x="323528" y="627534"/>
                <a:chExt cx="1116536" cy="956530"/>
              </a:xfrm>
              <a:grpFill/>
            </p:grpSpPr>
            <p:sp>
              <p:nvSpPr>
                <p:cNvPr id="543" name="54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4" name="54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4" name="533 Grupo"/>
            <p:cNvGrpSpPr/>
            <p:nvPr/>
          </p:nvGrpSpPr>
          <p:grpSpPr>
            <a:xfrm>
              <a:off x="4248000" y="3204000"/>
              <a:ext cx="2160536" cy="1765138"/>
              <a:chOff x="0" y="34950"/>
              <a:chExt cx="2160536" cy="1765138"/>
            </a:xfrm>
            <a:grpFill/>
          </p:grpSpPr>
          <p:grpSp>
            <p:nvGrpSpPr>
              <p:cNvPr id="535" name="534 Grupo"/>
              <p:cNvGrpSpPr/>
              <p:nvPr/>
            </p:nvGrpSpPr>
            <p:grpSpPr>
              <a:xfrm>
                <a:off x="0" y="34950"/>
                <a:ext cx="1116536" cy="956530"/>
                <a:chOff x="323528" y="627534"/>
                <a:chExt cx="1116536" cy="956530"/>
              </a:xfrm>
              <a:grpFill/>
            </p:grpSpPr>
            <p:sp>
              <p:nvSpPr>
                <p:cNvPr id="539" name="53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0" name="53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36" name="535 Grupo"/>
              <p:cNvGrpSpPr/>
              <p:nvPr/>
            </p:nvGrpSpPr>
            <p:grpSpPr>
              <a:xfrm>
                <a:off x="1044000" y="843558"/>
                <a:ext cx="1116536" cy="956530"/>
                <a:chOff x="323528" y="627534"/>
                <a:chExt cx="1116536" cy="956530"/>
              </a:xfrm>
              <a:grpFill/>
            </p:grpSpPr>
            <p:sp>
              <p:nvSpPr>
                <p:cNvPr id="537" name="53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8" name="53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553" name="552 Grupo"/>
          <p:cNvGrpSpPr/>
          <p:nvPr/>
        </p:nvGrpSpPr>
        <p:grpSpPr>
          <a:xfrm flipH="1" flipV="1">
            <a:off x="4159733" y="2571597"/>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554" name="553 Grupo"/>
            <p:cNvGrpSpPr/>
            <p:nvPr/>
          </p:nvGrpSpPr>
          <p:grpSpPr>
            <a:xfrm>
              <a:off x="0" y="34950"/>
              <a:ext cx="2160536" cy="1765138"/>
              <a:chOff x="0" y="34950"/>
              <a:chExt cx="2160536" cy="1765138"/>
            </a:xfrm>
            <a:grpFill/>
          </p:grpSpPr>
          <p:grpSp>
            <p:nvGrpSpPr>
              <p:cNvPr id="569" name="568 Grupo"/>
              <p:cNvGrpSpPr/>
              <p:nvPr/>
            </p:nvGrpSpPr>
            <p:grpSpPr>
              <a:xfrm>
                <a:off x="0" y="34950"/>
                <a:ext cx="1116536" cy="956530"/>
                <a:chOff x="323528" y="627534"/>
                <a:chExt cx="1116536" cy="956530"/>
              </a:xfrm>
              <a:grpFill/>
            </p:grpSpPr>
            <p:sp>
              <p:nvSpPr>
                <p:cNvPr id="573" name="572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4" name="57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0" name="569 Grupo"/>
              <p:cNvGrpSpPr/>
              <p:nvPr/>
            </p:nvGrpSpPr>
            <p:grpSpPr>
              <a:xfrm>
                <a:off x="1044000" y="843558"/>
                <a:ext cx="1116536" cy="956530"/>
                <a:chOff x="323528" y="627534"/>
                <a:chExt cx="1116536" cy="956530"/>
              </a:xfrm>
              <a:grpFill/>
            </p:grpSpPr>
            <p:sp>
              <p:nvSpPr>
                <p:cNvPr id="571" name="57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2" name="57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5" name="554 Grupo"/>
            <p:cNvGrpSpPr/>
            <p:nvPr/>
          </p:nvGrpSpPr>
          <p:grpSpPr>
            <a:xfrm>
              <a:off x="2123728" y="1635646"/>
              <a:ext cx="2160536" cy="1765138"/>
              <a:chOff x="0" y="34950"/>
              <a:chExt cx="2160536" cy="1765138"/>
            </a:xfrm>
            <a:grpFill/>
          </p:grpSpPr>
          <p:grpSp>
            <p:nvGrpSpPr>
              <p:cNvPr id="563" name="562 Grupo"/>
              <p:cNvGrpSpPr/>
              <p:nvPr/>
            </p:nvGrpSpPr>
            <p:grpSpPr>
              <a:xfrm>
                <a:off x="0" y="34950"/>
                <a:ext cx="1116536" cy="956530"/>
                <a:chOff x="323528" y="627534"/>
                <a:chExt cx="1116536" cy="956530"/>
              </a:xfrm>
              <a:grpFill/>
            </p:grpSpPr>
            <p:sp>
              <p:nvSpPr>
                <p:cNvPr id="567" name="56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8" name="56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4" name="563 Grupo"/>
              <p:cNvGrpSpPr/>
              <p:nvPr/>
            </p:nvGrpSpPr>
            <p:grpSpPr>
              <a:xfrm>
                <a:off x="1044000" y="843558"/>
                <a:ext cx="1116536" cy="956530"/>
                <a:chOff x="323528" y="627534"/>
                <a:chExt cx="1116536" cy="956530"/>
              </a:xfrm>
              <a:grpFill/>
            </p:grpSpPr>
            <p:sp>
              <p:nvSpPr>
                <p:cNvPr id="565" name="56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6" name="56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6" name="555 Grupo"/>
            <p:cNvGrpSpPr/>
            <p:nvPr/>
          </p:nvGrpSpPr>
          <p:grpSpPr>
            <a:xfrm>
              <a:off x="4248000" y="3204000"/>
              <a:ext cx="2160536" cy="1765138"/>
              <a:chOff x="0" y="34950"/>
              <a:chExt cx="2160536" cy="1765138"/>
            </a:xfrm>
            <a:grpFill/>
          </p:grpSpPr>
          <p:grpSp>
            <p:nvGrpSpPr>
              <p:cNvPr id="557" name="556 Grupo"/>
              <p:cNvGrpSpPr/>
              <p:nvPr/>
            </p:nvGrpSpPr>
            <p:grpSpPr>
              <a:xfrm>
                <a:off x="0" y="34950"/>
                <a:ext cx="1116536" cy="956530"/>
                <a:chOff x="323528" y="627534"/>
                <a:chExt cx="1116536" cy="956530"/>
              </a:xfrm>
              <a:grpFill/>
            </p:grpSpPr>
            <p:sp>
              <p:nvSpPr>
                <p:cNvPr id="561" name="56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2" name="56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8" name="557 Grupo"/>
              <p:cNvGrpSpPr/>
              <p:nvPr/>
            </p:nvGrpSpPr>
            <p:grpSpPr>
              <a:xfrm>
                <a:off x="1044000" y="843558"/>
                <a:ext cx="1116536" cy="956530"/>
                <a:chOff x="323528" y="627534"/>
                <a:chExt cx="1116536" cy="956530"/>
              </a:xfrm>
              <a:grpFill/>
            </p:grpSpPr>
            <p:sp>
              <p:nvSpPr>
                <p:cNvPr id="559" name="55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0" name="55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575" name="574 Grupo"/>
          <p:cNvGrpSpPr/>
          <p:nvPr/>
        </p:nvGrpSpPr>
        <p:grpSpPr>
          <a:xfrm flipH="1" flipV="1">
            <a:off x="5275733" y="2587195"/>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576" name="575 Grupo"/>
            <p:cNvGrpSpPr/>
            <p:nvPr/>
          </p:nvGrpSpPr>
          <p:grpSpPr>
            <a:xfrm>
              <a:off x="0" y="34950"/>
              <a:ext cx="2160536" cy="1765138"/>
              <a:chOff x="0" y="34950"/>
              <a:chExt cx="2160536" cy="1765138"/>
            </a:xfrm>
            <a:grpFill/>
          </p:grpSpPr>
          <p:grpSp>
            <p:nvGrpSpPr>
              <p:cNvPr id="591" name="590 Grupo"/>
              <p:cNvGrpSpPr/>
              <p:nvPr/>
            </p:nvGrpSpPr>
            <p:grpSpPr>
              <a:xfrm>
                <a:off x="0" y="34950"/>
                <a:ext cx="1116536" cy="956530"/>
                <a:chOff x="323528" y="627534"/>
                <a:chExt cx="1116536" cy="956530"/>
              </a:xfrm>
              <a:grpFill/>
            </p:grpSpPr>
            <p:sp>
              <p:nvSpPr>
                <p:cNvPr id="595" name="594 Elipse"/>
                <p:cNvSpPr/>
                <p:nvPr/>
              </p:nvSpPr>
              <p:spPr>
                <a:xfrm>
                  <a:off x="323528" y="627534"/>
                  <a:ext cx="576064" cy="576064"/>
                </a:xfrm>
                <a:prstGeom prst="ellipse">
                  <a:avLst/>
                </a:prstGeom>
                <a:solidFill>
                  <a:srgbClr val="FF0000"/>
                </a:solid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6" name="59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2" name="591 Grupo"/>
              <p:cNvGrpSpPr/>
              <p:nvPr/>
            </p:nvGrpSpPr>
            <p:grpSpPr>
              <a:xfrm>
                <a:off x="1044000" y="843558"/>
                <a:ext cx="1116536" cy="956530"/>
                <a:chOff x="323528" y="627534"/>
                <a:chExt cx="1116536" cy="956530"/>
              </a:xfrm>
              <a:grpFill/>
            </p:grpSpPr>
            <p:sp>
              <p:nvSpPr>
                <p:cNvPr id="593" name="59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4" name="59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77" name="576 Grupo"/>
            <p:cNvGrpSpPr/>
            <p:nvPr/>
          </p:nvGrpSpPr>
          <p:grpSpPr>
            <a:xfrm>
              <a:off x="2123728" y="1635646"/>
              <a:ext cx="2160536" cy="1765138"/>
              <a:chOff x="0" y="34950"/>
              <a:chExt cx="2160536" cy="1765138"/>
            </a:xfrm>
            <a:grpFill/>
          </p:grpSpPr>
          <p:grpSp>
            <p:nvGrpSpPr>
              <p:cNvPr id="585" name="584 Grupo"/>
              <p:cNvGrpSpPr/>
              <p:nvPr/>
            </p:nvGrpSpPr>
            <p:grpSpPr>
              <a:xfrm>
                <a:off x="0" y="34950"/>
                <a:ext cx="1116536" cy="956530"/>
                <a:chOff x="323528" y="627534"/>
                <a:chExt cx="1116536" cy="956530"/>
              </a:xfrm>
              <a:grpFill/>
            </p:grpSpPr>
            <p:sp>
              <p:nvSpPr>
                <p:cNvPr id="589" name="58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0" name="58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6" name="585 Grupo"/>
              <p:cNvGrpSpPr/>
              <p:nvPr/>
            </p:nvGrpSpPr>
            <p:grpSpPr>
              <a:xfrm>
                <a:off x="1044000" y="843558"/>
                <a:ext cx="1116536" cy="956530"/>
                <a:chOff x="323528" y="627534"/>
                <a:chExt cx="1116536" cy="956530"/>
              </a:xfrm>
              <a:grpFill/>
            </p:grpSpPr>
            <p:sp>
              <p:nvSpPr>
                <p:cNvPr id="587" name="586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8" name="58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78" name="577 Grupo"/>
            <p:cNvGrpSpPr/>
            <p:nvPr/>
          </p:nvGrpSpPr>
          <p:grpSpPr>
            <a:xfrm>
              <a:off x="4248000" y="3204000"/>
              <a:ext cx="2160536" cy="1765138"/>
              <a:chOff x="0" y="34950"/>
              <a:chExt cx="2160536" cy="1765138"/>
            </a:xfrm>
            <a:grpFill/>
          </p:grpSpPr>
          <p:grpSp>
            <p:nvGrpSpPr>
              <p:cNvPr id="579" name="578 Grupo"/>
              <p:cNvGrpSpPr/>
              <p:nvPr/>
            </p:nvGrpSpPr>
            <p:grpSpPr>
              <a:xfrm>
                <a:off x="0" y="34950"/>
                <a:ext cx="1116536" cy="956530"/>
                <a:chOff x="323528" y="627534"/>
                <a:chExt cx="1116536" cy="956530"/>
              </a:xfrm>
              <a:grpFill/>
            </p:grpSpPr>
            <p:sp>
              <p:nvSpPr>
                <p:cNvPr id="583" name="58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4" name="58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0" name="579 Grupo"/>
              <p:cNvGrpSpPr/>
              <p:nvPr/>
            </p:nvGrpSpPr>
            <p:grpSpPr>
              <a:xfrm>
                <a:off x="1044000" y="843558"/>
                <a:ext cx="1116536" cy="956530"/>
                <a:chOff x="323528" y="627534"/>
                <a:chExt cx="1116536" cy="956530"/>
              </a:xfrm>
              <a:grpFill/>
            </p:grpSpPr>
            <p:sp>
              <p:nvSpPr>
                <p:cNvPr id="581" name="58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2" name="58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597" name="596 Grupo"/>
          <p:cNvGrpSpPr/>
          <p:nvPr/>
        </p:nvGrpSpPr>
        <p:grpSpPr>
          <a:xfrm flipH="1" flipV="1">
            <a:off x="6404118" y="2571749"/>
            <a:ext cx="2772520" cy="1347083"/>
            <a:chOff x="0" y="34950"/>
            <a:chExt cx="6408536" cy="4934188"/>
          </a:xfrm>
          <a:gradFill flip="none" rotWithShape="1">
            <a:gsLst>
              <a:gs pos="6000">
                <a:srgbClr val="00CC00"/>
              </a:gs>
              <a:gs pos="11000">
                <a:srgbClr val="F77509">
                  <a:alpha val="0"/>
                </a:srgbClr>
              </a:gs>
              <a:gs pos="54000">
                <a:srgbClr val="FF6600">
                  <a:alpha val="0"/>
                </a:srgbClr>
              </a:gs>
            </a:gsLst>
            <a:lin ang="2700000" scaled="1"/>
            <a:tileRect/>
          </a:gradFill>
          <a:effectLst>
            <a:glow rad="12700">
              <a:schemeClr val="tx1"/>
            </a:glow>
          </a:effectLst>
          <a:scene3d>
            <a:camera prst="orthographicFront"/>
            <a:lightRig rig="flat" dir="t"/>
          </a:scene3d>
        </p:grpSpPr>
        <p:grpSp>
          <p:nvGrpSpPr>
            <p:cNvPr id="598" name="597 Grupo"/>
            <p:cNvGrpSpPr/>
            <p:nvPr/>
          </p:nvGrpSpPr>
          <p:grpSpPr>
            <a:xfrm>
              <a:off x="0" y="34950"/>
              <a:ext cx="2160536" cy="1765138"/>
              <a:chOff x="0" y="34950"/>
              <a:chExt cx="2160536" cy="1765138"/>
            </a:xfrm>
            <a:grpFill/>
          </p:grpSpPr>
          <p:grpSp>
            <p:nvGrpSpPr>
              <p:cNvPr id="613" name="612 Grupo"/>
              <p:cNvGrpSpPr/>
              <p:nvPr/>
            </p:nvGrpSpPr>
            <p:grpSpPr>
              <a:xfrm>
                <a:off x="0" y="34950"/>
                <a:ext cx="1116536" cy="956530"/>
                <a:chOff x="323528" y="627534"/>
                <a:chExt cx="1116536" cy="956530"/>
              </a:xfrm>
              <a:grpFill/>
            </p:grpSpPr>
            <p:sp>
              <p:nvSpPr>
                <p:cNvPr id="617" name="616 Elipse"/>
                <p:cNvSpPr/>
                <p:nvPr/>
              </p:nvSpPr>
              <p:spPr>
                <a:xfrm>
                  <a:off x="323528" y="627534"/>
                  <a:ext cx="576064" cy="576064"/>
                </a:xfrm>
                <a:prstGeom prst="ellipse">
                  <a:avLst/>
                </a:prstGeom>
                <a:grpFill/>
                <a:ln w="31750" cap="rnd">
                  <a:solidFill>
                    <a:schemeClr val="tx1"/>
                  </a:solidFill>
                  <a:prstDash val="sysDot"/>
                </a:ln>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8" name="617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14" name="613 Grupo"/>
              <p:cNvGrpSpPr/>
              <p:nvPr/>
            </p:nvGrpSpPr>
            <p:grpSpPr>
              <a:xfrm>
                <a:off x="1044000" y="843558"/>
                <a:ext cx="1116536" cy="956530"/>
                <a:chOff x="323528" y="627534"/>
                <a:chExt cx="1116536" cy="956530"/>
              </a:xfrm>
              <a:grpFill/>
            </p:grpSpPr>
            <p:sp>
              <p:nvSpPr>
                <p:cNvPr id="615" name="61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6" name="61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99" name="598 Grupo"/>
            <p:cNvGrpSpPr/>
            <p:nvPr/>
          </p:nvGrpSpPr>
          <p:grpSpPr>
            <a:xfrm>
              <a:off x="2123728" y="1635646"/>
              <a:ext cx="2160536" cy="1765138"/>
              <a:chOff x="0" y="34950"/>
              <a:chExt cx="2160536" cy="1765138"/>
            </a:xfrm>
            <a:grpFill/>
          </p:grpSpPr>
          <p:grpSp>
            <p:nvGrpSpPr>
              <p:cNvPr id="607" name="606 Grupo"/>
              <p:cNvGrpSpPr/>
              <p:nvPr/>
            </p:nvGrpSpPr>
            <p:grpSpPr>
              <a:xfrm>
                <a:off x="0" y="34950"/>
                <a:ext cx="1116536" cy="956530"/>
                <a:chOff x="323528" y="627534"/>
                <a:chExt cx="1116536" cy="956530"/>
              </a:xfrm>
              <a:grpFill/>
            </p:grpSpPr>
            <p:sp>
              <p:nvSpPr>
                <p:cNvPr id="611" name="610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2" name="611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08" name="607 Grupo"/>
              <p:cNvGrpSpPr/>
              <p:nvPr/>
            </p:nvGrpSpPr>
            <p:grpSpPr>
              <a:xfrm>
                <a:off x="1044000" y="843558"/>
                <a:ext cx="1116536" cy="956530"/>
                <a:chOff x="323528" y="627534"/>
                <a:chExt cx="1116536" cy="956530"/>
              </a:xfrm>
              <a:grpFill/>
            </p:grpSpPr>
            <p:sp>
              <p:nvSpPr>
                <p:cNvPr id="609" name="608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0" name="609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600" name="599 Grupo"/>
            <p:cNvGrpSpPr/>
            <p:nvPr/>
          </p:nvGrpSpPr>
          <p:grpSpPr>
            <a:xfrm>
              <a:off x="4248000" y="3204000"/>
              <a:ext cx="2160536" cy="1765138"/>
              <a:chOff x="0" y="34950"/>
              <a:chExt cx="2160536" cy="1765138"/>
            </a:xfrm>
            <a:grpFill/>
          </p:grpSpPr>
          <p:grpSp>
            <p:nvGrpSpPr>
              <p:cNvPr id="601" name="600 Grupo"/>
              <p:cNvGrpSpPr/>
              <p:nvPr/>
            </p:nvGrpSpPr>
            <p:grpSpPr>
              <a:xfrm>
                <a:off x="0" y="34950"/>
                <a:ext cx="1116536" cy="956530"/>
                <a:chOff x="323528" y="627534"/>
                <a:chExt cx="1116536" cy="956530"/>
              </a:xfrm>
              <a:grpFill/>
            </p:grpSpPr>
            <p:sp>
              <p:nvSpPr>
                <p:cNvPr id="605" name="604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6" name="605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02" name="601 Grupo"/>
              <p:cNvGrpSpPr/>
              <p:nvPr/>
            </p:nvGrpSpPr>
            <p:grpSpPr>
              <a:xfrm>
                <a:off x="1044000" y="843558"/>
                <a:ext cx="1116536" cy="956530"/>
                <a:chOff x="323528" y="627534"/>
                <a:chExt cx="1116536" cy="956530"/>
              </a:xfrm>
              <a:grpFill/>
            </p:grpSpPr>
            <p:sp>
              <p:nvSpPr>
                <p:cNvPr id="603" name="602 Elipse"/>
                <p:cNvSpPr/>
                <p:nvPr/>
              </p:nvSpPr>
              <p:spPr>
                <a:xfrm>
                  <a:off x="323528" y="627534"/>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4" name="603 Elipse"/>
                <p:cNvSpPr/>
                <p:nvPr/>
              </p:nvSpPr>
              <p:spPr>
                <a:xfrm>
                  <a:off x="864000" y="1008000"/>
                  <a:ext cx="576064" cy="576064"/>
                </a:xfrm>
                <a:prstGeom prst="ellipse">
                  <a:avLst/>
                </a:prstGeom>
                <a:grpFill/>
                <a:ln w="31750" cap="rnd">
                  <a:solidFill>
                    <a:schemeClr val="tx1"/>
                  </a:soli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sp>
        <p:nvSpPr>
          <p:cNvPr id="622" name="621 Rectángulo"/>
          <p:cNvSpPr/>
          <p:nvPr/>
        </p:nvSpPr>
        <p:spPr>
          <a:xfrm flipH="1">
            <a:off x="0" y="-271660"/>
            <a:ext cx="9577064" cy="5415160"/>
          </a:xfrm>
          <a:prstGeom prst="rect">
            <a:avLst/>
          </a:prstGeom>
          <a:gradFill flip="none" rotWithShape="1">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78179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465"/>
                                        </p:tgtEl>
                                        <p:attrNameLst>
                                          <p:attrName>style.visibility</p:attrName>
                                        </p:attrNameLst>
                                      </p:cBhvr>
                                      <p:to>
                                        <p:strVal val="visible"/>
                                      </p:to>
                                    </p:set>
                                    <p:anim calcmode="lin" valueType="num">
                                      <p:cBhvr additive="base">
                                        <p:cTn id="7" dur="1750" fill="hold"/>
                                        <p:tgtEl>
                                          <p:spTgt spid="465"/>
                                        </p:tgtEl>
                                        <p:attrNameLst>
                                          <p:attrName>ppt_x</p:attrName>
                                        </p:attrNameLst>
                                      </p:cBhvr>
                                      <p:tavLst>
                                        <p:tav tm="0">
                                          <p:val>
                                            <p:strVal val="0-#ppt_w/2"/>
                                          </p:val>
                                        </p:tav>
                                        <p:tav tm="100000">
                                          <p:val>
                                            <p:strVal val="#ppt_x"/>
                                          </p:val>
                                        </p:tav>
                                      </p:tavLst>
                                    </p:anim>
                                    <p:anim calcmode="lin" valueType="num">
                                      <p:cBhvr additive="base">
                                        <p:cTn id="8" dur="1750" fill="hold"/>
                                        <p:tgtEl>
                                          <p:spTgt spid="46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487"/>
                                        </p:tgtEl>
                                        <p:attrNameLst>
                                          <p:attrName>style.visibility</p:attrName>
                                        </p:attrNameLst>
                                      </p:cBhvr>
                                      <p:to>
                                        <p:strVal val="visible"/>
                                      </p:to>
                                    </p:set>
                                    <p:anim calcmode="lin" valueType="num">
                                      <p:cBhvr additive="base">
                                        <p:cTn id="11" dur="1750" fill="hold"/>
                                        <p:tgtEl>
                                          <p:spTgt spid="487"/>
                                        </p:tgtEl>
                                        <p:attrNameLst>
                                          <p:attrName>ppt_x</p:attrName>
                                        </p:attrNameLst>
                                      </p:cBhvr>
                                      <p:tavLst>
                                        <p:tav tm="0">
                                          <p:val>
                                            <p:strVal val="0-#ppt_w/2"/>
                                          </p:val>
                                        </p:tav>
                                        <p:tav tm="100000">
                                          <p:val>
                                            <p:strVal val="#ppt_x"/>
                                          </p:val>
                                        </p:tav>
                                      </p:tavLst>
                                    </p:anim>
                                    <p:anim calcmode="lin" valueType="num">
                                      <p:cBhvr additive="base">
                                        <p:cTn id="12" dur="1750" fill="hold"/>
                                        <p:tgtEl>
                                          <p:spTgt spid="487"/>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509"/>
                                        </p:tgtEl>
                                        <p:attrNameLst>
                                          <p:attrName>style.visibility</p:attrName>
                                        </p:attrNameLst>
                                      </p:cBhvr>
                                      <p:to>
                                        <p:strVal val="visible"/>
                                      </p:to>
                                    </p:set>
                                    <p:anim calcmode="lin" valueType="num">
                                      <p:cBhvr additive="base">
                                        <p:cTn id="15" dur="1750" fill="hold"/>
                                        <p:tgtEl>
                                          <p:spTgt spid="509"/>
                                        </p:tgtEl>
                                        <p:attrNameLst>
                                          <p:attrName>ppt_x</p:attrName>
                                        </p:attrNameLst>
                                      </p:cBhvr>
                                      <p:tavLst>
                                        <p:tav tm="0">
                                          <p:val>
                                            <p:strVal val="0-#ppt_w/2"/>
                                          </p:val>
                                        </p:tav>
                                        <p:tav tm="100000">
                                          <p:val>
                                            <p:strVal val="#ppt_x"/>
                                          </p:val>
                                        </p:tav>
                                      </p:tavLst>
                                    </p:anim>
                                    <p:anim calcmode="lin" valueType="num">
                                      <p:cBhvr additive="base">
                                        <p:cTn id="16" dur="1750" fill="hold"/>
                                        <p:tgtEl>
                                          <p:spTgt spid="509"/>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531"/>
                                        </p:tgtEl>
                                        <p:attrNameLst>
                                          <p:attrName>style.visibility</p:attrName>
                                        </p:attrNameLst>
                                      </p:cBhvr>
                                      <p:to>
                                        <p:strVal val="visible"/>
                                      </p:to>
                                    </p:set>
                                    <p:anim calcmode="lin" valueType="num">
                                      <p:cBhvr additive="base">
                                        <p:cTn id="19" dur="1750" fill="hold"/>
                                        <p:tgtEl>
                                          <p:spTgt spid="531"/>
                                        </p:tgtEl>
                                        <p:attrNameLst>
                                          <p:attrName>ppt_x</p:attrName>
                                        </p:attrNameLst>
                                      </p:cBhvr>
                                      <p:tavLst>
                                        <p:tav tm="0">
                                          <p:val>
                                            <p:strVal val="0-#ppt_w/2"/>
                                          </p:val>
                                        </p:tav>
                                        <p:tav tm="100000">
                                          <p:val>
                                            <p:strVal val="#ppt_x"/>
                                          </p:val>
                                        </p:tav>
                                      </p:tavLst>
                                    </p:anim>
                                    <p:anim calcmode="lin" valueType="num">
                                      <p:cBhvr additive="base">
                                        <p:cTn id="20" dur="1750" fill="hold"/>
                                        <p:tgtEl>
                                          <p:spTgt spid="531"/>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553"/>
                                        </p:tgtEl>
                                        <p:attrNameLst>
                                          <p:attrName>style.visibility</p:attrName>
                                        </p:attrNameLst>
                                      </p:cBhvr>
                                      <p:to>
                                        <p:strVal val="visible"/>
                                      </p:to>
                                    </p:set>
                                    <p:anim calcmode="lin" valueType="num">
                                      <p:cBhvr additive="base">
                                        <p:cTn id="23" dur="1750" fill="hold"/>
                                        <p:tgtEl>
                                          <p:spTgt spid="553"/>
                                        </p:tgtEl>
                                        <p:attrNameLst>
                                          <p:attrName>ppt_x</p:attrName>
                                        </p:attrNameLst>
                                      </p:cBhvr>
                                      <p:tavLst>
                                        <p:tav tm="0">
                                          <p:val>
                                            <p:strVal val="0-#ppt_w/2"/>
                                          </p:val>
                                        </p:tav>
                                        <p:tav tm="100000">
                                          <p:val>
                                            <p:strVal val="#ppt_x"/>
                                          </p:val>
                                        </p:tav>
                                      </p:tavLst>
                                    </p:anim>
                                    <p:anim calcmode="lin" valueType="num">
                                      <p:cBhvr additive="base">
                                        <p:cTn id="24" dur="1750" fill="hold"/>
                                        <p:tgtEl>
                                          <p:spTgt spid="553"/>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575"/>
                                        </p:tgtEl>
                                        <p:attrNameLst>
                                          <p:attrName>style.visibility</p:attrName>
                                        </p:attrNameLst>
                                      </p:cBhvr>
                                      <p:to>
                                        <p:strVal val="visible"/>
                                      </p:to>
                                    </p:set>
                                    <p:anim calcmode="lin" valueType="num">
                                      <p:cBhvr additive="base">
                                        <p:cTn id="27" dur="1750" fill="hold"/>
                                        <p:tgtEl>
                                          <p:spTgt spid="575"/>
                                        </p:tgtEl>
                                        <p:attrNameLst>
                                          <p:attrName>ppt_x</p:attrName>
                                        </p:attrNameLst>
                                      </p:cBhvr>
                                      <p:tavLst>
                                        <p:tav tm="0">
                                          <p:val>
                                            <p:strVal val="0-#ppt_w/2"/>
                                          </p:val>
                                        </p:tav>
                                        <p:tav tm="100000">
                                          <p:val>
                                            <p:strVal val="#ppt_x"/>
                                          </p:val>
                                        </p:tav>
                                      </p:tavLst>
                                    </p:anim>
                                    <p:anim calcmode="lin" valueType="num">
                                      <p:cBhvr additive="base">
                                        <p:cTn id="28" dur="1750" fill="hold"/>
                                        <p:tgtEl>
                                          <p:spTgt spid="575"/>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597"/>
                                        </p:tgtEl>
                                        <p:attrNameLst>
                                          <p:attrName>style.visibility</p:attrName>
                                        </p:attrNameLst>
                                      </p:cBhvr>
                                      <p:to>
                                        <p:strVal val="visible"/>
                                      </p:to>
                                    </p:set>
                                    <p:anim calcmode="lin" valueType="num">
                                      <p:cBhvr additive="base">
                                        <p:cTn id="31" dur="1750" fill="hold"/>
                                        <p:tgtEl>
                                          <p:spTgt spid="597"/>
                                        </p:tgtEl>
                                        <p:attrNameLst>
                                          <p:attrName>ppt_x</p:attrName>
                                        </p:attrNameLst>
                                      </p:cBhvr>
                                      <p:tavLst>
                                        <p:tav tm="0">
                                          <p:val>
                                            <p:strVal val="0-#ppt_w/2"/>
                                          </p:val>
                                        </p:tav>
                                        <p:tav tm="100000">
                                          <p:val>
                                            <p:strVal val="#ppt_x"/>
                                          </p:val>
                                        </p:tav>
                                      </p:tavLst>
                                    </p:anim>
                                    <p:anim calcmode="lin" valueType="num">
                                      <p:cBhvr additive="base">
                                        <p:cTn id="32" dur="1750" fill="hold"/>
                                        <p:tgtEl>
                                          <p:spTgt spid="597"/>
                                        </p:tgtEl>
                                        <p:attrNameLst>
                                          <p:attrName>ppt_y</p:attrName>
                                        </p:attrNameLst>
                                      </p:cBhvr>
                                      <p:tavLst>
                                        <p:tav tm="0">
                                          <p:val>
                                            <p:strVal val="0-#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311"/>
                                        </p:tgtEl>
                                        <p:attrNameLst>
                                          <p:attrName>style.visibility</p:attrName>
                                        </p:attrNameLst>
                                      </p:cBhvr>
                                      <p:to>
                                        <p:strVal val="visible"/>
                                      </p:to>
                                    </p:set>
                                    <p:anim calcmode="lin" valueType="num">
                                      <p:cBhvr additive="base">
                                        <p:cTn id="35" dur="1750" fill="hold"/>
                                        <p:tgtEl>
                                          <p:spTgt spid="311"/>
                                        </p:tgtEl>
                                        <p:attrNameLst>
                                          <p:attrName>ppt_x</p:attrName>
                                        </p:attrNameLst>
                                      </p:cBhvr>
                                      <p:tavLst>
                                        <p:tav tm="0">
                                          <p:val>
                                            <p:strVal val="0-#ppt_w/2"/>
                                          </p:val>
                                        </p:tav>
                                        <p:tav tm="100000">
                                          <p:val>
                                            <p:strVal val="#ppt_x"/>
                                          </p:val>
                                        </p:tav>
                                      </p:tavLst>
                                    </p:anim>
                                    <p:anim calcmode="lin" valueType="num">
                                      <p:cBhvr additive="base">
                                        <p:cTn id="36" dur="1750" fill="hold"/>
                                        <p:tgtEl>
                                          <p:spTgt spid="311"/>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333"/>
                                        </p:tgtEl>
                                        <p:attrNameLst>
                                          <p:attrName>style.visibility</p:attrName>
                                        </p:attrNameLst>
                                      </p:cBhvr>
                                      <p:to>
                                        <p:strVal val="visible"/>
                                      </p:to>
                                    </p:set>
                                    <p:anim calcmode="lin" valueType="num">
                                      <p:cBhvr additive="base">
                                        <p:cTn id="39" dur="1750" fill="hold"/>
                                        <p:tgtEl>
                                          <p:spTgt spid="333"/>
                                        </p:tgtEl>
                                        <p:attrNameLst>
                                          <p:attrName>ppt_x</p:attrName>
                                        </p:attrNameLst>
                                      </p:cBhvr>
                                      <p:tavLst>
                                        <p:tav tm="0">
                                          <p:val>
                                            <p:strVal val="0-#ppt_w/2"/>
                                          </p:val>
                                        </p:tav>
                                        <p:tav tm="100000">
                                          <p:val>
                                            <p:strVal val="#ppt_x"/>
                                          </p:val>
                                        </p:tav>
                                      </p:tavLst>
                                    </p:anim>
                                    <p:anim calcmode="lin" valueType="num">
                                      <p:cBhvr additive="base">
                                        <p:cTn id="40" dur="1750" fill="hold"/>
                                        <p:tgtEl>
                                          <p:spTgt spid="33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355"/>
                                        </p:tgtEl>
                                        <p:attrNameLst>
                                          <p:attrName>style.visibility</p:attrName>
                                        </p:attrNameLst>
                                      </p:cBhvr>
                                      <p:to>
                                        <p:strVal val="visible"/>
                                      </p:to>
                                    </p:set>
                                    <p:anim calcmode="lin" valueType="num">
                                      <p:cBhvr additive="base">
                                        <p:cTn id="43" dur="1750" fill="hold"/>
                                        <p:tgtEl>
                                          <p:spTgt spid="355"/>
                                        </p:tgtEl>
                                        <p:attrNameLst>
                                          <p:attrName>ppt_x</p:attrName>
                                        </p:attrNameLst>
                                      </p:cBhvr>
                                      <p:tavLst>
                                        <p:tav tm="0">
                                          <p:val>
                                            <p:strVal val="0-#ppt_w/2"/>
                                          </p:val>
                                        </p:tav>
                                        <p:tav tm="100000">
                                          <p:val>
                                            <p:strVal val="#ppt_x"/>
                                          </p:val>
                                        </p:tav>
                                      </p:tavLst>
                                    </p:anim>
                                    <p:anim calcmode="lin" valueType="num">
                                      <p:cBhvr additive="base">
                                        <p:cTn id="44" dur="1750" fill="hold"/>
                                        <p:tgtEl>
                                          <p:spTgt spid="35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377"/>
                                        </p:tgtEl>
                                        <p:attrNameLst>
                                          <p:attrName>style.visibility</p:attrName>
                                        </p:attrNameLst>
                                      </p:cBhvr>
                                      <p:to>
                                        <p:strVal val="visible"/>
                                      </p:to>
                                    </p:set>
                                    <p:anim calcmode="lin" valueType="num">
                                      <p:cBhvr additive="base">
                                        <p:cTn id="47" dur="1750" fill="hold"/>
                                        <p:tgtEl>
                                          <p:spTgt spid="377"/>
                                        </p:tgtEl>
                                        <p:attrNameLst>
                                          <p:attrName>ppt_x</p:attrName>
                                        </p:attrNameLst>
                                      </p:cBhvr>
                                      <p:tavLst>
                                        <p:tav tm="0">
                                          <p:val>
                                            <p:strVal val="0-#ppt_w/2"/>
                                          </p:val>
                                        </p:tav>
                                        <p:tav tm="100000">
                                          <p:val>
                                            <p:strVal val="#ppt_x"/>
                                          </p:val>
                                        </p:tav>
                                      </p:tavLst>
                                    </p:anim>
                                    <p:anim calcmode="lin" valueType="num">
                                      <p:cBhvr additive="base">
                                        <p:cTn id="48" dur="1750" fill="hold"/>
                                        <p:tgtEl>
                                          <p:spTgt spid="377"/>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399"/>
                                        </p:tgtEl>
                                        <p:attrNameLst>
                                          <p:attrName>style.visibility</p:attrName>
                                        </p:attrNameLst>
                                      </p:cBhvr>
                                      <p:to>
                                        <p:strVal val="visible"/>
                                      </p:to>
                                    </p:set>
                                    <p:anim calcmode="lin" valueType="num">
                                      <p:cBhvr additive="base">
                                        <p:cTn id="51" dur="1750" fill="hold"/>
                                        <p:tgtEl>
                                          <p:spTgt spid="399"/>
                                        </p:tgtEl>
                                        <p:attrNameLst>
                                          <p:attrName>ppt_x</p:attrName>
                                        </p:attrNameLst>
                                      </p:cBhvr>
                                      <p:tavLst>
                                        <p:tav tm="0">
                                          <p:val>
                                            <p:strVal val="0-#ppt_w/2"/>
                                          </p:val>
                                        </p:tav>
                                        <p:tav tm="100000">
                                          <p:val>
                                            <p:strVal val="#ppt_x"/>
                                          </p:val>
                                        </p:tav>
                                      </p:tavLst>
                                    </p:anim>
                                    <p:anim calcmode="lin" valueType="num">
                                      <p:cBhvr additive="base">
                                        <p:cTn id="52" dur="1750" fill="hold"/>
                                        <p:tgtEl>
                                          <p:spTgt spid="399"/>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421"/>
                                        </p:tgtEl>
                                        <p:attrNameLst>
                                          <p:attrName>style.visibility</p:attrName>
                                        </p:attrNameLst>
                                      </p:cBhvr>
                                      <p:to>
                                        <p:strVal val="visible"/>
                                      </p:to>
                                    </p:set>
                                    <p:anim calcmode="lin" valueType="num">
                                      <p:cBhvr additive="base">
                                        <p:cTn id="55" dur="1750" fill="hold"/>
                                        <p:tgtEl>
                                          <p:spTgt spid="421"/>
                                        </p:tgtEl>
                                        <p:attrNameLst>
                                          <p:attrName>ppt_x</p:attrName>
                                        </p:attrNameLst>
                                      </p:cBhvr>
                                      <p:tavLst>
                                        <p:tav tm="0">
                                          <p:val>
                                            <p:strVal val="0-#ppt_w/2"/>
                                          </p:val>
                                        </p:tav>
                                        <p:tav tm="100000">
                                          <p:val>
                                            <p:strVal val="#ppt_x"/>
                                          </p:val>
                                        </p:tav>
                                      </p:tavLst>
                                    </p:anim>
                                    <p:anim calcmode="lin" valueType="num">
                                      <p:cBhvr additive="base">
                                        <p:cTn id="56" dur="1750" fill="hold"/>
                                        <p:tgtEl>
                                          <p:spTgt spid="421"/>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443"/>
                                        </p:tgtEl>
                                        <p:attrNameLst>
                                          <p:attrName>style.visibility</p:attrName>
                                        </p:attrNameLst>
                                      </p:cBhvr>
                                      <p:to>
                                        <p:strVal val="visible"/>
                                      </p:to>
                                    </p:set>
                                    <p:anim calcmode="lin" valueType="num">
                                      <p:cBhvr additive="base">
                                        <p:cTn id="59" dur="1750" fill="hold"/>
                                        <p:tgtEl>
                                          <p:spTgt spid="443"/>
                                        </p:tgtEl>
                                        <p:attrNameLst>
                                          <p:attrName>ppt_x</p:attrName>
                                        </p:attrNameLst>
                                      </p:cBhvr>
                                      <p:tavLst>
                                        <p:tav tm="0">
                                          <p:val>
                                            <p:strVal val="0-#ppt_w/2"/>
                                          </p:val>
                                        </p:tav>
                                        <p:tav tm="100000">
                                          <p:val>
                                            <p:strVal val="#ppt_x"/>
                                          </p:val>
                                        </p:tav>
                                      </p:tavLst>
                                    </p:anim>
                                    <p:anim calcmode="lin" valueType="num">
                                      <p:cBhvr additive="base">
                                        <p:cTn id="60" dur="1750" fill="hold"/>
                                        <p:tgtEl>
                                          <p:spTgt spid="443"/>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additive="base">
                                        <p:cTn id="63" dur="1750" fill="hold"/>
                                        <p:tgtEl>
                                          <p:spTgt spid="2"/>
                                        </p:tgtEl>
                                        <p:attrNameLst>
                                          <p:attrName>ppt_x</p:attrName>
                                        </p:attrNameLst>
                                      </p:cBhvr>
                                      <p:tavLst>
                                        <p:tav tm="0">
                                          <p:val>
                                            <p:strVal val="1+#ppt_w/2"/>
                                          </p:val>
                                        </p:tav>
                                        <p:tav tm="100000">
                                          <p:val>
                                            <p:strVal val="#ppt_x"/>
                                          </p:val>
                                        </p:tav>
                                      </p:tavLst>
                                    </p:anim>
                                    <p:anim calcmode="lin" valueType="num">
                                      <p:cBhvr additive="base">
                                        <p:cTn id="64" dur="1750" fill="hold"/>
                                        <p:tgtEl>
                                          <p:spTgt spid="2"/>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750" fill="hold"/>
                                        <p:tgtEl>
                                          <p:spTgt spid="24"/>
                                        </p:tgtEl>
                                        <p:attrNameLst>
                                          <p:attrName>ppt_x</p:attrName>
                                        </p:attrNameLst>
                                      </p:cBhvr>
                                      <p:tavLst>
                                        <p:tav tm="0">
                                          <p:val>
                                            <p:strVal val="1+#ppt_w/2"/>
                                          </p:val>
                                        </p:tav>
                                        <p:tav tm="100000">
                                          <p:val>
                                            <p:strVal val="#ppt_x"/>
                                          </p:val>
                                        </p:tav>
                                      </p:tavLst>
                                    </p:anim>
                                    <p:anim calcmode="lin" valueType="num">
                                      <p:cBhvr additive="base">
                                        <p:cTn id="68" dur="1750" fill="hold"/>
                                        <p:tgtEl>
                                          <p:spTgt spid="24"/>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1750" fill="hold"/>
                                        <p:tgtEl>
                                          <p:spTgt spid="46"/>
                                        </p:tgtEl>
                                        <p:attrNameLst>
                                          <p:attrName>ppt_x</p:attrName>
                                        </p:attrNameLst>
                                      </p:cBhvr>
                                      <p:tavLst>
                                        <p:tav tm="0">
                                          <p:val>
                                            <p:strVal val="1+#ppt_w/2"/>
                                          </p:val>
                                        </p:tav>
                                        <p:tav tm="100000">
                                          <p:val>
                                            <p:strVal val="#ppt_x"/>
                                          </p:val>
                                        </p:tav>
                                      </p:tavLst>
                                    </p:anim>
                                    <p:anim calcmode="lin" valueType="num">
                                      <p:cBhvr additive="base">
                                        <p:cTn id="72" dur="1750" fill="hold"/>
                                        <p:tgtEl>
                                          <p:spTgt spid="46"/>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additive="base">
                                        <p:cTn id="75" dur="1750" fill="hold"/>
                                        <p:tgtEl>
                                          <p:spTgt spid="68"/>
                                        </p:tgtEl>
                                        <p:attrNameLst>
                                          <p:attrName>ppt_x</p:attrName>
                                        </p:attrNameLst>
                                      </p:cBhvr>
                                      <p:tavLst>
                                        <p:tav tm="0">
                                          <p:val>
                                            <p:strVal val="1+#ppt_w/2"/>
                                          </p:val>
                                        </p:tav>
                                        <p:tav tm="100000">
                                          <p:val>
                                            <p:strVal val="#ppt_x"/>
                                          </p:val>
                                        </p:tav>
                                      </p:tavLst>
                                    </p:anim>
                                    <p:anim calcmode="lin" valueType="num">
                                      <p:cBhvr additive="base">
                                        <p:cTn id="76" dur="1750" fill="hold"/>
                                        <p:tgtEl>
                                          <p:spTgt spid="68"/>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90"/>
                                        </p:tgtEl>
                                        <p:attrNameLst>
                                          <p:attrName>style.visibility</p:attrName>
                                        </p:attrNameLst>
                                      </p:cBhvr>
                                      <p:to>
                                        <p:strVal val="visible"/>
                                      </p:to>
                                    </p:set>
                                    <p:anim calcmode="lin" valueType="num">
                                      <p:cBhvr additive="base">
                                        <p:cTn id="79" dur="1750" fill="hold"/>
                                        <p:tgtEl>
                                          <p:spTgt spid="90"/>
                                        </p:tgtEl>
                                        <p:attrNameLst>
                                          <p:attrName>ppt_x</p:attrName>
                                        </p:attrNameLst>
                                      </p:cBhvr>
                                      <p:tavLst>
                                        <p:tav tm="0">
                                          <p:val>
                                            <p:strVal val="1+#ppt_w/2"/>
                                          </p:val>
                                        </p:tav>
                                        <p:tav tm="100000">
                                          <p:val>
                                            <p:strVal val="#ppt_x"/>
                                          </p:val>
                                        </p:tav>
                                      </p:tavLst>
                                    </p:anim>
                                    <p:anim calcmode="lin" valueType="num">
                                      <p:cBhvr additive="base">
                                        <p:cTn id="80" dur="1750" fill="hold"/>
                                        <p:tgtEl>
                                          <p:spTgt spid="90"/>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112"/>
                                        </p:tgtEl>
                                        <p:attrNameLst>
                                          <p:attrName>style.visibility</p:attrName>
                                        </p:attrNameLst>
                                      </p:cBhvr>
                                      <p:to>
                                        <p:strVal val="visible"/>
                                      </p:to>
                                    </p:set>
                                    <p:anim calcmode="lin" valueType="num">
                                      <p:cBhvr additive="base">
                                        <p:cTn id="83" dur="1750" fill="hold"/>
                                        <p:tgtEl>
                                          <p:spTgt spid="112"/>
                                        </p:tgtEl>
                                        <p:attrNameLst>
                                          <p:attrName>ppt_x</p:attrName>
                                        </p:attrNameLst>
                                      </p:cBhvr>
                                      <p:tavLst>
                                        <p:tav tm="0">
                                          <p:val>
                                            <p:strVal val="1+#ppt_w/2"/>
                                          </p:val>
                                        </p:tav>
                                        <p:tav tm="100000">
                                          <p:val>
                                            <p:strVal val="#ppt_x"/>
                                          </p:val>
                                        </p:tav>
                                      </p:tavLst>
                                    </p:anim>
                                    <p:anim calcmode="lin" valueType="num">
                                      <p:cBhvr additive="base">
                                        <p:cTn id="84" dur="1750" fill="hold"/>
                                        <p:tgtEl>
                                          <p:spTgt spid="112"/>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134"/>
                                        </p:tgtEl>
                                        <p:attrNameLst>
                                          <p:attrName>style.visibility</p:attrName>
                                        </p:attrNameLst>
                                      </p:cBhvr>
                                      <p:to>
                                        <p:strVal val="visible"/>
                                      </p:to>
                                    </p:set>
                                    <p:anim calcmode="lin" valueType="num">
                                      <p:cBhvr additive="base">
                                        <p:cTn id="87" dur="1750" fill="hold"/>
                                        <p:tgtEl>
                                          <p:spTgt spid="134"/>
                                        </p:tgtEl>
                                        <p:attrNameLst>
                                          <p:attrName>ppt_x</p:attrName>
                                        </p:attrNameLst>
                                      </p:cBhvr>
                                      <p:tavLst>
                                        <p:tav tm="0">
                                          <p:val>
                                            <p:strVal val="1+#ppt_w/2"/>
                                          </p:val>
                                        </p:tav>
                                        <p:tav tm="100000">
                                          <p:val>
                                            <p:strVal val="#ppt_x"/>
                                          </p:val>
                                        </p:tav>
                                      </p:tavLst>
                                    </p:anim>
                                    <p:anim calcmode="lin" valueType="num">
                                      <p:cBhvr additive="base">
                                        <p:cTn id="88" dur="1750" fill="hold"/>
                                        <p:tgtEl>
                                          <p:spTgt spid="134"/>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156"/>
                                        </p:tgtEl>
                                        <p:attrNameLst>
                                          <p:attrName>style.visibility</p:attrName>
                                        </p:attrNameLst>
                                      </p:cBhvr>
                                      <p:to>
                                        <p:strVal val="visible"/>
                                      </p:to>
                                    </p:set>
                                    <p:anim calcmode="lin" valueType="num">
                                      <p:cBhvr additive="base">
                                        <p:cTn id="91" dur="1750" fill="hold"/>
                                        <p:tgtEl>
                                          <p:spTgt spid="156"/>
                                        </p:tgtEl>
                                        <p:attrNameLst>
                                          <p:attrName>ppt_x</p:attrName>
                                        </p:attrNameLst>
                                      </p:cBhvr>
                                      <p:tavLst>
                                        <p:tav tm="0">
                                          <p:val>
                                            <p:strVal val="1+#ppt_w/2"/>
                                          </p:val>
                                        </p:tav>
                                        <p:tav tm="100000">
                                          <p:val>
                                            <p:strVal val="#ppt_x"/>
                                          </p:val>
                                        </p:tav>
                                      </p:tavLst>
                                    </p:anim>
                                    <p:anim calcmode="lin" valueType="num">
                                      <p:cBhvr additive="base">
                                        <p:cTn id="92" dur="1750" fill="hold"/>
                                        <p:tgtEl>
                                          <p:spTgt spid="15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178"/>
                                        </p:tgtEl>
                                        <p:attrNameLst>
                                          <p:attrName>style.visibility</p:attrName>
                                        </p:attrNameLst>
                                      </p:cBhvr>
                                      <p:to>
                                        <p:strVal val="visible"/>
                                      </p:to>
                                    </p:set>
                                    <p:anim calcmode="lin" valueType="num">
                                      <p:cBhvr additive="base">
                                        <p:cTn id="95" dur="1750" fill="hold"/>
                                        <p:tgtEl>
                                          <p:spTgt spid="178"/>
                                        </p:tgtEl>
                                        <p:attrNameLst>
                                          <p:attrName>ppt_x</p:attrName>
                                        </p:attrNameLst>
                                      </p:cBhvr>
                                      <p:tavLst>
                                        <p:tav tm="0">
                                          <p:val>
                                            <p:strVal val="1+#ppt_w/2"/>
                                          </p:val>
                                        </p:tav>
                                        <p:tav tm="100000">
                                          <p:val>
                                            <p:strVal val="#ppt_x"/>
                                          </p:val>
                                        </p:tav>
                                      </p:tavLst>
                                    </p:anim>
                                    <p:anim calcmode="lin" valueType="num">
                                      <p:cBhvr additive="base">
                                        <p:cTn id="96" dur="1750" fill="hold"/>
                                        <p:tgtEl>
                                          <p:spTgt spid="178"/>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0"/>
                                  </p:stCondLst>
                                  <p:childTnLst>
                                    <p:set>
                                      <p:cBhvr>
                                        <p:cTn id="98" dur="1" fill="hold">
                                          <p:stCondLst>
                                            <p:cond delay="0"/>
                                          </p:stCondLst>
                                        </p:cTn>
                                        <p:tgtEl>
                                          <p:spTgt spid="200"/>
                                        </p:tgtEl>
                                        <p:attrNameLst>
                                          <p:attrName>style.visibility</p:attrName>
                                        </p:attrNameLst>
                                      </p:cBhvr>
                                      <p:to>
                                        <p:strVal val="visible"/>
                                      </p:to>
                                    </p:set>
                                    <p:anim calcmode="lin" valueType="num">
                                      <p:cBhvr additive="base">
                                        <p:cTn id="99" dur="1750" fill="hold"/>
                                        <p:tgtEl>
                                          <p:spTgt spid="200"/>
                                        </p:tgtEl>
                                        <p:attrNameLst>
                                          <p:attrName>ppt_x</p:attrName>
                                        </p:attrNameLst>
                                      </p:cBhvr>
                                      <p:tavLst>
                                        <p:tav tm="0">
                                          <p:val>
                                            <p:strVal val="1+#ppt_w/2"/>
                                          </p:val>
                                        </p:tav>
                                        <p:tav tm="100000">
                                          <p:val>
                                            <p:strVal val="#ppt_x"/>
                                          </p:val>
                                        </p:tav>
                                      </p:tavLst>
                                    </p:anim>
                                    <p:anim calcmode="lin" valueType="num">
                                      <p:cBhvr additive="base">
                                        <p:cTn id="100" dur="1750" fill="hold"/>
                                        <p:tgtEl>
                                          <p:spTgt spid="200"/>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22"/>
                                        </p:tgtEl>
                                        <p:attrNameLst>
                                          <p:attrName>style.visibility</p:attrName>
                                        </p:attrNameLst>
                                      </p:cBhvr>
                                      <p:to>
                                        <p:strVal val="visible"/>
                                      </p:to>
                                    </p:set>
                                    <p:anim calcmode="lin" valueType="num">
                                      <p:cBhvr additive="base">
                                        <p:cTn id="103" dur="1750" fill="hold"/>
                                        <p:tgtEl>
                                          <p:spTgt spid="222"/>
                                        </p:tgtEl>
                                        <p:attrNameLst>
                                          <p:attrName>ppt_x</p:attrName>
                                        </p:attrNameLst>
                                      </p:cBhvr>
                                      <p:tavLst>
                                        <p:tav tm="0">
                                          <p:val>
                                            <p:strVal val="1+#ppt_w/2"/>
                                          </p:val>
                                        </p:tav>
                                        <p:tav tm="100000">
                                          <p:val>
                                            <p:strVal val="#ppt_x"/>
                                          </p:val>
                                        </p:tav>
                                      </p:tavLst>
                                    </p:anim>
                                    <p:anim calcmode="lin" valueType="num">
                                      <p:cBhvr additive="base">
                                        <p:cTn id="104" dur="1750" fill="hold"/>
                                        <p:tgtEl>
                                          <p:spTgt spid="222"/>
                                        </p:tgtEl>
                                        <p:attrNameLst>
                                          <p:attrName>ppt_y</p:attrName>
                                        </p:attrNameLst>
                                      </p:cBhvr>
                                      <p:tavLst>
                                        <p:tav tm="0">
                                          <p:val>
                                            <p:strVal val="#ppt_y"/>
                                          </p:val>
                                        </p:tav>
                                        <p:tav tm="100000">
                                          <p:val>
                                            <p:strVal val="#ppt_y"/>
                                          </p:val>
                                        </p:tav>
                                      </p:tavLst>
                                    </p:anim>
                                  </p:childTnLst>
                                </p:cTn>
                              </p:par>
                              <p:par>
                                <p:cTn id="105" presetID="2" presetClass="entr" presetSubtype="2" fill="hold" nodeType="withEffect">
                                  <p:stCondLst>
                                    <p:cond delay="0"/>
                                  </p:stCondLst>
                                  <p:childTnLst>
                                    <p:set>
                                      <p:cBhvr>
                                        <p:cTn id="106" dur="1" fill="hold">
                                          <p:stCondLst>
                                            <p:cond delay="0"/>
                                          </p:stCondLst>
                                        </p:cTn>
                                        <p:tgtEl>
                                          <p:spTgt spid="244"/>
                                        </p:tgtEl>
                                        <p:attrNameLst>
                                          <p:attrName>style.visibility</p:attrName>
                                        </p:attrNameLst>
                                      </p:cBhvr>
                                      <p:to>
                                        <p:strVal val="visible"/>
                                      </p:to>
                                    </p:set>
                                    <p:anim calcmode="lin" valueType="num">
                                      <p:cBhvr additive="base">
                                        <p:cTn id="107" dur="1750" fill="hold"/>
                                        <p:tgtEl>
                                          <p:spTgt spid="244"/>
                                        </p:tgtEl>
                                        <p:attrNameLst>
                                          <p:attrName>ppt_x</p:attrName>
                                        </p:attrNameLst>
                                      </p:cBhvr>
                                      <p:tavLst>
                                        <p:tav tm="0">
                                          <p:val>
                                            <p:strVal val="1+#ppt_w/2"/>
                                          </p:val>
                                        </p:tav>
                                        <p:tav tm="100000">
                                          <p:val>
                                            <p:strVal val="#ppt_x"/>
                                          </p:val>
                                        </p:tav>
                                      </p:tavLst>
                                    </p:anim>
                                    <p:anim calcmode="lin" valueType="num">
                                      <p:cBhvr additive="base">
                                        <p:cTn id="108" dur="1750" fill="hold"/>
                                        <p:tgtEl>
                                          <p:spTgt spid="244"/>
                                        </p:tgtEl>
                                        <p:attrNameLst>
                                          <p:attrName>ppt_y</p:attrName>
                                        </p:attrNameLst>
                                      </p:cBhvr>
                                      <p:tavLst>
                                        <p:tav tm="0">
                                          <p:val>
                                            <p:strVal val="#ppt_y"/>
                                          </p:val>
                                        </p:tav>
                                        <p:tav tm="100000">
                                          <p:val>
                                            <p:strVal val="#ppt_y"/>
                                          </p:val>
                                        </p:tav>
                                      </p:tavLst>
                                    </p:anim>
                                  </p:childTnLst>
                                </p:cTn>
                              </p:par>
                              <p:par>
                                <p:cTn id="109" presetID="2" presetClass="entr" presetSubtype="2" fill="hold" nodeType="withEffect">
                                  <p:stCondLst>
                                    <p:cond delay="0"/>
                                  </p:stCondLst>
                                  <p:childTnLst>
                                    <p:set>
                                      <p:cBhvr>
                                        <p:cTn id="110" dur="1" fill="hold">
                                          <p:stCondLst>
                                            <p:cond delay="0"/>
                                          </p:stCondLst>
                                        </p:cTn>
                                        <p:tgtEl>
                                          <p:spTgt spid="266"/>
                                        </p:tgtEl>
                                        <p:attrNameLst>
                                          <p:attrName>style.visibility</p:attrName>
                                        </p:attrNameLst>
                                      </p:cBhvr>
                                      <p:to>
                                        <p:strVal val="visible"/>
                                      </p:to>
                                    </p:set>
                                    <p:anim calcmode="lin" valueType="num">
                                      <p:cBhvr additive="base">
                                        <p:cTn id="111" dur="1750" fill="hold"/>
                                        <p:tgtEl>
                                          <p:spTgt spid="266"/>
                                        </p:tgtEl>
                                        <p:attrNameLst>
                                          <p:attrName>ppt_x</p:attrName>
                                        </p:attrNameLst>
                                      </p:cBhvr>
                                      <p:tavLst>
                                        <p:tav tm="0">
                                          <p:val>
                                            <p:strVal val="1+#ppt_w/2"/>
                                          </p:val>
                                        </p:tav>
                                        <p:tav tm="100000">
                                          <p:val>
                                            <p:strVal val="#ppt_x"/>
                                          </p:val>
                                        </p:tav>
                                      </p:tavLst>
                                    </p:anim>
                                    <p:anim calcmode="lin" valueType="num">
                                      <p:cBhvr additive="base">
                                        <p:cTn id="112" dur="1750" fill="hold"/>
                                        <p:tgtEl>
                                          <p:spTgt spid="266"/>
                                        </p:tgtEl>
                                        <p:attrNameLst>
                                          <p:attrName>ppt_y</p:attrName>
                                        </p:attrNameLst>
                                      </p:cBhvr>
                                      <p:tavLst>
                                        <p:tav tm="0">
                                          <p:val>
                                            <p:strVal val="#ppt_y"/>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288"/>
                                        </p:tgtEl>
                                        <p:attrNameLst>
                                          <p:attrName>style.visibility</p:attrName>
                                        </p:attrNameLst>
                                      </p:cBhvr>
                                      <p:to>
                                        <p:strVal val="visible"/>
                                      </p:to>
                                    </p:set>
                                    <p:anim calcmode="lin" valueType="num">
                                      <p:cBhvr additive="base">
                                        <p:cTn id="115" dur="1750" fill="hold"/>
                                        <p:tgtEl>
                                          <p:spTgt spid="288"/>
                                        </p:tgtEl>
                                        <p:attrNameLst>
                                          <p:attrName>ppt_x</p:attrName>
                                        </p:attrNameLst>
                                      </p:cBhvr>
                                      <p:tavLst>
                                        <p:tav tm="0">
                                          <p:val>
                                            <p:strVal val="1+#ppt_w/2"/>
                                          </p:val>
                                        </p:tav>
                                        <p:tav tm="100000">
                                          <p:val>
                                            <p:strVal val="#ppt_x"/>
                                          </p:val>
                                        </p:tav>
                                      </p:tavLst>
                                    </p:anim>
                                    <p:anim calcmode="lin" valueType="num">
                                      <p:cBhvr additive="base">
                                        <p:cTn id="116" dur="1750" fill="hold"/>
                                        <p:tgtEl>
                                          <p:spTgt spid="288"/>
                                        </p:tgtEl>
                                        <p:attrNameLst>
                                          <p:attrName>ppt_y</p:attrName>
                                        </p:attrNameLst>
                                      </p:cBhvr>
                                      <p:tavLst>
                                        <p:tav tm="0">
                                          <p:val>
                                            <p:strVal val="#ppt_y"/>
                                          </p:val>
                                        </p:tav>
                                        <p:tav tm="100000">
                                          <p:val>
                                            <p:strVal val="#ppt_y"/>
                                          </p:val>
                                        </p:tav>
                                      </p:tavLst>
                                    </p:anim>
                                  </p:childTnLst>
                                </p:cTn>
                              </p:par>
                              <p:par>
                                <p:cTn id="117" presetID="9" presetClass="emph" presetSubtype="0" grpId="0" nodeType="withEffect">
                                  <p:stCondLst>
                                    <p:cond delay="0"/>
                                  </p:stCondLst>
                                  <p:childTnLst>
                                    <p:set>
                                      <p:cBhvr rctx="PPT">
                                        <p:cTn id="118" dur="indefinite"/>
                                        <p:tgtEl>
                                          <p:spTgt spid="622"/>
                                        </p:tgtEl>
                                        <p:attrNameLst>
                                          <p:attrName>style.opacity</p:attrName>
                                        </p:attrNameLst>
                                      </p:cBhvr>
                                      <p:to>
                                        <p:strVal val="0"/>
                                      </p:to>
                                    </p:set>
                                    <p:animEffect filter="image" prLst="opacity: 0">
                                      <p:cBhvr rctx="IE">
                                        <p:cTn id="119" dur="indefinite"/>
                                        <p:tgtEl>
                                          <p:spTgt spid="622"/>
                                        </p:tgtEl>
                                      </p:cBhvr>
                                    </p:animEffect>
                                  </p:childTnLst>
                                </p:cTn>
                              </p:par>
                            </p:childTnLst>
                          </p:cTn>
                        </p:par>
                        <p:par>
                          <p:cTn id="120" fill="hold">
                            <p:stCondLst>
                              <p:cond delay="1750"/>
                            </p:stCondLst>
                            <p:childTnLst>
                              <p:par>
                                <p:cTn id="121" presetID="2" presetClass="exit" presetSubtype="3" fill="hold" nodeType="afterEffect">
                                  <p:stCondLst>
                                    <p:cond delay="0"/>
                                  </p:stCondLst>
                                  <p:childTnLst>
                                    <p:anim calcmode="lin" valueType="num">
                                      <p:cBhvr additive="base">
                                        <p:cTn id="122" dur="2250"/>
                                        <p:tgtEl>
                                          <p:spTgt spid="311"/>
                                        </p:tgtEl>
                                        <p:attrNameLst>
                                          <p:attrName>ppt_x</p:attrName>
                                        </p:attrNameLst>
                                      </p:cBhvr>
                                      <p:tavLst>
                                        <p:tav tm="0">
                                          <p:val>
                                            <p:strVal val="ppt_x"/>
                                          </p:val>
                                        </p:tav>
                                        <p:tav tm="100000">
                                          <p:val>
                                            <p:strVal val="1+ppt_w/2"/>
                                          </p:val>
                                        </p:tav>
                                      </p:tavLst>
                                    </p:anim>
                                    <p:anim calcmode="lin" valueType="num">
                                      <p:cBhvr additive="base">
                                        <p:cTn id="123" dur="2250"/>
                                        <p:tgtEl>
                                          <p:spTgt spid="311"/>
                                        </p:tgtEl>
                                        <p:attrNameLst>
                                          <p:attrName>ppt_y</p:attrName>
                                        </p:attrNameLst>
                                      </p:cBhvr>
                                      <p:tavLst>
                                        <p:tav tm="0">
                                          <p:val>
                                            <p:strVal val="ppt_y"/>
                                          </p:val>
                                        </p:tav>
                                        <p:tav tm="100000">
                                          <p:val>
                                            <p:strVal val="0-ppt_h/2"/>
                                          </p:val>
                                        </p:tav>
                                      </p:tavLst>
                                    </p:anim>
                                    <p:set>
                                      <p:cBhvr>
                                        <p:cTn id="124" dur="1" fill="hold">
                                          <p:stCondLst>
                                            <p:cond delay="2249"/>
                                          </p:stCondLst>
                                        </p:cTn>
                                        <p:tgtEl>
                                          <p:spTgt spid="311"/>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2250"/>
                                        <p:tgtEl>
                                          <p:spTgt spid="333"/>
                                        </p:tgtEl>
                                        <p:attrNameLst>
                                          <p:attrName>ppt_x</p:attrName>
                                        </p:attrNameLst>
                                      </p:cBhvr>
                                      <p:tavLst>
                                        <p:tav tm="0">
                                          <p:val>
                                            <p:strVal val="ppt_x"/>
                                          </p:val>
                                        </p:tav>
                                        <p:tav tm="100000">
                                          <p:val>
                                            <p:strVal val="1+ppt_w/2"/>
                                          </p:val>
                                        </p:tav>
                                      </p:tavLst>
                                    </p:anim>
                                    <p:anim calcmode="lin" valueType="num">
                                      <p:cBhvr additive="base">
                                        <p:cTn id="127" dur="2250"/>
                                        <p:tgtEl>
                                          <p:spTgt spid="333"/>
                                        </p:tgtEl>
                                        <p:attrNameLst>
                                          <p:attrName>ppt_y</p:attrName>
                                        </p:attrNameLst>
                                      </p:cBhvr>
                                      <p:tavLst>
                                        <p:tav tm="0">
                                          <p:val>
                                            <p:strVal val="ppt_y"/>
                                          </p:val>
                                        </p:tav>
                                        <p:tav tm="100000">
                                          <p:val>
                                            <p:strVal val="0-ppt_h/2"/>
                                          </p:val>
                                        </p:tav>
                                      </p:tavLst>
                                    </p:anim>
                                    <p:set>
                                      <p:cBhvr>
                                        <p:cTn id="128" dur="1" fill="hold">
                                          <p:stCondLst>
                                            <p:cond delay="2249"/>
                                          </p:stCondLst>
                                        </p:cTn>
                                        <p:tgtEl>
                                          <p:spTgt spid="333"/>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2250"/>
                                        <p:tgtEl>
                                          <p:spTgt spid="355"/>
                                        </p:tgtEl>
                                        <p:attrNameLst>
                                          <p:attrName>ppt_x</p:attrName>
                                        </p:attrNameLst>
                                      </p:cBhvr>
                                      <p:tavLst>
                                        <p:tav tm="0">
                                          <p:val>
                                            <p:strVal val="ppt_x"/>
                                          </p:val>
                                        </p:tav>
                                        <p:tav tm="100000">
                                          <p:val>
                                            <p:strVal val="1+ppt_w/2"/>
                                          </p:val>
                                        </p:tav>
                                      </p:tavLst>
                                    </p:anim>
                                    <p:anim calcmode="lin" valueType="num">
                                      <p:cBhvr additive="base">
                                        <p:cTn id="131" dur="2250"/>
                                        <p:tgtEl>
                                          <p:spTgt spid="355"/>
                                        </p:tgtEl>
                                        <p:attrNameLst>
                                          <p:attrName>ppt_y</p:attrName>
                                        </p:attrNameLst>
                                      </p:cBhvr>
                                      <p:tavLst>
                                        <p:tav tm="0">
                                          <p:val>
                                            <p:strVal val="ppt_y"/>
                                          </p:val>
                                        </p:tav>
                                        <p:tav tm="100000">
                                          <p:val>
                                            <p:strVal val="0-ppt_h/2"/>
                                          </p:val>
                                        </p:tav>
                                      </p:tavLst>
                                    </p:anim>
                                    <p:set>
                                      <p:cBhvr>
                                        <p:cTn id="132" dur="1" fill="hold">
                                          <p:stCondLst>
                                            <p:cond delay="2249"/>
                                          </p:stCondLst>
                                        </p:cTn>
                                        <p:tgtEl>
                                          <p:spTgt spid="355"/>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2250"/>
                                        <p:tgtEl>
                                          <p:spTgt spid="377"/>
                                        </p:tgtEl>
                                        <p:attrNameLst>
                                          <p:attrName>ppt_x</p:attrName>
                                        </p:attrNameLst>
                                      </p:cBhvr>
                                      <p:tavLst>
                                        <p:tav tm="0">
                                          <p:val>
                                            <p:strVal val="ppt_x"/>
                                          </p:val>
                                        </p:tav>
                                        <p:tav tm="100000">
                                          <p:val>
                                            <p:strVal val="1+ppt_w/2"/>
                                          </p:val>
                                        </p:tav>
                                      </p:tavLst>
                                    </p:anim>
                                    <p:anim calcmode="lin" valueType="num">
                                      <p:cBhvr additive="base">
                                        <p:cTn id="135" dur="2250"/>
                                        <p:tgtEl>
                                          <p:spTgt spid="377"/>
                                        </p:tgtEl>
                                        <p:attrNameLst>
                                          <p:attrName>ppt_y</p:attrName>
                                        </p:attrNameLst>
                                      </p:cBhvr>
                                      <p:tavLst>
                                        <p:tav tm="0">
                                          <p:val>
                                            <p:strVal val="ppt_y"/>
                                          </p:val>
                                        </p:tav>
                                        <p:tav tm="100000">
                                          <p:val>
                                            <p:strVal val="0-ppt_h/2"/>
                                          </p:val>
                                        </p:tav>
                                      </p:tavLst>
                                    </p:anim>
                                    <p:set>
                                      <p:cBhvr>
                                        <p:cTn id="136" dur="1" fill="hold">
                                          <p:stCondLst>
                                            <p:cond delay="2249"/>
                                          </p:stCondLst>
                                        </p:cTn>
                                        <p:tgtEl>
                                          <p:spTgt spid="377"/>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2250"/>
                                        <p:tgtEl>
                                          <p:spTgt spid="399"/>
                                        </p:tgtEl>
                                        <p:attrNameLst>
                                          <p:attrName>ppt_x</p:attrName>
                                        </p:attrNameLst>
                                      </p:cBhvr>
                                      <p:tavLst>
                                        <p:tav tm="0">
                                          <p:val>
                                            <p:strVal val="ppt_x"/>
                                          </p:val>
                                        </p:tav>
                                        <p:tav tm="100000">
                                          <p:val>
                                            <p:strVal val="1+ppt_w/2"/>
                                          </p:val>
                                        </p:tav>
                                      </p:tavLst>
                                    </p:anim>
                                    <p:anim calcmode="lin" valueType="num">
                                      <p:cBhvr additive="base">
                                        <p:cTn id="139" dur="2250"/>
                                        <p:tgtEl>
                                          <p:spTgt spid="399"/>
                                        </p:tgtEl>
                                        <p:attrNameLst>
                                          <p:attrName>ppt_y</p:attrName>
                                        </p:attrNameLst>
                                      </p:cBhvr>
                                      <p:tavLst>
                                        <p:tav tm="0">
                                          <p:val>
                                            <p:strVal val="ppt_y"/>
                                          </p:val>
                                        </p:tav>
                                        <p:tav tm="100000">
                                          <p:val>
                                            <p:strVal val="0-ppt_h/2"/>
                                          </p:val>
                                        </p:tav>
                                      </p:tavLst>
                                    </p:anim>
                                    <p:set>
                                      <p:cBhvr>
                                        <p:cTn id="140" dur="1" fill="hold">
                                          <p:stCondLst>
                                            <p:cond delay="2249"/>
                                          </p:stCondLst>
                                        </p:cTn>
                                        <p:tgtEl>
                                          <p:spTgt spid="399"/>
                                        </p:tgtEl>
                                        <p:attrNameLst>
                                          <p:attrName>style.visibility</p:attrName>
                                        </p:attrNameLst>
                                      </p:cBhvr>
                                      <p:to>
                                        <p:strVal val="hidden"/>
                                      </p:to>
                                    </p:set>
                                  </p:childTnLst>
                                </p:cTn>
                              </p:par>
                              <p:par>
                                <p:cTn id="141" presetID="2" presetClass="exit" presetSubtype="3" fill="hold" nodeType="withEffect">
                                  <p:stCondLst>
                                    <p:cond delay="0"/>
                                  </p:stCondLst>
                                  <p:childTnLst>
                                    <p:anim calcmode="lin" valueType="num">
                                      <p:cBhvr additive="base">
                                        <p:cTn id="142" dur="2250"/>
                                        <p:tgtEl>
                                          <p:spTgt spid="421"/>
                                        </p:tgtEl>
                                        <p:attrNameLst>
                                          <p:attrName>ppt_x</p:attrName>
                                        </p:attrNameLst>
                                      </p:cBhvr>
                                      <p:tavLst>
                                        <p:tav tm="0">
                                          <p:val>
                                            <p:strVal val="ppt_x"/>
                                          </p:val>
                                        </p:tav>
                                        <p:tav tm="100000">
                                          <p:val>
                                            <p:strVal val="1+ppt_w/2"/>
                                          </p:val>
                                        </p:tav>
                                      </p:tavLst>
                                    </p:anim>
                                    <p:anim calcmode="lin" valueType="num">
                                      <p:cBhvr additive="base">
                                        <p:cTn id="143" dur="2250"/>
                                        <p:tgtEl>
                                          <p:spTgt spid="421"/>
                                        </p:tgtEl>
                                        <p:attrNameLst>
                                          <p:attrName>ppt_y</p:attrName>
                                        </p:attrNameLst>
                                      </p:cBhvr>
                                      <p:tavLst>
                                        <p:tav tm="0">
                                          <p:val>
                                            <p:strVal val="ppt_y"/>
                                          </p:val>
                                        </p:tav>
                                        <p:tav tm="100000">
                                          <p:val>
                                            <p:strVal val="0-ppt_h/2"/>
                                          </p:val>
                                        </p:tav>
                                      </p:tavLst>
                                    </p:anim>
                                    <p:set>
                                      <p:cBhvr>
                                        <p:cTn id="144" dur="1" fill="hold">
                                          <p:stCondLst>
                                            <p:cond delay="2249"/>
                                          </p:stCondLst>
                                        </p:cTn>
                                        <p:tgtEl>
                                          <p:spTgt spid="421"/>
                                        </p:tgtEl>
                                        <p:attrNameLst>
                                          <p:attrName>style.visibility</p:attrName>
                                        </p:attrNameLst>
                                      </p:cBhvr>
                                      <p:to>
                                        <p:strVal val="hidden"/>
                                      </p:to>
                                    </p:set>
                                  </p:childTnLst>
                                </p:cTn>
                              </p:par>
                              <p:par>
                                <p:cTn id="145" presetID="2" presetClass="exit" presetSubtype="3" fill="hold" nodeType="withEffect">
                                  <p:stCondLst>
                                    <p:cond delay="0"/>
                                  </p:stCondLst>
                                  <p:childTnLst>
                                    <p:anim calcmode="lin" valueType="num">
                                      <p:cBhvr additive="base">
                                        <p:cTn id="146" dur="2250"/>
                                        <p:tgtEl>
                                          <p:spTgt spid="443"/>
                                        </p:tgtEl>
                                        <p:attrNameLst>
                                          <p:attrName>ppt_x</p:attrName>
                                        </p:attrNameLst>
                                      </p:cBhvr>
                                      <p:tavLst>
                                        <p:tav tm="0">
                                          <p:val>
                                            <p:strVal val="ppt_x"/>
                                          </p:val>
                                        </p:tav>
                                        <p:tav tm="100000">
                                          <p:val>
                                            <p:strVal val="1+ppt_w/2"/>
                                          </p:val>
                                        </p:tav>
                                      </p:tavLst>
                                    </p:anim>
                                    <p:anim calcmode="lin" valueType="num">
                                      <p:cBhvr additive="base">
                                        <p:cTn id="147" dur="2250"/>
                                        <p:tgtEl>
                                          <p:spTgt spid="443"/>
                                        </p:tgtEl>
                                        <p:attrNameLst>
                                          <p:attrName>ppt_y</p:attrName>
                                        </p:attrNameLst>
                                      </p:cBhvr>
                                      <p:tavLst>
                                        <p:tav tm="0">
                                          <p:val>
                                            <p:strVal val="ppt_y"/>
                                          </p:val>
                                        </p:tav>
                                        <p:tav tm="100000">
                                          <p:val>
                                            <p:strVal val="0-ppt_h/2"/>
                                          </p:val>
                                        </p:tav>
                                      </p:tavLst>
                                    </p:anim>
                                    <p:set>
                                      <p:cBhvr>
                                        <p:cTn id="148" dur="1" fill="hold">
                                          <p:stCondLst>
                                            <p:cond delay="2249"/>
                                          </p:stCondLst>
                                        </p:cTn>
                                        <p:tgtEl>
                                          <p:spTgt spid="443"/>
                                        </p:tgtEl>
                                        <p:attrNameLst>
                                          <p:attrName>style.visibility</p:attrName>
                                        </p:attrNameLst>
                                      </p:cBhvr>
                                      <p:to>
                                        <p:strVal val="hidden"/>
                                      </p:to>
                                    </p:set>
                                  </p:childTnLst>
                                </p:cTn>
                              </p:par>
                              <p:par>
                                <p:cTn id="149" presetID="2" presetClass="exit" presetSubtype="6" fill="hold" nodeType="withEffect">
                                  <p:stCondLst>
                                    <p:cond delay="0"/>
                                  </p:stCondLst>
                                  <p:childTnLst>
                                    <p:anim calcmode="lin" valueType="num">
                                      <p:cBhvr additive="base">
                                        <p:cTn id="150" dur="2250"/>
                                        <p:tgtEl>
                                          <p:spTgt spid="465"/>
                                        </p:tgtEl>
                                        <p:attrNameLst>
                                          <p:attrName>ppt_x</p:attrName>
                                        </p:attrNameLst>
                                      </p:cBhvr>
                                      <p:tavLst>
                                        <p:tav tm="0">
                                          <p:val>
                                            <p:strVal val="ppt_x"/>
                                          </p:val>
                                        </p:tav>
                                        <p:tav tm="100000">
                                          <p:val>
                                            <p:strVal val="1+ppt_w/2"/>
                                          </p:val>
                                        </p:tav>
                                      </p:tavLst>
                                    </p:anim>
                                    <p:anim calcmode="lin" valueType="num">
                                      <p:cBhvr additive="base">
                                        <p:cTn id="151" dur="2250"/>
                                        <p:tgtEl>
                                          <p:spTgt spid="465"/>
                                        </p:tgtEl>
                                        <p:attrNameLst>
                                          <p:attrName>ppt_y</p:attrName>
                                        </p:attrNameLst>
                                      </p:cBhvr>
                                      <p:tavLst>
                                        <p:tav tm="0">
                                          <p:val>
                                            <p:strVal val="ppt_y"/>
                                          </p:val>
                                        </p:tav>
                                        <p:tav tm="100000">
                                          <p:val>
                                            <p:strVal val="1+ppt_h/2"/>
                                          </p:val>
                                        </p:tav>
                                      </p:tavLst>
                                    </p:anim>
                                    <p:set>
                                      <p:cBhvr>
                                        <p:cTn id="152" dur="1" fill="hold">
                                          <p:stCondLst>
                                            <p:cond delay="2249"/>
                                          </p:stCondLst>
                                        </p:cTn>
                                        <p:tgtEl>
                                          <p:spTgt spid="465"/>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2250"/>
                                        <p:tgtEl>
                                          <p:spTgt spid="487"/>
                                        </p:tgtEl>
                                        <p:attrNameLst>
                                          <p:attrName>ppt_x</p:attrName>
                                        </p:attrNameLst>
                                      </p:cBhvr>
                                      <p:tavLst>
                                        <p:tav tm="0">
                                          <p:val>
                                            <p:strVal val="ppt_x"/>
                                          </p:val>
                                        </p:tav>
                                        <p:tav tm="100000">
                                          <p:val>
                                            <p:strVal val="1+ppt_w/2"/>
                                          </p:val>
                                        </p:tav>
                                      </p:tavLst>
                                    </p:anim>
                                    <p:anim calcmode="lin" valueType="num">
                                      <p:cBhvr additive="base">
                                        <p:cTn id="155" dur="2250"/>
                                        <p:tgtEl>
                                          <p:spTgt spid="487"/>
                                        </p:tgtEl>
                                        <p:attrNameLst>
                                          <p:attrName>ppt_y</p:attrName>
                                        </p:attrNameLst>
                                      </p:cBhvr>
                                      <p:tavLst>
                                        <p:tav tm="0">
                                          <p:val>
                                            <p:strVal val="ppt_y"/>
                                          </p:val>
                                        </p:tav>
                                        <p:tav tm="100000">
                                          <p:val>
                                            <p:strVal val="1+ppt_h/2"/>
                                          </p:val>
                                        </p:tav>
                                      </p:tavLst>
                                    </p:anim>
                                    <p:set>
                                      <p:cBhvr>
                                        <p:cTn id="156" dur="1" fill="hold">
                                          <p:stCondLst>
                                            <p:cond delay="2249"/>
                                          </p:stCondLst>
                                        </p:cTn>
                                        <p:tgtEl>
                                          <p:spTgt spid="487"/>
                                        </p:tgtEl>
                                        <p:attrNameLst>
                                          <p:attrName>style.visibility</p:attrName>
                                        </p:attrNameLst>
                                      </p:cBhvr>
                                      <p:to>
                                        <p:strVal val="hidden"/>
                                      </p:to>
                                    </p:set>
                                  </p:childTnLst>
                                </p:cTn>
                              </p:par>
                              <p:par>
                                <p:cTn id="157" presetID="2" presetClass="exit" presetSubtype="6" fill="hold" nodeType="withEffect">
                                  <p:stCondLst>
                                    <p:cond delay="0"/>
                                  </p:stCondLst>
                                  <p:childTnLst>
                                    <p:anim calcmode="lin" valueType="num">
                                      <p:cBhvr additive="base">
                                        <p:cTn id="158" dur="2250"/>
                                        <p:tgtEl>
                                          <p:spTgt spid="509"/>
                                        </p:tgtEl>
                                        <p:attrNameLst>
                                          <p:attrName>ppt_x</p:attrName>
                                        </p:attrNameLst>
                                      </p:cBhvr>
                                      <p:tavLst>
                                        <p:tav tm="0">
                                          <p:val>
                                            <p:strVal val="ppt_x"/>
                                          </p:val>
                                        </p:tav>
                                        <p:tav tm="100000">
                                          <p:val>
                                            <p:strVal val="1+ppt_w/2"/>
                                          </p:val>
                                        </p:tav>
                                      </p:tavLst>
                                    </p:anim>
                                    <p:anim calcmode="lin" valueType="num">
                                      <p:cBhvr additive="base">
                                        <p:cTn id="159" dur="2250"/>
                                        <p:tgtEl>
                                          <p:spTgt spid="509"/>
                                        </p:tgtEl>
                                        <p:attrNameLst>
                                          <p:attrName>ppt_y</p:attrName>
                                        </p:attrNameLst>
                                      </p:cBhvr>
                                      <p:tavLst>
                                        <p:tav tm="0">
                                          <p:val>
                                            <p:strVal val="ppt_y"/>
                                          </p:val>
                                        </p:tav>
                                        <p:tav tm="100000">
                                          <p:val>
                                            <p:strVal val="1+ppt_h/2"/>
                                          </p:val>
                                        </p:tav>
                                      </p:tavLst>
                                    </p:anim>
                                    <p:set>
                                      <p:cBhvr>
                                        <p:cTn id="160" dur="1" fill="hold">
                                          <p:stCondLst>
                                            <p:cond delay="2249"/>
                                          </p:stCondLst>
                                        </p:cTn>
                                        <p:tgtEl>
                                          <p:spTgt spid="509"/>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2250"/>
                                        <p:tgtEl>
                                          <p:spTgt spid="531"/>
                                        </p:tgtEl>
                                        <p:attrNameLst>
                                          <p:attrName>ppt_x</p:attrName>
                                        </p:attrNameLst>
                                      </p:cBhvr>
                                      <p:tavLst>
                                        <p:tav tm="0">
                                          <p:val>
                                            <p:strVal val="ppt_x"/>
                                          </p:val>
                                        </p:tav>
                                        <p:tav tm="100000">
                                          <p:val>
                                            <p:strVal val="1+ppt_w/2"/>
                                          </p:val>
                                        </p:tav>
                                      </p:tavLst>
                                    </p:anim>
                                    <p:anim calcmode="lin" valueType="num">
                                      <p:cBhvr additive="base">
                                        <p:cTn id="163" dur="2250"/>
                                        <p:tgtEl>
                                          <p:spTgt spid="531"/>
                                        </p:tgtEl>
                                        <p:attrNameLst>
                                          <p:attrName>ppt_y</p:attrName>
                                        </p:attrNameLst>
                                      </p:cBhvr>
                                      <p:tavLst>
                                        <p:tav tm="0">
                                          <p:val>
                                            <p:strVal val="ppt_y"/>
                                          </p:val>
                                        </p:tav>
                                        <p:tav tm="100000">
                                          <p:val>
                                            <p:strVal val="1+ppt_h/2"/>
                                          </p:val>
                                        </p:tav>
                                      </p:tavLst>
                                    </p:anim>
                                    <p:set>
                                      <p:cBhvr>
                                        <p:cTn id="164" dur="1" fill="hold">
                                          <p:stCondLst>
                                            <p:cond delay="2249"/>
                                          </p:stCondLst>
                                        </p:cTn>
                                        <p:tgtEl>
                                          <p:spTgt spid="531"/>
                                        </p:tgtEl>
                                        <p:attrNameLst>
                                          <p:attrName>style.visibility</p:attrName>
                                        </p:attrNameLst>
                                      </p:cBhvr>
                                      <p:to>
                                        <p:strVal val="hidden"/>
                                      </p:to>
                                    </p:set>
                                  </p:childTnLst>
                                </p:cTn>
                              </p:par>
                              <p:par>
                                <p:cTn id="165" presetID="2" presetClass="exit" presetSubtype="6" fill="hold" nodeType="withEffect">
                                  <p:stCondLst>
                                    <p:cond delay="0"/>
                                  </p:stCondLst>
                                  <p:childTnLst>
                                    <p:anim calcmode="lin" valueType="num">
                                      <p:cBhvr additive="base">
                                        <p:cTn id="166" dur="2250"/>
                                        <p:tgtEl>
                                          <p:spTgt spid="553"/>
                                        </p:tgtEl>
                                        <p:attrNameLst>
                                          <p:attrName>ppt_x</p:attrName>
                                        </p:attrNameLst>
                                      </p:cBhvr>
                                      <p:tavLst>
                                        <p:tav tm="0">
                                          <p:val>
                                            <p:strVal val="ppt_x"/>
                                          </p:val>
                                        </p:tav>
                                        <p:tav tm="100000">
                                          <p:val>
                                            <p:strVal val="1+ppt_w/2"/>
                                          </p:val>
                                        </p:tav>
                                      </p:tavLst>
                                    </p:anim>
                                    <p:anim calcmode="lin" valueType="num">
                                      <p:cBhvr additive="base">
                                        <p:cTn id="167" dur="2250"/>
                                        <p:tgtEl>
                                          <p:spTgt spid="553"/>
                                        </p:tgtEl>
                                        <p:attrNameLst>
                                          <p:attrName>ppt_y</p:attrName>
                                        </p:attrNameLst>
                                      </p:cBhvr>
                                      <p:tavLst>
                                        <p:tav tm="0">
                                          <p:val>
                                            <p:strVal val="ppt_y"/>
                                          </p:val>
                                        </p:tav>
                                        <p:tav tm="100000">
                                          <p:val>
                                            <p:strVal val="1+ppt_h/2"/>
                                          </p:val>
                                        </p:tav>
                                      </p:tavLst>
                                    </p:anim>
                                    <p:set>
                                      <p:cBhvr>
                                        <p:cTn id="168" dur="1" fill="hold">
                                          <p:stCondLst>
                                            <p:cond delay="2249"/>
                                          </p:stCondLst>
                                        </p:cTn>
                                        <p:tgtEl>
                                          <p:spTgt spid="553"/>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2250"/>
                                        <p:tgtEl>
                                          <p:spTgt spid="575"/>
                                        </p:tgtEl>
                                        <p:attrNameLst>
                                          <p:attrName>ppt_x</p:attrName>
                                        </p:attrNameLst>
                                      </p:cBhvr>
                                      <p:tavLst>
                                        <p:tav tm="0">
                                          <p:val>
                                            <p:strVal val="ppt_x"/>
                                          </p:val>
                                        </p:tav>
                                        <p:tav tm="100000">
                                          <p:val>
                                            <p:strVal val="1+ppt_w/2"/>
                                          </p:val>
                                        </p:tav>
                                      </p:tavLst>
                                    </p:anim>
                                    <p:anim calcmode="lin" valueType="num">
                                      <p:cBhvr additive="base">
                                        <p:cTn id="171" dur="2250"/>
                                        <p:tgtEl>
                                          <p:spTgt spid="575"/>
                                        </p:tgtEl>
                                        <p:attrNameLst>
                                          <p:attrName>ppt_y</p:attrName>
                                        </p:attrNameLst>
                                      </p:cBhvr>
                                      <p:tavLst>
                                        <p:tav tm="0">
                                          <p:val>
                                            <p:strVal val="ppt_y"/>
                                          </p:val>
                                        </p:tav>
                                        <p:tav tm="100000">
                                          <p:val>
                                            <p:strVal val="1+ppt_h/2"/>
                                          </p:val>
                                        </p:tav>
                                      </p:tavLst>
                                    </p:anim>
                                    <p:set>
                                      <p:cBhvr>
                                        <p:cTn id="172" dur="1" fill="hold">
                                          <p:stCondLst>
                                            <p:cond delay="2249"/>
                                          </p:stCondLst>
                                        </p:cTn>
                                        <p:tgtEl>
                                          <p:spTgt spid="575"/>
                                        </p:tgtEl>
                                        <p:attrNameLst>
                                          <p:attrName>style.visibility</p:attrName>
                                        </p:attrNameLst>
                                      </p:cBhvr>
                                      <p:to>
                                        <p:strVal val="hidden"/>
                                      </p:to>
                                    </p:set>
                                  </p:childTnLst>
                                </p:cTn>
                              </p:par>
                              <p:par>
                                <p:cTn id="173" presetID="2" presetClass="exit" presetSubtype="6" fill="hold" nodeType="withEffect">
                                  <p:stCondLst>
                                    <p:cond delay="0"/>
                                  </p:stCondLst>
                                  <p:childTnLst>
                                    <p:anim calcmode="lin" valueType="num">
                                      <p:cBhvr additive="base">
                                        <p:cTn id="174" dur="2250"/>
                                        <p:tgtEl>
                                          <p:spTgt spid="597"/>
                                        </p:tgtEl>
                                        <p:attrNameLst>
                                          <p:attrName>ppt_x</p:attrName>
                                        </p:attrNameLst>
                                      </p:cBhvr>
                                      <p:tavLst>
                                        <p:tav tm="0">
                                          <p:val>
                                            <p:strVal val="ppt_x"/>
                                          </p:val>
                                        </p:tav>
                                        <p:tav tm="100000">
                                          <p:val>
                                            <p:strVal val="1+ppt_w/2"/>
                                          </p:val>
                                        </p:tav>
                                      </p:tavLst>
                                    </p:anim>
                                    <p:anim calcmode="lin" valueType="num">
                                      <p:cBhvr additive="base">
                                        <p:cTn id="175" dur="2250"/>
                                        <p:tgtEl>
                                          <p:spTgt spid="597"/>
                                        </p:tgtEl>
                                        <p:attrNameLst>
                                          <p:attrName>ppt_y</p:attrName>
                                        </p:attrNameLst>
                                      </p:cBhvr>
                                      <p:tavLst>
                                        <p:tav tm="0">
                                          <p:val>
                                            <p:strVal val="ppt_y"/>
                                          </p:val>
                                        </p:tav>
                                        <p:tav tm="100000">
                                          <p:val>
                                            <p:strVal val="1+ppt_h/2"/>
                                          </p:val>
                                        </p:tav>
                                      </p:tavLst>
                                    </p:anim>
                                    <p:set>
                                      <p:cBhvr>
                                        <p:cTn id="176" dur="1" fill="hold">
                                          <p:stCondLst>
                                            <p:cond delay="2249"/>
                                          </p:stCondLst>
                                        </p:cTn>
                                        <p:tgtEl>
                                          <p:spTgt spid="597"/>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2250"/>
                                        <p:tgtEl>
                                          <p:spTgt spid="2"/>
                                        </p:tgtEl>
                                        <p:attrNameLst>
                                          <p:attrName>ppt_x</p:attrName>
                                        </p:attrNameLst>
                                      </p:cBhvr>
                                      <p:tavLst>
                                        <p:tav tm="0">
                                          <p:val>
                                            <p:strVal val="ppt_x"/>
                                          </p:val>
                                        </p:tav>
                                        <p:tav tm="100000">
                                          <p:val>
                                            <p:strVal val="0-ppt_w/2"/>
                                          </p:val>
                                        </p:tav>
                                      </p:tavLst>
                                    </p:anim>
                                    <p:anim calcmode="lin" valueType="num">
                                      <p:cBhvr additive="base">
                                        <p:cTn id="179" dur="2250"/>
                                        <p:tgtEl>
                                          <p:spTgt spid="2"/>
                                        </p:tgtEl>
                                        <p:attrNameLst>
                                          <p:attrName>ppt_y</p:attrName>
                                        </p:attrNameLst>
                                      </p:cBhvr>
                                      <p:tavLst>
                                        <p:tav tm="0">
                                          <p:val>
                                            <p:strVal val="ppt_y"/>
                                          </p:val>
                                        </p:tav>
                                        <p:tav tm="100000">
                                          <p:val>
                                            <p:strVal val="ppt_y"/>
                                          </p:val>
                                        </p:tav>
                                      </p:tavLst>
                                    </p:anim>
                                    <p:set>
                                      <p:cBhvr>
                                        <p:cTn id="180" dur="1" fill="hold">
                                          <p:stCondLst>
                                            <p:cond delay="2249"/>
                                          </p:stCondLst>
                                        </p:cTn>
                                        <p:tgtEl>
                                          <p:spTgt spid="2"/>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2250"/>
                                        <p:tgtEl>
                                          <p:spTgt spid="24"/>
                                        </p:tgtEl>
                                        <p:attrNameLst>
                                          <p:attrName>ppt_x</p:attrName>
                                        </p:attrNameLst>
                                      </p:cBhvr>
                                      <p:tavLst>
                                        <p:tav tm="0">
                                          <p:val>
                                            <p:strVal val="ppt_x"/>
                                          </p:val>
                                        </p:tav>
                                        <p:tav tm="100000">
                                          <p:val>
                                            <p:strVal val="0-ppt_w/2"/>
                                          </p:val>
                                        </p:tav>
                                      </p:tavLst>
                                    </p:anim>
                                    <p:anim calcmode="lin" valueType="num">
                                      <p:cBhvr additive="base">
                                        <p:cTn id="183" dur="2250"/>
                                        <p:tgtEl>
                                          <p:spTgt spid="24"/>
                                        </p:tgtEl>
                                        <p:attrNameLst>
                                          <p:attrName>ppt_y</p:attrName>
                                        </p:attrNameLst>
                                      </p:cBhvr>
                                      <p:tavLst>
                                        <p:tav tm="0">
                                          <p:val>
                                            <p:strVal val="ppt_y"/>
                                          </p:val>
                                        </p:tav>
                                        <p:tav tm="100000">
                                          <p:val>
                                            <p:strVal val="ppt_y"/>
                                          </p:val>
                                        </p:tav>
                                      </p:tavLst>
                                    </p:anim>
                                    <p:set>
                                      <p:cBhvr>
                                        <p:cTn id="184" dur="1" fill="hold">
                                          <p:stCondLst>
                                            <p:cond delay="2249"/>
                                          </p:stCondLst>
                                        </p:cTn>
                                        <p:tgtEl>
                                          <p:spTgt spid="24"/>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2250"/>
                                        <p:tgtEl>
                                          <p:spTgt spid="46"/>
                                        </p:tgtEl>
                                        <p:attrNameLst>
                                          <p:attrName>ppt_x</p:attrName>
                                        </p:attrNameLst>
                                      </p:cBhvr>
                                      <p:tavLst>
                                        <p:tav tm="0">
                                          <p:val>
                                            <p:strVal val="ppt_x"/>
                                          </p:val>
                                        </p:tav>
                                        <p:tav tm="100000">
                                          <p:val>
                                            <p:strVal val="0-ppt_w/2"/>
                                          </p:val>
                                        </p:tav>
                                      </p:tavLst>
                                    </p:anim>
                                    <p:anim calcmode="lin" valueType="num">
                                      <p:cBhvr additive="base">
                                        <p:cTn id="187" dur="2250"/>
                                        <p:tgtEl>
                                          <p:spTgt spid="46"/>
                                        </p:tgtEl>
                                        <p:attrNameLst>
                                          <p:attrName>ppt_y</p:attrName>
                                        </p:attrNameLst>
                                      </p:cBhvr>
                                      <p:tavLst>
                                        <p:tav tm="0">
                                          <p:val>
                                            <p:strVal val="ppt_y"/>
                                          </p:val>
                                        </p:tav>
                                        <p:tav tm="100000">
                                          <p:val>
                                            <p:strVal val="ppt_y"/>
                                          </p:val>
                                        </p:tav>
                                      </p:tavLst>
                                    </p:anim>
                                    <p:set>
                                      <p:cBhvr>
                                        <p:cTn id="188" dur="1" fill="hold">
                                          <p:stCondLst>
                                            <p:cond delay="2249"/>
                                          </p:stCondLst>
                                        </p:cTn>
                                        <p:tgtEl>
                                          <p:spTgt spid="46"/>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2250"/>
                                        <p:tgtEl>
                                          <p:spTgt spid="68"/>
                                        </p:tgtEl>
                                        <p:attrNameLst>
                                          <p:attrName>ppt_x</p:attrName>
                                        </p:attrNameLst>
                                      </p:cBhvr>
                                      <p:tavLst>
                                        <p:tav tm="0">
                                          <p:val>
                                            <p:strVal val="ppt_x"/>
                                          </p:val>
                                        </p:tav>
                                        <p:tav tm="100000">
                                          <p:val>
                                            <p:strVal val="0-ppt_w/2"/>
                                          </p:val>
                                        </p:tav>
                                      </p:tavLst>
                                    </p:anim>
                                    <p:anim calcmode="lin" valueType="num">
                                      <p:cBhvr additive="base">
                                        <p:cTn id="191" dur="2250"/>
                                        <p:tgtEl>
                                          <p:spTgt spid="68"/>
                                        </p:tgtEl>
                                        <p:attrNameLst>
                                          <p:attrName>ppt_y</p:attrName>
                                        </p:attrNameLst>
                                      </p:cBhvr>
                                      <p:tavLst>
                                        <p:tav tm="0">
                                          <p:val>
                                            <p:strVal val="ppt_y"/>
                                          </p:val>
                                        </p:tav>
                                        <p:tav tm="100000">
                                          <p:val>
                                            <p:strVal val="ppt_y"/>
                                          </p:val>
                                        </p:tav>
                                      </p:tavLst>
                                    </p:anim>
                                    <p:set>
                                      <p:cBhvr>
                                        <p:cTn id="192" dur="1" fill="hold">
                                          <p:stCondLst>
                                            <p:cond delay="2249"/>
                                          </p:stCondLst>
                                        </p:cTn>
                                        <p:tgtEl>
                                          <p:spTgt spid="68"/>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2250"/>
                                        <p:tgtEl>
                                          <p:spTgt spid="90"/>
                                        </p:tgtEl>
                                        <p:attrNameLst>
                                          <p:attrName>ppt_x</p:attrName>
                                        </p:attrNameLst>
                                      </p:cBhvr>
                                      <p:tavLst>
                                        <p:tav tm="0">
                                          <p:val>
                                            <p:strVal val="ppt_x"/>
                                          </p:val>
                                        </p:tav>
                                        <p:tav tm="100000">
                                          <p:val>
                                            <p:strVal val="0-ppt_w/2"/>
                                          </p:val>
                                        </p:tav>
                                      </p:tavLst>
                                    </p:anim>
                                    <p:anim calcmode="lin" valueType="num">
                                      <p:cBhvr additive="base">
                                        <p:cTn id="195" dur="2250"/>
                                        <p:tgtEl>
                                          <p:spTgt spid="90"/>
                                        </p:tgtEl>
                                        <p:attrNameLst>
                                          <p:attrName>ppt_y</p:attrName>
                                        </p:attrNameLst>
                                      </p:cBhvr>
                                      <p:tavLst>
                                        <p:tav tm="0">
                                          <p:val>
                                            <p:strVal val="ppt_y"/>
                                          </p:val>
                                        </p:tav>
                                        <p:tav tm="100000">
                                          <p:val>
                                            <p:strVal val="ppt_y"/>
                                          </p:val>
                                        </p:tav>
                                      </p:tavLst>
                                    </p:anim>
                                    <p:set>
                                      <p:cBhvr>
                                        <p:cTn id="196" dur="1" fill="hold">
                                          <p:stCondLst>
                                            <p:cond delay="2249"/>
                                          </p:stCondLst>
                                        </p:cTn>
                                        <p:tgtEl>
                                          <p:spTgt spid="90"/>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2250"/>
                                        <p:tgtEl>
                                          <p:spTgt spid="112"/>
                                        </p:tgtEl>
                                        <p:attrNameLst>
                                          <p:attrName>ppt_x</p:attrName>
                                        </p:attrNameLst>
                                      </p:cBhvr>
                                      <p:tavLst>
                                        <p:tav tm="0">
                                          <p:val>
                                            <p:strVal val="ppt_x"/>
                                          </p:val>
                                        </p:tav>
                                        <p:tav tm="100000">
                                          <p:val>
                                            <p:strVal val="0-ppt_w/2"/>
                                          </p:val>
                                        </p:tav>
                                      </p:tavLst>
                                    </p:anim>
                                    <p:anim calcmode="lin" valueType="num">
                                      <p:cBhvr additive="base">
                                        <p:cTn id="199" dur="2250"/>
                                        <p:tgtEl>
                                          <p:spTgt spid="112"/>
                                        </p:tgtEl>
                                        <p:attrNameLst>
                                          <p:attrName>ppt_y</p:attrName>
                                        </p:attrNameLst>
                                      </p:cBhvr>
                                      <p:tavLst>
                                        <p:tav tm="0">
                                          <p:val>
                                            <p:strVal val="ppt_y"/>
                                          </p:val>
                                        </p:tav>
                                        <p:tav tm="100000">
                                          <p:val>
                                            <p:strVal val="ppt_y"/>
                                          </p:val>
                                        </p:tav>
                                      </p:tavLst>
                                    </p:anim>
                                    <p:set>
                                      <p:cBhvr>
                                        <p:cTn id="200" dur="1" fill="hold">
                                          <p:stCondLst>
                                            <p:cond delay="2249"/>
                                          </p:stCondLst>
                                        </p:cTn>
                                        <p:tgtEl>
                                          <p:spTgt spid="112"/>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2250"/>
                                        <p:tgtEl>
                                          <p:spTgt spid="134"/>
                                        </p:tgtEl>
                                        <p:attrNameLst>
                                          <p:attrName>ppt_x</p:attrName>
                                        </p:attrNameLst>
                                      </p:cBhvr>
                                      <p:tavLst>
                                        <p:tav tm="0">
                                          <p:val>
                                            <p:strVal val="ppt_x"/>
                                          </p:val>
                                        </p:tav>
                                        <p:tav tm="100000">
                                          <p:val>
                                            <p:strVal val="0-ppt_w/2"/>
                                          </p:val>
                                        </p:tav>
                                      </p:tavLst>
                                    </p:anim>
                                    <p:anim calcmode="lin" valueType="num">
                                      <p:cBhvr additive="base">
                                        <p:cTn id="203" dur="2250"/>
                                        <p:tgtEl>
                                          <p:spTgt spid="134"/>
                                        </p:tgtEl>
                                        <p:attrNameLst>
                                          <p:attrName>ppt_y</p:attrName>
                                        </p:attrNameLst>
                                      </p:cBhvr>
                                      <p:tavLst>
                                        <p:tav tm="0">
                                          <p:val>
                                            <p:strVal val="ppt_y"/>
                                          </p:val>
                                        </p:tav>
                                        <p:tav tm="100000">
                                          <p:val>
                                            <p:strVal val="ppt_y"/>
                                          </p:val>
                                        </p:tav>
                                      </p:tavLst>
                                    </p:anim>
                                    <p:set>
                                      <p:cBhvr>
                                        <p:cTn id="204" dur="1" fill="hold">
                                          <p:stCondLst>
                                            <p:cond delay="2249"/>
                                          </p:stCondLst>
                                        </p:cTn>
                                        <p:tgtEl>
                                          <p:spTgt spid="13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2250"/>
                                        <p:tgtEl>
                                          <p:spTgt spid="156"/>
                                        </p:tgtEl>
                                        <p:attrNameLst>
                                          <p:attrName>ppt_x</p:attrName>
                                        </p:attrNameLst>
                                      </p:cBhvr>
                                      <p:tavLst>
                                        <p:tav tm="0">
                                          <p:val>
                                            <p:strVal val="ppt_x"/>
                                          </p:val>
                                        </p:tav>
                                        <p:tav tm="100000">
                                          <p:val>
                                            <p:strVal val="0-ppt_w/2"/>
                                          </p:val>
                                        </p:tav>
                                      </p:tavLst>
                                    </p:anim>
                                    <p:anim calcmode="lin" valueType="num">
                                      <p:cBhvr additive="base">
                                        <p:cTn id="207" dur="2250"/>
                                        <p:tgtEl>
                                          <p:spTgt spid="156"/>
                                        </p:tgtEl>
                                        <p:attrNameLst>
                                          <p:attrName>ppt_y</p:attrName>
                                        </p:attrNameLst>
                                      </p:cBhvr>
                                      <p:tavLst>
                                        <p:tav tm="0">
                                          <p:val>
                                            <p:strVal val="ppt_y"/>
                                          </p:val>
                                        </p:tav>
                                        <p:tav tm="100000">
                                          <p:val>
                                            <p:strVal val="ppt_y"/>
                                          </p:val>
                                        </p:tav>
                                      </p:tavLst>
                                    </p:anim>
                                    <p:set>
                                      <p:cBhvr>
                                        <p:cTn id="208" dur="1" fill="hold">
                                          <p:stCondLst>
                                            <p:cond delay="2249"/>
                                          </p:stCondLst>
                                        </p:cTn>
                                        <p:tgtEl>
                                          <p:spTgt spid="156"/>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2250"/>
                                        <p:tgtEl>
                                          <p:spTgt spid="178"/>
                                        </p:tgtEl>
                                        <p:attrNameLst>
                                          <p:attrName>ppt_x</p:attrName>
                                        </p:attrNameLst>
                                      </p:cBhvr>
                                      <p:tavLst>
                                        <p:tav tm="0">
                                          <p:val>
                                            <p:strVal val="ppt_x"/>
                                          </p:val>
                                        </p:tav>
                                        <p:tav tm="100000">
                                          <p:val>
                                            <p:strVal val="0-ppt_w/2"/>
                                          </p:val>
                                        </p:tav>
                                      </p:tavLst>
                                    </p:anim>
                                    <p:anim calcmode="lin" valueType="num">
                                      <p:cBhvr additive="base">
                                        <p:cTn id="211" dur="2250"/>
                                        <p:tgtEl>
                                          <p:spTgt spid="178"/>
                                        </p:tgtEl>
                                        <p:attrNameLst>
                                          <p:attrName>ppt_y</p:attrName>
                                        </p:attrNameLst>
                                      </p:cBhvr>
                                      <p:tavLst>
                                        <p:tav tm="0">
                                          <p:val>
                                            <p:strVal val="ppt_y"/>
                                          </p:val>
                                        </p:tav>
                                        <p:tav tm="100000">
                                          <p:val>
                                            <p:strVal val="ppt_y"/>
                                          </p:val>
                                        </p:tav>
                                      </p:tavLst>
                                    </p:anim>
                                    <p:set>
                                      <p:cBhvr>
                                        <p:cTn id="212" dur="1" fill="hold">
                                          <p:stCondLst>
                                            <p:cond delay="2249"/>
                                          </p:stCondLst>
                                        </p:cTn>
                                        <p:tgtEl>
                                          <p:spTgt spid="178"/>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2250"/>
                                        <p:tgtEl>
                                          <p:spTgt spid="200"/>
                                        </p:tgtEl>
                                        <p:attrNameLst>
                                          <p:attrName>ppt_x</p:attrName>
                                        </p:attrNameLst>
                                      </p:cBhvr>
                                      <p:tavLst>
                                        <p:tav tm="0">
                                          <p:val>
                                            <p:strVal val="ppt_x"/>
                                          </p:val>
                                        </p:tav>
                                        <p:tav tm="100000">
                                          <p:val>
                                            <p:strVal val="0-ppt_w/2"/>
                                          </p:val>
                                        </p:tav>
                                      </p:tavLst>
                                    </p:anim>
                                    <p:anim calcmode="lin" valueType="num">
                                      <p:cBhvr additive="base">
                                        <p:cTn id="215" dur="2250"/>
                                        <p:tgtEl>
                                          <p:spTgt spid="200"/>
                                        </p:tgtEl>
                                        <p:attrNameLst>
                                          <p:attrName>ppt_y</p:attrName>
                                        </p:attrNameLst>
                                      </p:cBhvr>
                                      <p:tavLst>
                                        <p:tav tm="0">
                                          <p:val>
                                            <p:strVal val="ppt_y"/>
                                          </p:val>
                                        </p:tav>
                                        <p:tav tm="100000">
                                          <p:val>
                                            <p:strVal val="ppt_y"/>
                                          </p:val>
                                        </p:tav>
                                      </p:tavLst>
                                    </p:anim>
                                    <p:set>
                                      <p:cBhvr>
                                        <p:cTn id="216" dur="1" fill="hold">
                                          <p:stCondLst>
                                            <p:cond delay="2249"/>
                                          </p:stCondLst>
                                        </p:cTn>
                                        <p:tgtEl>
                                          <p:spTgt spid="200"/>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2250"/>
                                        <p:tgtEl>
                                          <p:spTgt spid="222"/>
                                        </p:tgtEl>
                                        <p:attrNameLst>
                                          <p:attrName>ppt_x</p:attrName>
                                        </p:attrNameLst>
                                      </p:cBhvr>
                                      <p:tavLst>
                                        <p:tav tm="0">
                                          <p:val>
                                            <p:strVal val="ppt_x"/>
                                          </p:val>
                                        </p:tav>
                                        <p:tav tm="100000">
                                          <p:val>
                                            <p:strVal val="0-ppt_w/2"/>
                                          </p:val>
                                        </p:tav>
                                      </p:tavLst>
                                    </p:anim>
                                    <p:anim calcmode="lin" valueType="num">
                                      <p:cBhvr additive="base">
                                        <p:cTn id="219" dur="2250"/>
                                        <p:tgtEl>
                                          <p:spTgt spid="222"/>
                                        </p:tgtEl>
                                        <p:attrNameLst>
                                          <p:attrName>ppt_y</p:attrName>
                                        </p:attrNameLst>
                                      </p:cBhvr>
                                      <p:tavLst>
                                        <p:tav tm="0">
                                          <p:val>
                                            <p:strVal val="ppt_y"/>
                                          </p:val>
                                        </p:tav>
                                        <p:tav tm="100000">
                                          <p:val>
                                            <p:strVal val="ppt_y"/>
                                          </p:val>
                                        </p:tav>
                                      </p:tavLst>
                                    </p:anim>
                                    <p:set>
                                      <p:cBhvr>
                                        <p:cTn id="220" dur="1" fill="hold">
                                          <p:stCondLst>
                                            <p:cond delay="2249"/>
                                          </p:stCondLst>
                                        </p:cTn>
                                        <p:tgtEl>
                                          <p:spTgt spid="222"/>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2250"/>
                                        <p:tgtEl>
                                          <p:spTgt spid="244"/>
                                        </p:tgtEl>
                                        <p:attrNameLst>
                                          <p:attrName>ppt_x</p:attrName>
                                        </p:attrNameLst>
                                      </p:cBhvr>
                                      <p:tavLst>
                                        <p:tav tm="0">
                                          <p:val>
                                            <p:strVal val="ppt_x"/>
                                          </p:val>
                                        </p:tav>
                                        <p:tav tm="100000">
                                          <p:val>
                                            <p:strVal val="0-ppt_w/2"/>
                                          </p:val>
                                        </p:tav>
                                      </p:tavLst>
                                    </p:anim>
                                    <p:anim calcmode="lin" valueType="num">
                                      <p:cBhvr additive="base">
                                        <p:cTn id="223" dur="2250"/>
                                        <p:tgtEl>
                                          <p:spTgt spid="244"/>
                                        </p:tgtEl>
                                        <p:attrNameLst>
                                          <p:attrName>ppt_y</p:attrName>
                                        </p:attrNameLst>
                                      </p:cBhvr>
                                      <p:tavLst>
                                        <p:tav tm="0">
                                          <p:val>
                                            <p:strVal val="ppt_y"/>
                                          </p:val>
                                        </p:tav>
                                        <p:tav tm="100000">
                                          <p:val>
                                            <p:strVal val="ppt_y"/>
                                          </p:val>
                                        </p:tav>
                                      </p:tavLst>
                                    </p:anim>
                                    <p:set>
                                      <p:cBhvr>
                                        <p:cTn id="224" dur="1" fill="hold">
                                          <p:stCondLst>
                                            <p:cond delay="2249"/>
                                          </p:stCondLst>
                                        </p:cTn>
                                        <p:tgtEl>
                                          <p:spTgt spid="244"/>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2250"/>
                                        <p:tgtEl>
                                          <p:spTgt spid="266"/>
                                        </p:tgtEl>
                                        <p:attrNameLst>
                                          <p:attrName>ppt_x</p:attrName>
                                        </p:attrNameLst>
                                      </p:cBhvr>
                                      <p:tavLst>
                                        <p:tav tm="0">
                                          <p:val>
                                            <p:strVal val="ppt_x"/>
                                          </p:val>
                                        </p:tav>
                                        <p:tav tm="100000">
                                          <p:val>
                                            <p:strVal val="0-ppt_w/2"/>
                                          </p:val>
                                        </p:tav>
                                      </p:tavLst>
                                    </p:anim>
                                    <p:anim calcmode="lin" valueType="num">
                                      <p:cBhvr additive="base">
                                        <p:cTn id="227" dur="2250"/>
                                        <p:tgtEl>
                                          <p:spTgt spid="266"/>
                                        </p:tgtEl>
                                        <p:attrNameLst>
                                          <p:attrName>ppt_y</p:attrName>
                                        </p:attrNameLst>
                                      </p:cBhvr>
                                      <p:tavLst>
                                        <p:tav tm="0">
                                          <p:val>
                                            <p:strVal val="ppt_y"/>
                                          </p:val>
                                        </p:tav>
                                        <p:tav tm="100000">
                                          <p:val>
                                            <p:strVal val="ppt_y"/>
                                          </p:val>
                                        </p:tav>
                                      </p:tavLst>
                                    </p:anim>
                                    <p:set>
                                      <p:cBhvr>
                                        <p:cTn id="228" dur="1" fill="hold">
                                          <p:stCondLst>
                                            <p:cond delay="2249"/>
                                          </p:stCondLst>
                                        </p:cTn>
                                        <p:tgtEl>
                                          <p:spTgt spid="266"/>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2250"/>
                                        <p:tgtEl>
                                          <p:spTgt spid="288"/>
                                        </p:tgtEl>
                                        <p:attrNameLst>
                                          <p:attrName>ppt_x</p:attrName>
                                        </p:attrNameLst>
                                      </p:cBhvr>
                                      <p:tavLst>
                                        <p:tav tm="0">
                                          <p:val>
                                            <p:strVal val="ppt_x"/>
                                          </p:val>
                                        </p:tav>
                                        <p:tav tm="100000">
                                          <p:val>
                                            <p:strVal val="0-ppt_w/2"/>
                                          </p:val>
                                        </p:tav>
                                      </p:tavLst>
                                    </p:anim>
                                    <p:anim calcmode="lin" valueType="num">
                                      <p:cBhvr additive="base">
                                        <p:cTn id="231" dur="2250"/>
                                        <p:tgtEl>
                                          <p:spTgt spid="288"/>
                                        </p:tgtEl>
                                        <p:attrNameLst>
                                          <p:attrName>ppt_y</p:attrName>
                                        </p:attrNameLst>
                                      </p:cBhvr>
                                      <p:tavLst>
                                        <p:tav tm="0">
                                          <p:val>
                                            <p:strVal val="ppt_y"/>
                                          </p:val>
                                        </p:tav>
                                        <p:tav tm="100000">
                                          <p:val>
                                            <p:strVal val="ppt_y"/>
                                          </p:val>
                                        </p:tav>
                                      </p:tavLst>
                                    </p:anim>
                                    <p:set>
                                      <p:cBhvr>
                                        <p:cTn id="232" dur="1" fill="hold">
                                          <p:stCondLst>
                                            <p:cond delay="2249"/>
                                          </p:stCondLst>
                                        </p:cTn>
                                        <p:tgtEl>
                                          <p:spTgt spid="288"/>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623"/>
                                        </p:tgtEl>
                                        <p:attrNameLst>
                                          <p:attrName>style.visibility</p:attrName>
                                        </p:attrNameLst>
                                      </p:cBhvr>
                                      <p:to>
                                        <p:strVal val="visible"/>
                                      </p:to>
                                    </p:set>
                                    <p:anim calcmode="lin" valueType="num">
                                      <p:cBhvr>
                                        <p:cTn id="235" dur="2000" fill="hold"/>
                                        <p:tgtEl>
                                          <p:spTgt spid="623"/>
                                        </p:tgtEl>
                                        <p:attrNameLst>
                                          <p:attrName>ppt_w</p:attrName>
                                        </p:attrNameLst>
                                      </p:cBhvr>
                                      <p:tavLst>
                                        <p:tav tm="0">
                                          <p:val>
                                            <p:strVal val="4/3*#ppt_w"/>
                                          </p:val>
                                        </p:tav>
                                        <p:tav tm="100000">
                                          <p:val>
                                            <p:strVal val="#ppt_w"/>
                                          </p:val>
                                        </p:tav>
                                      </p:tavLst>
                                    </p:anim>
                                    <p:anim calcmode="lin" valueType="num">
                                      <p:cBhvr>
                                        <p:cTn id="236" dur="2000" fill="hold"/>
                                        <p:tgtEl>
                                          <p:spTgt spid="623"/>
                                        </p:tgtEl>
                                        <p:attrNameLst>
                                          <p:attrName>ppt_h</p:attrName>
                                        </p:attrNameLst>
                                      </p:cBhvr>
                                      <p:tavLst>
                                        <p:tav tm="0">
                                          <p:val>
                                            <p:strVal val="4/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623"/>
                                        </p:tgtEl>
                                        <p:attrNameLst>
                                          <p:attrName>style.visibility</p:attrName>
                                        </p:attrNameLst>
                                      </p:cBhvr>
                                      <p:to>
                                        <p:strVal val="visible"/>
                                      </p:to>
                                    </p:set>
                                    <p:animEffect transition="in" filter="diamond(out)">
                                      <p:cBhvr>
                                        <p:cTn id="239" dur="3000"/>
                                        <p:tgtEl>
                                          <p:spTgt spid="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039" y="0"/>
            <a:ext cx="9144000" cy="5143500"/>
          </a:xfrm>
          <a:prstGeom prst="rect">
            <a:avLst/>
          </a:prstGeom>
        </p:spPr>
      </p:pic>
      <p:sp>
        <p:nvSpPr>
          <p:cNvPr id="3" name="2 Rectángulo"/>
          <p:cNvSpPr/>
          <p:nvPr/>
        </p:nvSpPr>
        <p:spPr>
          <a:xfrm>
            <a:off x="2627784" y="699542"/>
            <a:ext cx="5760640" cy="2893100"/>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400" b="1" dirty="0" smtClean="0">
                <a:solidFill>
                  <a:schemeClr val="tx2">
                    <a:lumMod val="25000"/>
                  </a:schemeClr>
                </a:solidFill>
                <a:latin typeface="Hobo Std" pitchFamily="34" charset="0"/>
              </a:rPr>
              <a:t>CONTRAINDICACIONES DEL HUEVO</a:t>
            </a:r>
          </a:p>
          <a:p>
            <a:pPr algn="ctr">
              <a:defRPr/>
            </a:pPr>
            <a:endParaRPr lang="es-ES" sz="1200" b="1" dirty="0" smtClean="0">
              <a:solidFill>
                <a:schemeClr val="tx2">
                  <a:lumMod val="25000"/>
                </a:schemeClr>
              </a:solidFill>
              <a:latin typeface="Hobo Std" pitchFamily="34" charset="0"/>
            </a:endParaRPr>
          </a:p>
          <a:p>
            <a:pPr algn="ctr">
              <a:defRPr/>
            </a:pPr>
            <a:r>
              <a:rPr lang="es-ES" sz="1200" b="1" dirty="0" smtClean="0">
                <a:solidFill>
                  <a:schemeClr val="tx2">
                    <a:lumMod val="25000"/>
                  </a:schemeClr>
                </a:solidFill>
                <a:latin typeface="Hobo Std" pitchFamily="34" charset="0"/>
              </a:rPr>
              <a:t>Muchas personas, </a:t>
            </a:r>
            <a:r>
              <a:rPr lang="es-ES" sz="1200" b="1" dirty="0">
                <a:solidFill>
                  <a:schemeClr val="tx2">
                    <a:lumMod val="25000"/>
                  </a:schemeClr>
                </a:solidFill>
                <a:latin typeface="Hobo Std" pitchFamily="34" charset="0"/>
              </a:rPr>
              <a:t>especialmente los niños, presentan algunos síntomas de alergias al comer mucho huevo. Esto se traduce a </a:t>
            </a:r>
            <a:r>
              <a:rPr lang="es-ES" sz="1200" b="1" dirty="0" smtClean="0">
                <a:solidFill>
                  <a:schemeClr val="tx2">
                    <a:lumMod val="25000"/>
                  </a:schemeClr>
                </a:solidFill>
                <a:latin typeface="Hobo Std" pitchFamily="34" charset="0"/>
              </a:rPr>
              <a:t>que el </a:t>
            </a:r>
            <a:r>
              <a:rPr lang="es-ES" sz="1200" b="1" dirty="0">
                <a:solidFill>
                  <a:schemeClr val="tx2">
                    <a:lumMod val="25000"/>
                  </a:schemeClr>
                </a:solidFill>
                <a:latin typeface="Hobo Std" pitchFamily="34" charset="0"/>
              </a:rPr>
              <a:t>sistema inmunológico y el digestivo actúen de forma descontrolada, haciendo que las células que combaten los </a:t>
            </a:r>
            <a:r>
              <a:rPr lang="es-ES" sz="1200" b="1" dirty="0" smtClean="0">
                <a:solidFill>
                  <a:schemeClr val="tx2">
                    <a:lumMod val="25000"/>
                  </a:schemeClr>
                </a:solidFill>
                <a:latin typeface="Hobo Std" pitchFamily="34" charset="0"/>
              </a:rPr>
              <a:t>virus, visualicen </a:t>
            </a:r>
            <a:r>
              <a:rPr lang="es-ES" sz="1200" b="1" dirty="0">
                <a:solidFill>
                  <a:schemeClr val="tx2">
                    <a:lumMod val="25000"/>
                  </a:schemeClr>
                </a:solidFill>
                <a:latin typeface="Hobo Std" pitchFamily="34" charset="0"/>
              </a:rPr>
              <a:t>las proteínas del huevo como elementos nocivos e invasivos.</a:t>
            </a:r>
          </a:p>
          <a:p>
            <a:pPr algn="ctr">
              <a:defRPr/>
            </a:pPr>
            <a:r>
              <a:rPr lang="es-ES" sz="1200" b="1" dirty="0">
                <a:solidFill>
                  <a:schemeClr val="tx2">
                    <a:lumMod val="25000"/>
                  </a:schemeClr>
                </a:solidFill>
                <a:latin typeface="Hobo Std" pitchFamily="34" charset="0"/>
              </a:rPr>
              <a:t>Por esta razón, el organismo comienza a enfermarse y se pueden desarrollar los siguientes síntomas: Agotamiento, dificultad para respirar, tos seca, dolor abdominal, vómito y diarrea.</a:t>
            </a:r>
          </a:p>
          <a:p>
            <a:pPr algn="ctr">
              <a:defRPr/>
            </a:pPr>
            <a:r>
              <a:rPr lang="es-ES" sz="1200" b="1" dirty="0">
                <a:solidFill>
                  <a:schemeClr val="tx2">
                    <a:lumMod val="25000"/>
                  </a:schemeClr>
                </a:solidFill>
                <a:latin typeface="Hobo Std" pitchFamily="34" charset="0"/>
              </a:rPr>
              <a:t>Sin embargo, las alergias al huevo se presentan en el organismo a través de síntomas en la piel con inflamación de ciertas partes de la dermis, brotes un tanto rojizos, malestar en la vista con un tanto de picazón y ardor donde se presenten las afecciones.</a:t>
            </a:r>
          </a:p>
          <a:p>
            <a:pPr algn="ctr">
              <a:defRPr/>
            </a:pP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593563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32 Grupo"/>
          <p:cNvGrpSpPr/>
          <p:nvPr/>
        </p:nvGrpSpPr>
        <p:grpSpPr>
          <a:xfrm>
            <a:off x="-30192" y="0"/>
            <a:ext cx="9144000" cy="5143500"/>
            <a:chOff x="0" y="0"/>
            <a:chExt cx="9144000" cy="5143500"/>
          </a:xfrm>
        </p:grpSpPr>
        <p:sp>
          <p:nvSpPr>
            <p:cNvPr id="34" name="33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chemeClr val="accent5">
                    <a:lumMod val="0"/>
                    <a:lumOff val="10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8" name="37 Imagen" descr="Diapositiva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47497">
                <a:srgbClr val="9E8B36">
                  <a:alpha val="0"/>
                </a:srgbClr>
              </a:gs>
              <a:gs pos="1250">
                <a:schemeClr val="accent2">
                  <a:lumMod val="75000"/>
                </a:schemeClr>
              </a:gs>
              <a:gs pos="26000">
                <a:srgbClr val="FF0000">
                  <a:alpha val="78000"/>
                </a:srgbClr>
              </a:gs>
              <a:gs pos="63000">
                <a:srgbClr val="FFC000">
                  <a:alpha val="73000"/>
                </a:srgbClr>
              </a:gs>
              <a:gs pos="100000">
                <a:schemeClr val="tx1">
                  <a:alpha val="66000"/>
                </a:schemeClr>
              </a:gs>
            </a:gsLst>
            <a:lin ang="5400000" scaled="0"/>
          </a:gradFill>
          <a:ln w="1270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102344" y="-524594"/>
            <a:ext cx="9252520" cy="6408712"/>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16057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4000" fill="hold"/>
                                        <p:tgtEl>
                                          <p:spTgt spid="24"/>
                                        </p:tgtEl>
                                        <p:attrNameLst>
                                          <p:attrName>ppt_x</p:attrName>
                                        </p:attrNameLst>
                                      </p:cBhvr>
                                      <p:tavLst>
                                        <p:tav tm="0">
                                          <p:val>
                                            <p:strVal val="0-#ppt_w/2"/>
                                          </p:val>
                                        </p:tav>
                                        <p:tav tm="100000">
                                          <p:val>
                                            <p:strVal val="#ppt_x"/>
                                          </p:val>
                                        </p:tav>
                                      </p:tavLst>
                                    </p:anim>
                                    <p:anim calcmode="lin" valueType="num">
                                      <p:cBhvr additive="base">
                                        <p:cTn id="11" dur="4000" fill="hold"/>
                                        <p:tgtEl>
                                          <p:spTgt spid="24"/>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4000" fill="hold"/>
                                        <p:tgtEl>
                                          <p:spTgt spid="24"/>
                                        </p:tgtEl>
                                        <p:attrNameLst>
                                          <p:attrName>ppt_w</p:attrName>
                                        </p:attrNameLst>
                                      </p:cBhvr>
                                      <p:tavLst>
                                        <p:tav tm="0" fmla="#ppt_w*sin(2.5*pi*$)">
                                          <p:val>
                                            <p:fltVal val="0"/>
                                          </p:val>
                                        </p:tav>
                                        <p:tav tm="100000">
                                          <p:val>
                                            <p:fltVal val="1"/>
                                          </p:val>
                                        </p:tav>
                                      </p:tavLst>
                                    </p:anim>
                                    <p:anim calcmode="lin" valueType="num">
                                      <p:cBhvr>
                                        <p:cTn id="15" dur="4000" fill="hold"/>
                                        <p:tgtEl>
                                          <p:spTgt spid="24"/>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500"/>
                                        <p:tgtEl>
                                          <p:spTgt spid="24"/>
                                        </p:tgtEl>
                                        <p:attrNameLst>
                                          <p:attrName>ppt_x</p:attrName>
                                        </p:attrNameLst>
                                      </p:cBhvr>
                                      <p:tavLst>
                                        <p:tav tm="0">
                                          <p:val>
                                            <p:strVal val="ppt_x"/>
                                          </p:val>
                                        </p:tav>
                                        <p:tav tm="100000">
                                          <p:val>
                                            <p:strVal val="1+ppt_w/2"/>
                                          </p:val>
                                        </p:tav>
                                      </p:tavLst>
                                    </p:anim>
                                    <p:anim calcmode="lin" valueType="num">
                                      <p:cBhvr additive="base">
                                        <p:cTn id="18" dur="4500"/>
                                        <p:tgtEl>
                                          <p:spTgt spid="24"/>
                                        </p:tgtEl>
                                        <p:attrNameLst>
                                          <p:attrName>ppt_y</p:attrName>
                                        </p:attrNameLst>
                                      </p:cBhvr>
                                      <p:tavLst>
                                        <p:tav tm="0">
                                          <p:val>
                                            <p:strVal val="ppt_y"/>
                                          </p:val>
                                        </p:tav>
                                        <p:tav tm="100000">
                                          <p:val>
                                            <p:strVal val="ppt_y"/>
                                          </p:val>
                                        </p:tav>
                                      </p:tavLst>
                                    </p:anim>
                                    <p:set>
                                      <p:cBhvr>
                                        <p:cTn id="19" dur="1" fill="hold">
                                          <p:stCondLst>
                                            <p:cond delay="4499"/>
                                          </p:stCondLst>
                                        </p:cTn>
                                        <p:tgtEl>
                                          <p:spTgt spid="24"/>
                                        </p:tgtEl>
                                        <p:attrNameLst>
                                          <p:attrName>style.visibility</p:attrName>
                                        </p:attrNameLst>
                                      </p:cBhvr>
                                      <p:to>
                                        <p:strVal val="hidden"/>
                                      </p:to>
                                    </p:set>
                                  </p:childTnLst>
                                </p:cTn>
                              </p:par>
                              <p:par>
                                <p:cTn id="20" presetID="2" presetClass="entr" presetSubtype="8"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0-#ppt_w/2"/>
                                          </p:val>
                                        </p:tav>
                                        <p:tav tm="100000">
                                          <p:val>
                                            <p:strVal val="#ppt_x"/>
                                          </p:val>
                                        </p:tav>
                                      </p:tavLst>
                                    </p:anim>
                                    <p:anim calcmode="lin" valueType="num">
                                      <p:cBhvr additive="base">
                                        <p:cTn id="23" dur="4000" fill="hold"/>
                                        <p:tgtEl>
                                          <p:spTgt spid="25"/>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4000" fill="hold"/>
                                        <p:tgtEl>
                                          <p:spTgt spid="25"/>
                                        </p:tgtEl>
                                        <p:attrNameLst>
                                          <p:attrName>ppt_w</p:attrName>
                                        </p:attrNameLst>
                                      </p:cBhvr>
                                      <p:tavLst>
                                        <p:tav tm="0" fmla="#ppt_w*sin(2.5*pi*$)">
                                          <p:val>
                                            <p:fltVal val="0"/>
                                          </p:val>
                                        </p:tav>
                                        <p:tav tm="100000">
                                          <p:val>
                                            <p:fltVal val="1"/>
                                          </p:val>
                                        </p:tav>
                                      </p:tavLst>
                                    </p:anim>
                                    <p:anim calcmode="lin" valueType="num">
                                      <p:cBhvr>
                                        <p:cTn id="27" dur="4000" fill="hold"/>
                                        <p:tgtEl>
                                          <p:spTgt spid="25"/>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25"/>
                                        </p:tgtEl>
                                        <p:attrNameLst>
                                          <p:attrName>ppt_x</p:attrName>
                                        </p:attrNameLst>
                                      </p:cBhvr>
                                      <p:tavLst>
                                        <p:tav tm="0">
                                          <p:val>
                                            <p:strVal val="ppt_x"/>
                                          </p:val>
                                        </p:tav>
                                        <p:tav tm="100000">
                                          <p:val>
                                            <p:strVal val="1+ppt_w/2"/>
                                          </p:val>
                                        </p:tav>
                                      </p:tavLst>
                                    </p:anim>
                                    <p:anim calcmode="lin" valueType="num">
                                      <p:cBhvr additive="base">
                                        <p:cTn id="30" dur="4500"/>
                                        <p:tgtEl>
                                          <p:spTgt spid="25"/>
                                        </p:tgtEl>
                                        <p:attrNameLst>
                                          <p:attrName>ppt_y</p:attrName>
                                        </p:attrNameLst>
                                      </p:cBhvr>
                                      <p:tavLst>
                                        <p:tav tm="0">
                                          <p:val>
                                            <p:strVal val="ppt_y"/>
                                          </p:val>
                                        </p:tav>
                                        <p:tav tm="100000">
                                          <p:val>
                                            <p:strVal val="ppt_y"/>
                                          </p:val>
                                        </p:tav>
                                      </p:tavLst>
                                    </p:anim>
                                    <p:set>
                                      <p:cBhvr>
                                        <p:cTn id="31" dur="1" fill="hold">
                                          <p:stCondLst>
                                            <p:cond delay="4499"/>
                                          </p:stCondLst>
                                        </p:cTn>
                                        <p:tgtEl>
                                          <p:spTgt spid="25"/>
                                        </p:tgtEl>
                                        <p:attrNameLst>
                                          <p:attrName>style.visibility</p:attrName>
                                        </p:attrNameLst>
                                      </p:cBhvr>
                                      <p:to>
                                        <p:strVal val="hidden"/>
                                      </p:to>
                                    </p:set>
                                  </p:childTnLst>
                                </p:cTn>
                              </p:par>
                              <p:par>
                                <p:cTn id="32" presetID="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4000" fill="hold"/>
                                        <p:tgtEl>
                                          <p:spTgt spid="29"/>
                                        </p:tgtEl>
                                        <p:attrNameLst>
                                          <p:attrName>ppt_x</p:attrName>
                                        </p:attrNameLst>
                                      </p:cBhvr>
                                      <p:tavLst>
                                        <p:tav tm="0">
                                          <p:val>
                                            <p:strVal val="0-#ppt_w/2"/>
                                          </p:val>
                                        </p:tav>
                                        <p:tav tm="100000">
                                          <p:val>
                                            <p:strVal val="#ppt_x"/>
                                          </p:val>
                                        </p:tav>
                                      </p:tavLst>
                                    </p:anim>
                                    <p:anim calcmode="lin" valueType="num">
                                      <p:cBhvr additive="base">
                                        <p:cTn id="35" dur="4000" fill="hold"/>
                                        <p:tgtEl>
                                          <p:spTgt spid="2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p:cTn id="38" dur="4000" fill="hold"/>
                                        <p:tgtEl>
                                          <p:spTgt spid="29"/>
                                        </p:tgtEl>
                                        <p:attrNameLst>
                                          <p:attrName>ppt_w</p:attrName>
                                        </p:attrNameLst>
                                      </p:cBhvr>
                                      <p:tavLst>
                                        <p:tav tm="0" fmla="#ppt_w*sin(2.5*pi*$)">
                                          <p:val>
                                            <p:fltVal val="0"/>
                                          </p:val>
                                        </p:tav>
                                        <p:tav tm="100000">
                                          <p:val>
                                            <p:fltVal val="1"/>
                                          </p:val>
                                        </p:tav>
                                      </p:tavLst>
                                    </p:anim>
                                    <p:anim calcmode="lin" valueType="num">
                                      <p:cBhvr>
                                        <p:cTn id="39" dur="4000" fill="hold"/>
                                        <p:tgtEl>
                                          <p:spTgt spid="29"/>
                                        </p:tgtEl>
                                        <p:attrNameLst>
                                          <p:attrName>ppt_h</p:attrName>
                                        </p:attrNameLst>
                                      </p:cBhvr>
                                      <p:tavLst>
                                        <p:tav tm="0">
                                          <p:val>
                                            <p:strVal val="#ppt_h"/>
                                          </p:val>
                                        </p:tav>
                                        <p:tav tm="100000">
                                          <p:val>
                                            <p:strVal val="#ppt_h"/>
                                          </p:val>
                                        </p:tav>
                                      </p:tavLst>
                                    </p:anim>
                                  </p:childTnLst>
                                </p:cTn>
                              </p:par>
                              <p:par>
                                <p:cTn id="40" presetID="2" presetClass="exit" presetSubtype="2" fill="hold" grpId="2" nodeType="withEffect">
                                  <p:stCondLst>
                                    <p:cond delay="0"/>
                                  </p:stCondLst>
                                  <p:childTnLst>
                                    <p:anim calcmode="lin" valueType="num">
                                      <p:cBhvr additive="base">
                                        <p:cTn id="41" dur="4500"/>
                                        <p:tgtEl>
                                          <p:spTgt spid="29"/>
                                        </p:tgtEl>
                                        <p:attrNameLst>
                                          <p:attrName>ppt_x</p:attrName>
                                        </p:attrNameLst>
                                      </p:cBhvr>
                                      <p:tavLst>
                                        <p:tav tm="0">
                                          <p:val>
                                            <p:strVal val="ppt_x"/>
                                          </p:val>
                                        </p:tav>
                                        <p:tav tm="100000">
                                          <p:val>
                                            <p:strVal val="1+ppt_w/2"/>
                                          </p:val>
                                        </p:tav>
                                      </p:tavLst>
                                    </p:anim>
                                    <p:anim calcmode="lin" valueType="num">
                                      <p:cBhvr additive="base">
                                        <p:cTn id="42" dur="4500"/>
                                        <p:tgtEl>
                                          <p:spTgt spid="29"/>
                                        </p:tgtEl>
                                        <p:attrNameLst>
                                          <p:attrName>ppt_y</p:attrName>
                                        </p:attrNameLst>
                                      </p:cBhvr>
                                      <p:tavLst>
                                        <p:tav tm="0">
                                          <p:val>
                                            <p:strVal val="ppt_y"/>
                                          </p:val>
                                        </p:tav>
                                        <p:tav tm="100000">
                                          <p:val>
                                            <p:strVal val="ppt_y"/>
                                          </p:val>
                                        </p:tav>
                                      </p:tavLst>
                                    </p:anim>
                                    <p:set>
                                      <p:cBhvr>
                                        <p:cTn id="43" dur="1" fill="hold">
                                          <p:stCondLst>
                                            <p:cond delay="4499"/>
                                          </p:stCondLst>
                                        </p:cTn>
                                        <p:tgtEl>
                                          <p:spTgt spid="29"/>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4000" fill="hold"/>
                                        <p:tgtEl>
                                          <p:spTgt spid="27"/>
                                        </p:tgtEl>
                                        <p:attrNameLst>
                                          <p:attrName>ppt_x</p:attrName>
                                        </p:attrNameLst>
                                      </p:cBhvr>
                                      <p:tavLst>
                                        <p:tav tm="0">
                                          <p:val>
                                            <p:strVal val="0-#ppt_w/2"/>
                                          </p:val>
                                        </p:tav>
                                        <p:tav tm="100000">
                                          <p:val>
                                            <p:strVal val="#ppt_x"/>
                                          </p:val>
                                        </p:tav>
                                      </p:tavLst>
                                    </p:anim>
                                    <p:anim calcmode="lin" valueType="num">
                                      <p:cBhvr additive="base">
                                        <p:cTn id="47" dur="4000" fill="hold"/>
                                        <p:tgtEl>
                                          <p:spTgt spid="27"/>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4000" fill="hold"/>
                                        <p:tgtEl>
                                          <p:spTgt spid="27"/>
                                        </p:tgtEl>
                                        <p:attrNameLst>
                                          <p:attrName>ppt_w</p:attrName>
                                        </p:attrNameLst>
                                      </p:cBhvr>
                                      <p:tavLst>
                                        <p:tav tm="0" fmla="#ppt_w*sin(2.5*pi*$)">
                                          <p:val>
                                            <p:fltVal val="0"/>
                                          </p:val>
                                        </p:tav>
                                        <p:tav tm="100000">
                                          <p:val>
                                            <p:fltVal val="1"/>
                                          </p:val>
                                        </p:tav>
                                      </p:tavLst>
                                    </p:anim>
                                    <p:anim calcmode="lin" valueType="num">
                                      <p:cBhvr>
                                        <p:cTn id="51" dur="4000" fill="hold"/>
                                        <p:tgtEl>
                                          <p:spTgt spid="27"/>
                                        </p:tgtEl>
                                        <p:attrNameLst>
                                          <p:attrName>ppt_h</p:attrName>
                                        </p:attrNameLst>
                                      </p:cBhvr>
                                      <p:tavLst>
                                        <p:tav tm="0">
                                          <p:val>
                                            <p:strVal val="#ppt_h"/>
                                          </p:val>
                                        </p:tav>
                                        <p:tav tm="100000">
                                          <p:val>
                                            <p:strVal val="#ppt_h"/>
                                          </p:val>
                                        </p:tav>
                                      </p:tavLst>
                                    </p:anim>
                                  </p:childTnLst>
                                </p:cTn>
                              </p:par>
                              <p:par>
                                <p:cTn id="52" presetID="2" presetClass="exit" presetSubtype="2" fill="hold" grpId="2" nodeType="withEffect">
                                  <p:stCondLst>
                                    <p:cond delay="0"/>
                                  </p:stCondLst>
                                  <p:childTnLst>
                                    <p:anim calcmode="lin" valueType="num">
                                      <p:cBhvr additive="base">
                                        <p:cTn id="53" dur="4500"/>
                                        <p:tgtEl>
                                          <p:spTgt spid="27"/>
                                        </p:tgtEl>
                                        <p:attrNameLst>
                                          <p:attrName>ppt_x</p:attrName>
                                        </p:attrNameLst>
                                      </p:cBhvr>
                                      <p:tavLst>
                                        <p:tav tm="0">
                                          <p:val>
                                            <p:strVal val="ppt_x"/>
                                          </p:val>
                                        </p:tav>
                                        <p:tav tm="100000">
                                          <p:val>
                                            <p:strVal val="1+ppt_w/2"/>
                                          </p:val>
                                        </p:tav>
                                      </p:tavLst>
                                    </p:anim>
                                    <p:anim calcmode="lin" valueType="num">
                                      <p:cBhvr additive="base">
                                        <p:cTn id="54" dur="4500"/>
                                        <p:tgtEl>
                                          <p:spTgt spid="27"/>
                                        </p:tgtEl>
                                        <p:attrNameLst>
                                          <p:attrName>ppt_y</p:attrName>
                                        </p:attrNameLst>
                                      </p:cBhvr>
                                      <p:tavLst>
                                        <p:tav tm="0">
                                          <p:val>
                                            <p:strVal val="ppt_y"/>
                                          </p:val>
                                        </p:tav>
                                        <p:tav tm="100000">
                                          <p:val>
                                            <p:strVal val="ppt_y"/>
                                          </p:val>
                                        </p:tav>
                                      </p:tavLst>
                                    </p:anim>
                                    <p:set>
                                      <p:cBhvr>
                                        <p:cTn id="55" dur="1" fill="hold">
                                          <p:stCondLst>
                                            <p:cond delay="4499"/>
                                          </p:stCondLst>
                                        </p:cTn>
                                        <p:tgtEl>
                                          <p:spTgt spid="27"/>
                                        </p:tgtEl>
                                        <p:attrNameLst>
                                          <p:attrName>style.visibility</p:attrName>
                                        </p:attrNameLst>
                                      </p:cBhvr>
                                      <p:to>
                                        <p:strVal val="hidden"/>
                                      </p:to>
                                    </p:set>
                                  </p:childTnLst>
                                </p:cTn>
                              </p:par>
                              <p:par>
                                <p:cTn id="56" presetID="2" presetClass="entr" presetSubtype="8"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4000" fill="hold"/>
                                        <p:tgtEl>
                                          <p:spTgt spid="26"/>
                                        </p:tgtEl>
                                        <p:attrNameLst>
                                          <p:attrName>ppt_x</p:attrName>
                                        </p:attrNameLst>
                                      </p:cBhvr>
                                      <p:tavLst>
                                        <p:tav tm="0">
                                          <p:val>
                                            <p:strVal val="0-#ppt_w/2"/>
                                          </p:val>
                                        </p:tav>
                                        <p:tav tm="100000">
                                          <p:val>
                                            <p:strVal val="#ppt_x"/>
                                          </p:val>
                                        </p:tav>
                                      </p:tavLst>
                                    </p:anim>
                                    <p:anim calcmode="lin" valueType="num">
                                      <p:cBhvr additive="base">
                                        <p:cTn id="59" dur="4000" fill="hold"/>
                                        <p:tgtEl>
                                          <p:spTgt spid="26"/>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4000" fill="hold"/>
                                        <p:tgtEl>
                                          <p:spTgt spid="26"/>
                                        </p:tgtEl>
                                        <p:attrNameLst>
                                          <p:attrName>ppt_w</p:attrName>
                                        </p:attrNameLst>
                                      </p:cBhvr>
                                      <p:tavLst>
                                        <p:tav tm="0" fmla="#ppt_w*sin(2.5*pi*$)">
                                          <p:val>
                                            <p:fltVal val="0"/>
                                          </p:val>
                                        </p:tav>
                                        <p:tav tm="100000">
                                          <p:val>
                                            <p:fltVal val="1"/>
                                          </p:val>
                                        </p:tav>
                                      </p:tavLst>
                                    </p:anim>
                                    <p:anim calcmode="lin" valueType="num">
                                      <p:cBhvr>
                                        <p:cTn id="63" dur="4000" fill="hold"/>
                                        <p:tgtEl>
                                          <p:spTgt spid="26"/>
                                        </p:tgtEl>
                                        <p:attrNameLst>
                                          <p:attrName>ppt_h</p:attrName>
                                        </p:attrNameLst>
                                      </p:cBhvr>
                                      <p:tavLst>
                                        <p:tav tm="0">
                                          <p:val>
                                            <p:strVal val="#ppt_h"/>
                                          </p:val>
                                        </p:tav>
                                        <p:tav tm="100000">
                                          <p:val>
                                            <p:strVal val="#ppt_h"/>
                                          </p:val>
                                        </p:tav>
                                      </p:tavLst>
                                    </p:anim>
                                  </p:childTnLst>
                                </p:cTn>
                              </p:par>
                              <p:par>
                                <p:cTn id="64" presetID="2" presetClass="exit" presetSubtype="2" fill="hold" grpId="2" nodeType="withEffect">
                                  <p:stCondLst>
                                    <p:cond delay="0"/>
                                  </p:stCondLst>
                                  <p:childTnLst>
                                    <p:anim calcmode="lin" valueType="num">
                                      <p:cBhvr additive="base">
                                        <p:cTn id="65" dur="4500"/>
                                        <p:tgtEl>
                                          <p:spTgt spid="26"/>
                                        </p:tgtEl>
                                        <p:attrNameLst>
                                          <p:attrName>ppt_x</p:attrName>
                                        </p:attrNameLst>
                                      </p:cBhvr>
                                      <p:tavLst>
                                        <p:tav tm="0">
                                          <p:val>
                                            <p:strVal val="ppt_x"/>
                                          </p:val>
                                        </p:tav>
                                        <p:tav tm="100000">
                                          <p:val>
                                            <p:strVal val="1+ppt_w/2"/>
                                          </p:val>
                                        </p:tav>
                                      </p:tavLst>
                                    </p:anim>
                                    <p:anim calcmode="lin" valueType="num">
                                      <p:cBhvr additive="base">
                                        <p:cTn id="66" dur="4500"/>
                                        <p:tgtEl>
                                          <p:spTgt spid="26"/>
                                        </p:tgtEl>
                                        <p:attrNameLst>
                                          <p:attrName>ppt_y</p:attrName>
                                        </p:attrNameLst>
                                      </p:cBhvr>
                                      <p:tavLst>
                                        <p:tav tm="0">
                                          <p:val>
                                            <p:strVal val="ppt_y"/>
                                          </p:val>
                                        </p:tav>
                                        <p:tav tm="100000">
                                          <p:val>
                                            <p:strVal val="ppt_y"/>
                                          </p:val>
                                        </p:tav>
                                      </p:tavLst>
                                    </p:anim>
                                    <p:set>
                                      <p:cBhvr>
                                        <p:cTn id="67" dur="1" fill="hold">
                                          <p:stCondLst>
                                            <p:cond delay="4499"/>
                                          </p:stCondLst>
                                        </p:cTn>
                                        <p:tgtEl>
                                          <p:spTgt spid="26"/>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4000" fill="hold"/>
                                        <p:tgtEl>
                                          <p:spTgt spid="28"/>
                                        </p:tgtEl>
                                        <p:attrNameLst>
                                          <p:attrName>ppt_x</p:attrName>
                                        </p:attrNameLst>
                                      </p:cBhvr>
                                      <p:tavLst>
                                        <p:tav tm="0">
                                          <p:val>
                                            <p:strVal val="0-#ppt_w/2"/>
                                          </p:val>
                                        </p:tav>
                                        <p:tav tm="100000">
                                          <p:val>
                                            <p:strVal val="#ppt_x"/>
                                          </p:val>
                                        </p:tav>
                                      </p:tavLst>
                                    </p:anim>
                                    <p:anim calcmode="lin" valueType="num">
                                      <p:cBhvr additive="base">
                                        <p:cTn id="71" dur="4000" fill="hold"/>
                                        <p:tgtEl>
                                          <p:spTgt spid="2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p:cTn id="74" dur="4000" fill="hold"/>
                                        <p:tgtEl>
                                          <p:spTgt spid="28"/>
                                        </p:tgtEl>
                                        <p:attrNameLst>
                                          <p:attrName>ppt_w</p:attrName>
                                        </p:attrNameLst>
                                      </p:cBhvr>
                                      <p:tavLst>
                                        <p:tav tm="0" fmla="#ppt_w*sin(2.5*pi*$)">
                                          <p:val>
                                            <p:fltVal val="0"/>
                                          </p:val>
                                        </p:tav>
                                        <p:tav tm="100000">
                                          <p:val>
                                            <p:fltVal val="1"/>
                                          </p:val>
                                        </p:tav>
                                      </p:tavLst>
                                    </p:anim>
                                    <p:anim calcmode="lin" valueType="num">
                                      <p:cBhvr>
                                        <p:cTn id="75" dur="4000" fill="hold"/>
                                        <p:tgtEl>
                                          <p:spTgt spid="28"/>
                                        </p:tgtEl>
                                        <p:attrNameLst>
                                          <p:attrName>ppt_h</p:attrName>
                                        </p:attrNameLst>
                                      </p:cBhvr>
                                      <p:tavLst>
                                        <p:tav tm="0">
                                          <p:val>
                                            <p:strVal val="#ppt_h"/>
                                          </p:val>
                                        </p:tav>
                                        <p:tav tm="100000">
                                          <p:val>
                                            <p:strVal val="#ppt_h"/>
                                          </p:val>
                                        </p:tav>
                                      </p:tavLst>
                                    </p:anim>
                                  </p:childTnLst>
                                </p:cTn>
                              </p:par>
                              <p:par>
                                <p:cTn id="76" presetID="2" presetClass="exit" presetSubtype="2" fill="hold" grpId="2" nodeType="withEffect">
                                  <p:stCondLst>
                                    <p:cond delay="0"/>
                                  </p:stCondLst>
                                  <p:childTnLst>
                                    <p:anim calcmode="lin" valueType="num">
                                      <p:cBhvr additive="base">
                                        <p:cTn id="77" dur="4500"/>
                                        <p:tgtEl>
                                          <p:spTgt spid="28"/>
                                        </p:tgtEl>
                                        <p:attrNameLst>
                                          <p:attrName>ppt_x</p:attrName>
                                        </p:attrNameLst>
                                      </p:cBhvr>
                                      <p:tavLst>
                                        <p:tav tm="0">
                                          <p:val>
                                            <p:strVal val="ppt_x"/>
                                          </p:val>
                                        </p:tav>
                                        <p:tav tm="100000">
                                          <p:val>
                                            <p:strVal val="1+ppt_w/2"/>
                                          </p:val>
                                        </p:tav>
                                      </p:tavLst>
                                    </p:anim>
                                    <p:anim calcmode="lin" valueType="num">
                                      <p:cBhvr additive="base">
                                        <p:cTn id="78" dur="4500"/>
                                        <p:tgtEl>
                                          <p:spTgt spid="28"/>
                                        </p:tgtEl>
                                        <p:attrNameLst>
                                          <p:attrName>ppt_y</p:attrName>
                                        </p:attrNameLst>
                                      </p:cBhvr>
                                      <p:tavLst>
                                        <p:tav tm="0">
                                          <p:val>
                                            <p:strVal val="ppt_y"/>
                                          </p:val>
                                        </p:tav>
                                        <p:tav tm="100000">
                                          <p:val>
                                            <p:strVal val="ppt_y"/>
                                          </p:val>
                                        </p:tav>
                                      </p:tavLst>
                                    </p:anim>
                                    <p:set>
                                      <p:cBhvr>
                                        <p:cTn id="79" dur="1" fill="hold">
                                          <p:stCondLst>
                                            <p:cond delay="4499"/>
                                          </p:stCondLst>
                                        </p:cTn>
                                        <p:tgtEl>
                                          <p:spTgt spid="28"/>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4000" fill="hold"/>
                                        <p:tgtEl>
                                          <p:spTgt spid="6"/>
                                        </p:tgtEl>
                                        <p:attrNameLst>
                                          <p:attrName>ppt_x</p:attrName>
                                        </p:attrNameLst>
                                      </p:cBhvr>
                                      <p:tavLst>
                                        <p:tav tm="0">
                                          <p:val>
                                            <p:strVal val="#ppt_x"/>
                                          </p:val>
                                        </p:tav>
                                        <p:tav tm="100000">
                                          <p:val>
                                            <p:strVal val="#ppt_x"/>
                                          </p:val>
                                        </p:tav>
                                      </p:tavLst>
                                    </p:anim>
                                    <p:anim calcmode="lin" valueType="num">
                                      <p:cBhvr additive="base">
                                        <p:cTn id="83" dur="4000" fill="hold"/>
                                        <p:tgtEl>
                                          <p:spTgt spid="6"/>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4000" fill="hold"/>
                                        <p:tgtEl>
                                          <p:spTgt spid="6"/>
                                        </p:tgtEl>
                                        <p:attrNameLst>
                                          <p:attrName>ppt_w</p:attrName>
                                        </p:attrNameLst>
                                      </p:cBhvr>
                                      <p:tavLst>
                                        <p:tav tm="0">
                                          <p:val>
                                            <p:strVal val="#ppt_w"/>
                                          </p:val>
                                        </p:tav>
                                        <p:tav tm="100000">
                                          <p:val>
                                            <p:strVal val="#ppt_w"/>
                                          </p:val>
                                        </p:tav>
                                      </p:tavLst>
                                    </p:anim>
                                    <p:anim calcmode="lin" valueType="num">
                                      <p:cBhvr>
                                        <p:cTn id="87" dur="4000" fill="hold"/>
                                        <p:tgtEl>
                                          <p:spTgt spid="6"/>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6"/>
                                        </p:tgtEl>
                                        <p:attrNameLst>
                                          <p:attrName>ppt_x</p:attrName>
                                        </p:attrNameLst>
                                      </p:cBhvr>
                                      <p:tavLst>
                                        <p:tav tm="0">
                                          <p:val>
                                            <p:strVal val="ppt_x"/>
                                          </p:val>
                                        </p:tav>
                                        <p:tav tm="100000">
                                          <p:val>
                                            <p:strVal val="ppt_x"/>
                                          </p:val>
                                        </p:tav>
                                      </p:tavLst>
                                    </p:anim>
                                    <p:anim calcmode="lin" valueType="num">
                                      <p:cBhvr additive="base">
                                        <p:cTn id="90" dur="4500"/>
                                        <p:tgtEl>
                                          <p:spTgt spid="6"/>
                                        </p:tgtEl>
                                        <p:attrNameLst>
                                          <p:attrName>ppt_y</p:attrName>
                                        </p:attrNameLst>
                                      </p:cBhvr>
                                      <p:tavLst>
                                        <p:tav tm="0">
                                          <p:val>
                                            <p:strVal val="ppt_y"/>
                                          </p:val>
                                        </p:tav>
                                        <p:tav tm="100000">
                                          <p:val>
                                            <p:strVal val="1+ppt_h/2"/>
                                          </p:val>
                                        </p:tav>
                                      </p:tavLst>
                                    </p:anim>
                                    <p:set>
                                      <p:cBhvr>
                                        <p:cTn id="91" dur="1" fill="hold">
                                          <p:stCondLst>
                                            <p:cond delay="4499"/>
                                          </p:stCondLst>
                                        </p:cTn>
                                        <p:tgtEl>
                                          <p:spTgt spid="6"/>
                                        </p:tgtEl>
                                        <p:attrNameLst>
                                          <p:attrName>style.visibility</p:attrName>
                                        </p:attrNameLst>
                                      </p:cBhvr>
                                      <p:to>
                                        <p:strVal val="hidden"/>
                                      </p:to>
                                    </p:set>
                                  </p:childTnLst>
                                </p:cTn>
                              </p:par>
                              <p:par>
                                <p:cTn id="92" presetID="2" presetClass="entr" presetSubtype="1"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additive="base">
                                        <p:cTn id="94" dur="4000" fill="hold"/>
                                        <p:tgtEl>
                                          <p:spTgt spid="5"/>
                                        </p:tgtEl>
                                        <p:attrNameLst>
                                          <p:attrName>ppt_x</p:attrName>
                                        </p:attrNameLst>
                                      </p:cBhvr>
                                      <p:tavLst>
                                        <p:tav tm="0">
                                          <p:val>
                                            <p:strVal val="#ppt_x"/>
                                          </p:val>
                                        </p:tav>
                                        <p:tav tm="100000">
                                          <p:val>
                                            <p:strVal val="#ppt_x"/>
                                          </p:val>
                                        </p:tav>
                                      </p:tavLst>
                                    </p:anim>
                                    <p:anim calcmode="lin" valueType="num">
                                      <p:cBhvr additive="base">
                                        <p:cTn id="95" dur="4000" fill="hold"/>
                                        <p:tgtEl>
                                          <p:spTgt spid="5"/>
                                        </p:tgtEl>
                                        <p:attrNameLst>
                                          <p:attrName>ppt_y</p:attrName>
                                        </p:attrNameLst>
                                      </p:cBhvr>
                                      <p:tavLst>
                                        <p:tav tm="0">
                                          <p:val>
                                            <p:strVal val="0-#ppt_h/2"/>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4000" fill="hold"/>
                                        <p:tgtEl>
                                          <p:spTgt spid="5"/>
                                        </p:tgtEl>
                                        <p:attrNameLst>
                                          <p:attrName>ppt_w</p:attrName>
                                        </p:attrNameLst>
                                      </p:cBhvr>
                                      <p:tavLst>
                                        <p:tav tm="0">
                                          <p:val>
                                            <p:strVal val="#ppt_w"/>
                                          </p:val>
                                        </p:tav>
                                        <p:tav tm="100000">
                                          <p:val>
                                            <p:strVal val="#ppt_w"/>
                                          </p:val>
                                        </p:tav>
                                      </p:tavLst>
                                    </p:anim>
                                    <p:anim calcmode="lin" valueType="num">
                                      <p:cBhvr>
                                        <p:cTn id="99" dur="4000" fill="hold"/>
                                        <p:tgtEl>
                                          <p:spTgt spid="5"/>
                                        </p:tgtEl>
                                        <p:attrNameLst>
                                          <p:attrName>ppt_h</p:attrName>
                                        </p:attrNameLst>
                                      </p:cBhvr>
                                      <p:tavLst>
                                        <p:tav tm="0" fmla="#ppt_h*sin(2.5*pi*$)">
                                          <p:val>
                                            <p:fltVal val="0"/>
                                          </p:val>
                                        </p:tav>
                                        <p:tav tm="100000">
                                          <p:val>
                                            <p:fltVal val="1"/>
                                          </p:val>
                                        </p:tav>
                                      </p:tavLst>
                                    </p:anim>
                                  </p:childTnLst>
                                </p:cTn>
                              </p:par>
                              <p:par>
                                <p:cTn id="100" presetID="2" presetClass="exit" presetSubtype="4" fill="hold" grpId="2" nodeType="withEffect">
                                  <p:stCondLst>
                                    <p:cond delay="0"/>
                                  </p:stCondLst>
                                  <p:childTnLst>
                                    <p:anim calcmode="lin" valueType="num">
                                      <p:cBhvr additive="base">
                                        <p:cTn id="101" dur="4500"/>
                                        <p:tgtEl>
                                          <p:spTgt spid="5"/>
                                        </p:tgtEl>
                                        <p:attrNameLst>
                                          <p:attrName>ppt_x</p:attrName>
                                        </p:attrNameLst>
                                      </p:cBhvr>
                                      <p:tavLst>
                                        <p:tav tm="0">
                                          <p:val>
                                            <p:strVal val="ppt_x"/>
                                          </p:val>
                                        </p:tav>
                                        <p:tav tm="100000">
                                          <p:val>
                                            <p:strVal val="ppt_x"/>
                                          </p:val>
                                        </p:tav>
                                      </p:tavLst>
                                    </p:anim>
                                    <p:anim calcmode="lin" valueType="num">
                                      <p:cBhvr additive="base">
                                        <p:cTn id="102" dur="4500"/>
                                        <p:tgtEl>
                                          <p:spTgt spid="5"/>
                                        </p:tgtEl>
                                        <p:attrNameLst>
                                          <p:attrName>ppt_y</p:attrName>
                                        </p:attrNameLst>
                                      </p:cBhvr>
                                      <p:tavLst>
                                        <p:tav tm="0">
                                          <p:val>
                                            <p:strVal val="ppt_y"/>
                                          </p:val>
                                        </p:tav>
                                        <p:tav tm="100000">
                                          <p:val>
                                            <p:strVal val="1+ppt_h/2"/>
                                          </p:val>
                                        </p:tav>
                                      </p:tavLst>
                                    </p:anim>
                                    <p:set>
                                      <p:cBhvr>
                                        <p:cTn id="103" dur="1" fill="hold">
                                          <p:stCondLst>
                                            <p:cond delay="4499"/>
                                          </p:stCondLst>
                                        </p:cTn>
                                        <p:tgtEl>
                                          <p:spTgt spid="5"/>
                                        </p:tgtEl>
                                        <p:attrNameLst>
                                          <p:attrName>style.visibility</p:attrName>
                                        </p:attrNameLst>
                                      </p:cBhvr>
                                      <p:to>
                                        <p:strVal val="hidden"/>
                                      </p:to>
                                    </p:set>
                                  </p:childTnLst>
                                </p:cTn>
                              </p:par>
                              <p:par>
                                <p:cTn id="104" presetID="2" presetClass="entr" presetSubtype="1"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4000" fill="hold"/>
                                        <p:tgtEl>
                                          <p:spTgt spid="7"/>
                                        </p:tgtEl>
                                        <p:attrNameLst>
                                          <p:attrName>ppt_x</p:attrName>
                                        </p:attrNameLst>
                                      </p:cBhvr>
                                      <p:tavLst>
                                        <p:tav tm="0">
                                          <p:val>
                                            <p:strVal val="#ppt_x"/>
                                          </p:val>
                                        </p:tav>
                                        <p:tav tm="100000">
                                          <p:val>
                                            <p:strVal val="#ppt_x"/>
                                          </p:val>
                                        </p:tav>
                                      </p:tavLst>
                                    </p:anim>
                                    <p:anim calcmode="lin" valueType="num">
                                      <p:cBhvr additive="base">
                                        <p:cTn id="107" dur="4000" fill="hold"/>
                                        <p:tgtEl>
                                          <p:spTgt spid="7"/>
                                        </p:tgtEl>
                                        <p:attrNameLst>
                                          <p:attrName>ppt_y</p:attrName>
                                        </p:attrNameLst>
                                      </p:cBhvr>
                                      <p:tavLst>
                                        <p:tav tm="0">
                                          <p:val>
                                            <p:strVal val="0-#ppt_h/2"/>
                                          </p:val>
                                        </p:tav>
                                        <p:tav tm="100000">
                                          <p:val>
                                            <p:strVal val="#ppt_y"/>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4000" fill="hold"/>
                                        <p:tgtEl>
                                          <p:spTgt spid="7"/>
                                        </p:tgtEl>
                                        <p:attrNameLst>
                                          <p:attrName>ppt_w</p:attrName>
                                        </p:attrNameLst>
                                      </p:cBhvr>
                                      <p:tavLst>
                                        <p:tav tm="0">
                                          <p:val>
                                            <p:strVal val="#ppt_w"/>
                                          </p:val>
                                        </p:tav>
                                        <p:tav tm="100000">
                                          <p:val>
                                            <p:strVal val="#ppt_w"/>
                                          </p:val>
                                        </p:tav>
                                      </p:tavLst>
                                    </p:anim>
                                    <p:anim calcmode="lin" valueType="num">
                                      <p:cBhvr>
                                        <p:cTn id="111" dur="4000" fill="hold"/>
                                        <p:tgtEl>
                                          <p:spTgt spid="7"/>
                                        </p:tgtEl>
                                        <p:attrNameLst>
                                          <p:attrName>ppt_h</p:attrName>
                                        </p:attrNameLst>
                                      </p:cBhvr>
                                      <p:tavLst>
                                        <p:tav tm="0" fmla="#ppt_h*sin(2.5*pi*$)">
                                          <p:val>
                                            <p:fltVal val="0"/>
                                          </p:val>
                                        </p:tav>
                                        <p:tav tm="100000">
                                          <p:val>
                                            <p:fltVal val="1"/>
                                          </p:val>
                                        </p:tav>
                                      </p:tavLst>
                                    </p:anim>
                                  </p:childTnLst>
                                </p:cTn>
                              </p:par>
                              <p:par>
                                <p:cTn id="112" presetID="2" presetClass="exit" presetSubtype="4" fill="hold" grpId="2" nodeType="withEffect">
                                  <p:stCondLst>
                                    <p:cond delay="0"/>
                                  </p:stCondLst>
                                  <p:childTnLst>
                                    <p:anim calcmode="lin" valueType="num">
                                      <p:cBhvr additive="base">
                                        <p:cTn id="113" dur="4500"/>
                                        <p:tgtEl>
                                          <p:spTgt spid="7"/>
                                        </p:tgtEl>
                                        <p:attrNameLst>
                                          <p:attrName>ppt_x</p:attrName>
                                        </p:attrNameLst>
                                      </p:cBhvr>
                                      <p:tavLst>
                                        <p:tav tm="0">
                                          <p:val>
                                            <p:strVal val="ppt_x"/>
                                          </p:val>
                                        </p:tav>
                                        <p:tav tm="100000">
                                          <p:val>
                                            <p:strVal val="ppt_x"/>
                                          </p:val>
                                        </p:tav>
                                      </p:tavLst>
                                    </p:anim>
                                    <p:anim calcmode="lin" valueType="num">
                                      <p:cBhvr additive="base">
                                        <p:cTn id="114" dur="4500"/>
                                        <p:tgtEl>
                                          <p:spTgt spid="7"/>
                                        </p:tgtEl>
                                        <p:attrNameLst>
                                          <p:attrName>ppt_y</p:attrName>
                                        </p:attrNameLst>
                                      </p:cBhvr>
                                      <p:tavLst>
                                        <p:tav tm="0">
                                          <p:val>
                                            <p:strVal val="ppt_y"/>
                                          </p:val>
                                        </p:tav>
                                        <p:tav tm="100000">
                                          <p:val>
                                            <p:strVal val="1+ppt_h/2"/>
                                          </p:val>
                                        </p:tav>
                                      </p:tavLst>
                                    </p:anim>
                                    <p:set>
                                      <p:cBhvr>
                                        <p:cTn id="115" dur="1" fill="hold">
                                          <p:stCondLst>
                                            <p:cond delay="4499"/>
                                          </p:stCondLst>
                                        </p:cTn>
                                        <p:tgtEl>
                                          <p:spTgt spid="7"/>
                                        </p:tgtEl>
                                        <p:attrNameLst>
                                          <p:attrName>style.visibility</p:attrName>
                                        </p:attrNameLst>
                                      </p:cBhvr>
                                      <p:to>
                                        <p:strVal val="hidden"/>
                                      </p:to>
                                    </p:set>
                                  </p:childTnLst>
                                </p:cTn>
                              </p:par>
                              <p:par>
                                <p:cTn id="116" presetID="2" presetClass="entr" presetSubtype="1" fill="hold" grpId="0"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additive="base">
                                        <p:cTn id="118" dur="4000" fill="hold"/>
                                        <p:tgtEl>
                                          <p:spTgt spid="4"/>
                                        </p:tgtEl>
                                        <p:attrNameLst>
                                          <p:attrName>ppt_x</p:attrName>
                                        </p:attrNameLst>
                                      </p:cBhvr>
                                      <p:tavLst>
                                        <p:tav tm="0">
                                          <p:val>
                                            <p:strVal val="#ppt_x"/>
                                          </p:val>
                                        </p:tav>
                                        <p:tav tm="100000">
                                          <p:val>
                                            <p:strVal val="#ppt_x"/>
                                          </p:val>
                                        </p:tav>
                                      </p:tavLst>
                                    </p:anim>
                                    <p:anim calcmode="lin" valueType="num">
                                      <p:cBhvr additive="base">
                                        <p:cTn id="119" dur="4000" fill="hold"/>
                                        <p:tgtEl>
                                          <p:spTgt spid="4"/>
                                        </p:tgtEl>
                                        <p:attrNameLst>
                                          <p:attrName>ppt_y</p:attrName>
                                        </p:attrNameLst>
                                      </p:cBhvr>
                                      <p:tavLst>
                                        <p:tav tm="0">
                                          <p:val>
                                            <p:strVal val="0-#ppt_h/2"/>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4000" fill="hold"/>
                                        <p:tgtEl>
                                          <p:spTgt spid="4"/>
                                        </p:tgtEl>
                                        <p:attrNameLst>
                                          <p:attrName>ppt_w</p:attrName>
                                        </p:attrNameLst>
                                      </p:cBhvr>
                                      <p:tavLst>
                                        <p:tav tm="0">
                                          <p:val>
                                            <p:strVal val="#ppt_w"/>
                                          </p:val>
                                        </p:tav>
                                        <p:tav tm="100000">
                                          <p:val>
                                            <p:strVal val="#ppt_w"/>
                                          </p:val>
                                        </p:tav>
                                      </p:tavLst>
                                    </p:anim>
                                    <p:anim calcmode="lin" valueType="num">
                                      <p:cBhvr>
                                        <p:cTn id="123" dur="4000" fill="hold"/>
                                        <p:tgtEl>
                                          <p:spTgt spid="4"/>
                                        </p:tgtEl>
                                        <p:attrNameLst>
                                          <p:attrName>ppt_h</p:attrName>
                                        </p:attrNameLst>
                                      </p:cBhvr>
                                      <p:tavLst>
                                        <p:tav tm="0" fmla="#ppt_h*sin(2.5*pi*$)">
                                          <p:val>
                                            <p:fltVal val="0"/>
                                          </p:val>
                                        </p:tav>
                                        <p:tav tm="100000">
                                          <p:val>
                                            <p:fltVal val="1"/>
                                          </p:val>
                                        </p:tav>
                                      </p:tavLst>
                                    </p:anim>
                                  </p:childTnLst>
                                </p:cTn>
                              </p:par>
                              <p:par>
                                <p:cTn id="124" presetID="2" presetClass="exit" presetSubtype="4" fill="hold" grpId="2" nodeType="withEffect">
                                  <p:stCondLst>
                                    <p:cond delay="0"/>
                                  </p:stCondLst>
                                  <p:childTnLst>
                                    <p:anim calcmode="lin" valueType="num">
                                      <p:cBhvr additive="base">
                                        <p:cTn id="125" dur="4500"/>
                                        <p:tgtEl>
                                          <p:spTgt spid="4"/>
                                        </p:tgtEl>
                                        <p:attrNameLst>
                                          <p:attrName>ppt_x</p:attrName>
                                        </p:attrNameLst>
                                      </p:cBhvr>
                                      <p:tavLst>
                                        <p:tav tm="0">
                                          <p:val>
                                            <p:strVal val="ppt_x"/>
                                          </p:val>
                                        </p:tav>
                                        <p:tav tm="100000">
                                          <p:val>
                                            <p:strVal val="ppt_x"/>
                                          </p:val>
                                        </p:tav>
                                      </p:tavLst>
                                    </p:anim>
                                    <p:anim calcmode="lin" valueType="num">
                                      <p:cBhvr additive="base">
                                        <p:cTn id="126" dur="4500"/>
                                        <p:tgtEl>
                                          <p:spTgt spid="4"/>
                                        </p:tgtEl>
                                        <p:attrNameLst>
                                          <p:attrName>ppt_y</p:attrName>
                                        </p:attrNameLst>
                                      </p:cBhvr>
                                      <p:tavLst>
                                        <p:tav tm="0">
                                          <p:val>
                                            <p:strVal val="ppt_y"/>
                                          </p:val>
                                        </p:tav>
                                        <p:tav tm="100000">
                                          <p:val>
                                            <p:strVal val="1+ppt_h/2"/>
                                          </p:val>
                                        </p:tav>
                                      </p:tavLst>
                                    </p:anim>
                                    <p:set>
                                      <p:cBhvr>
                                        <p:cTn id="127" dur="1" fill="hold">
                                          <p:stCondLst>
                                            <p:cond delay="4499"/>
                                          </p:stCondLst>
                                        </p:cTn>
                                        <p:tgtEl>
                                          <p:spTgt spid="4"/>
                                        </p:tgtEl>
                                        <p:attrNameLst>
                                          <p:attrName>style.visibility</p:attrName>
                                        </p:attrNameLst>
                                      </p:cBhvr>
                                      <p:to>
                                        <p:strVal val="hidden"/>
                                      </p:to>
                                    </p:set>
                                  </p:childTnLst>
                                </p:cTn>
                              </p:par>
                              <p:par>
                                <p:cTn id="128" presetID="2" presetClass="entr" presetSubtype="1"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additive="base">
                                        <p:cTn id="130" dur="4000" fill="hold"/>
                                        <p:tgtEl>
                                          <p:spTgt spid="3"/>
                                        </p:tgtEl>
                                        <p:attrNameLst>
                                          <p:attrName>ppt_x</p:attrName>
                                        </p:attrNameLst>
                                      </p:cBhvr>
                                      <p:tavLst>
                                        <p:tav tm="0">
                                          <p:val>
                                            <p:strVal val="#ppt_x"/>
                                          </p:val>
                                        </p:tav>
                                        <p:tav tm="100000">
                                          <p:val>
                                            <p:strVal val="#ppt_x"/>
                                          </p:val>
                                        </p:tav>
                                      </p:tavLst>
                                    </p:anim>
                                    <p:anim calcmode="lin" valueType="num">
                                      <p:cBhvr additive="base">
                                        <p:cTn id="131" dur="4000" fill="hold"/>
                                        <p:tgtEl>
                                          <p:spTgt spid="3"/>
                                        </p:tgtEl>
                                        <p:attrNameLst>
                                          <p:attrName>ppt_y</p:attrName>
                                        </p:attrNameLst>
                                      </p:cBhvr>
                                      <p:tavLst>
                                        <p:tav tm="0">
                                          <p:val>
                                            <p:strVal val="0-#ppt_h/2"/>
                                          </p:val>
                                        </p:tav>
                                        <p:tav tm="100000">
                                          <p:val>
                                            <p:strVal val="#ppt_y"/>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3"/>
                                        </p:tgtEl>
                                        <p:attrNameLst>
                                          <p:attrName>style.visibility</p:attrName>
                                        </p:attrNameLst>
                                      </p:cBhvr>
                                      <p:to>
                                        <p:strVal val="visible"/>
                                      </p:to>
                                    </p:set>
                                    <p:anim calcmode="lin" valueType="num">
                                      <p:cBhvr>
                                        <p:cTn id="134" dur="4000" fill="hold"/>
                                        <p:tgtEl>
                                          <p:spTgt spid="3"/>
                                        </p:tgtEl>
                                        <p:attrNameLst>
                                          <p:attrName>ppt_w</p:attrName>
                                        </p:attrNameLst>
                                      </p:cBhvr>
                                      <p:tavLst>
                                        <p:tav tm="0">
                                          <p:val>
                                            <p:strVal val="#ppt_w"/>
                                          </p:val>
                                        </p:tav>
                                        <p:tav tm="100000">
                                          <p:val>
                                            <p:strVal val="#ppt_w"/>
                                          </p:val>
                                        </p:tav>
                                      </p:tavLst>
                                    </p:anim>
                                    <p:anim calcmode="lin" valueType="num">
                                      <p:cBhvr>
                                        <p:cTn id="135" dur="4000" fill="hold"/>
                                        <p:tgtEl>
                                          <p:spTgt spid="3"/>
                                        </p:tgtEl>
                                        <p:attrNameLst>
                                          <p:attrName>ppt_h</p:attrName>
                                        </p:attrNameLst>
                                      </p:cBhvr>
                                      <p:tavLst>
                                        <p:tav tm="0" fmla="#ppt_h*sin(2.5*pi*$)">
                                          <p:val>
                                            <p:fltVal val="0"/>
                                          </p:val>
                                        </p:tav>
                                        <p:tav tm="100000">
                                          <p:val>
                                            <p:fltVal val="1"/>
                                          </p:val>
                                        </p:tav>
                                      </p:tavLst>
                                    </p:anim>
                                  </p:childTnLst>
                                </p:cTn>
                              </p:par>
                              <p:par>
                                <p:cTn id="136" presetID="2" presetClass="exit" presetSubtype="4" fill="hold" grpId="2" nodeType="withEffect">
                                  <p:stCondLst>
                                    <p:cond delay="0"/>
                                  </p:stCondLst>
                                  <p:childTnLst>
                                    <p:anim calcmode="lin" valueType="num">
                                      <p:cBhvr additive="base">
                                        <p:cTn id="137" dur="4500"/>
                                        <p:tgtEl>
                                          <p:spTgt spid="3"/>
                                        </p:tgtEl>
                                        <p:attrNameLst>
                                          <p:attrName>ppt_x</p:attrName>
                                        </p:attrNameLst>
                                      </p:cBhvr>
                                      <p:tavLst>
                                        <p:tav tm="0">
                                          <p:val>
                                            <p:strVal val="ppt_x"/>
                                          </p:val>
                                        </p:tav>
                                        <p:tav tm="100000">
                                          <p:val>
                                            <p:strVal val="ppt_x"/>
                                          </p:val>
                                        </p:tav>
                                      </p:tavLst>
                                    </p:anim>
                                    <p:anim calcmode="lin" valueType="num">
                                      <p:cBhvr additive="base">
                                        <p:cTn id="138" dur="4500"/>
                                        <p:tgtEl>
                                          <p:spTgt spid="3"/>
                                        </p:tgtEl>
                                        <p:attrNameLst>
                                          <p:attrName>ppt_y</p:attrName>
                                        </p:attrNameLst>
                                      </p:cBhvr>
                                      <p:tavLst>
                                        <p:tav tm="0">
                                          <p:val>
                                            <p:strVal val="ppt_y"/>
                                          </p:val>
                                        </p:tav>
                                        <p:tav tm="100000">
                                          <p:val>
                                            <p:strVal val="1+ppt_h/2"/>
                                          </p:val>
                                        </p:tav>
                                      </p:tavLst>
                                    </p:anim>
                                    <p:set>
                                      <p:cBhvr>
                                        <p:cTn id="139" dur="1" fill="hold">
                                          <p:stCondLst>
                                            <p:cond delay="4499"/>
                                          </p:stCondLst>
                                        </p:cTn>
                                        <p:tgtEl>
                                          <p:spTgt spid="3"/>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4000" fill="hold"/>
                                        <p:tgtEl>
                                          <p:spTgt spid="2"/>
                                        </p:tgtEl>
                                        <p:attrNameLst>
                                          <p:attrName>ppt_x</p:attrName>
                                        </p:attrNameLst>
                                      </p:cBhvr>
                                      <p:tavLst>
                                        <p:tav tm="0">
                                          <p:val>
                                            <p:strVal val="#ppt_x"/>
                                          </p:val>
                                        </p:tav>
                                        <p:tav tm="100000">
                                          <p:val>
                                            <p:strVal val="#ppt_x"/>
                                          </p:val>
                                        </p:tav>
                                      </p:tavLst>
                                    </p:anim>
                                    <p:anim calcmode="lin" valueType="num">
                                      <p:cBhvr additive="base">
                                        <p:cTn id="143" dur="4000" fill="hold"/>
                                        <p:tgtEl>
                                          <p:spTgt spid="2"/>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
                                        </p:tgtEl>
                                        <p:attrNameLst>
                                          <p:attrName>style.visibility</p:attrName>
                                        </p:attrNameLst>
                                      </p:cBhvr>
                                      <p:to>
                                        <p:strVal val="visible"/>
                                      </p:to>
                                    </p:set>
                                    <p:anim calcmode="lin" valueType="num">
                                      <p:cBhvr>
                                        <p:cTn id="146" dur="4000" fill="hold"/>
                                        <p:tgtEl>
                                          <p:spTgt spid="2"/>
                                        </p:tgtEl>
                                        <p:attrNameLst>
                                          <p:attrName>ppt_w</p:attrName>
                                        </p:attrNameLst>
                                      </p:cBhvr>
                                      <p:tavLst>
                                        <p:tav tm="0">
                                          <p:val>
                                            <p:strVal val="#ppt_w"/>
                                          </p:val>
                                        </p:tav>
                                        <p:tav tm="100000">
                                          <p:val>
                                            <p:strVal val="#ppt_w"/>
                                          </p:val>
                                        </p:tav>
                                      </p:tavLst>
                                    </p:anim>
                                    <p:anim calcmode="lin" valueType="num">
                                      <p:cBhvr>
                                        <p:cTn id="147" dur="4000" fill="hold"/>
                                        <p:tgtEl>
                                          <p:spTgt spid="2"/>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2"/>
                                        </p:tgtEl>
                                        <p:attrNameLst>
                                          <p:attrName>ppt_x</p:attrName>
                                        </p:attrNameLst>
                                      </p:cBhvr>
                                      <p:tavLst>
                                        <p:tav tm="0">
                                          <p:val>
                                            <p:strVal val="ppt_x"/>
                                          </p:val>
                                        </p:tav>
                                        <p:tav tm="100000">
                                          <p:val>
                                            <p:strVal val="ppt_x"/>
                                          </p:val>
                                        </p:tav>
                                      </p:tavLst>
                                    </p:anim>
                                    <p:anim calcmode="lin" valueType="num">
                                      <p:cBhvr additive="base">
                                        <p:cTn id="150" dur="4500"/>
                                        <p:tgtEl>
                                          <p:spTgt spid="2"/>
                                        </p:tgtEl>
                                        <p:attrNameLst>
                                          <p:attrName>ppt_y</p:attrName>
                                        </p:attrNameLst>
                                      </p:cBhvr>
                                      <p:tavLst>
                                        <p:tav tm="0">
                                          <p:val>
                                            <p:strVal val="ppt_y"/>
                                          </p:val>
                                        </p:tav>
                                        <p:tav tm="100000">
                                          <p:val>
                                            <p:strVal val="1+ppt_h/2"/>
                                          </p:val>
                                        </p:tav>
                                      </p:tavLst>
                                    </p:anim>
                                    <p:set>
                                      <p:cBhvr>
                                        <p:cTn id="151" dur="1" fill="hold">
                                          <p:stCondLst>
                                            <p:cond delay="4499"/>
                                          </p:stCondLst>
                                        </p:cTn>
                                        <p:tgtEl>
                                          <p:spTgt spid="2"/>
                                        </p:tgtEl>
                                        <p:attrNameLst>
                                          <p:attrName>style.visibility</p:attrName>
                                        </p:attrNameLst>
                                      </p:cBhvr>
                                      <p:to>
                                        <p:strVal val="hidden"/>
                                      </p:to>
                                    </p:set>
                                  </p:childTnLst>
                                </p:cTn>
                              </p:par>
                              <p:par>
                                <p:cTn id="152" presetID="2" presetClass="entr" presetSubtype="2"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 calcmode="lin" valueType="num">
                                      <p:cBhvr additive="base">
                                        <p:cTn id="154" dur="4000" fill="hold"/>
                                        <p:tgtEl>
                                          <p:spTgt spid="21"/>
                                        </p:tgtEl>
                                        <p:attrNameLst>
                                          <p:attrName>ppt_x</p:attrName>
                                        </p:attrNameLst>
                                      </p:cBhvr>
                                      <p:tavLst>
                                        <p:tav tm="0">
                                          <p:val>
                                            <p:strVal val="1+#ppt_w/2"/>
                                          </p:val>
                                        </p:tav>
                                        <p:tav tm="100000">
                                          <p:val>
                                            <p:strVal val="#ppt_x"/>
                                          </p:val>
                                        </p:tav>
                                      </p:tavLst>
                                    </p:anim>
                                    <p:anim calcmode="lin" valueType="num">
                                      <p:cBhvr additive="base">
                                        <p:cTn id="155" dur="4000" fill="hold"/>
                                        <p:tgtEl>
                                          <p:spTgt spid="21"/>
                                        </p:tgtEl>
                                        <p:attrNameLst>
                                          <p:attrName>ppt_y</p:attrName>
                                        </p:attrNameLst>
                                      </p:cBhvr>
                                      <p:tavLst>
                                        <p:tav tm="0">
                                          <p:val>
                                            <p:strVal val="#ppt_y"/>
                                          </p:val>
                                        </p:tav>
                                        <p:tav tm="100000">
                                          <p:val>
                                            <p:strVal val="#ppt_y"/>
                                          </p:val>
                                        </p:tav>
                                      </p:tavLst>
                                    </p:anim>
                                  </p:childTnLst>
                                </p:cTn>
                              </p:par>
                              <p:par>
                                <p:cTn id="156" presetID="19" presetClass="entr" presetSubtype="10"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4000" fill="hold"/>
                                        <p:tgtEl>
                                          <p:spTgt spid="21"/>
                                        </p:tgtEl>
                                        <p:attrNameLst>
                                          <p:attrName>ppt_w</p:attrName>
                                        </p:attrNameLst>
                                      </p:cBhvr>
                                      <p:tavLst>
                                        <p:tav tm="0" fmla="#ppt_w*sin(2.5*pi*$)">
                                          <p:val>
                                            <p:fltVal val="0"/>
                                          </p:val>
                                        </p:tav>
                                        <p:tav tm="100000">
                                          <p:val>
                                            <p:fltVal val="1"/>
                                          </p:val>
                                        </p:tav>
                                      </p:tavLst>
                                    </p:anim>
                                    <p:anim calcmode="lin" valueType="num">
                                      <p:cBhvr>
                                        <p:cTn id="159" dur="4000" fill="hold"/>
                                        <p:tgtEl>
                                          <p:spTgt spid="21"/>
                                        </p:tgtEl>
                                        <p:attrNameLst>
                                          <p:attrName>ppt_h</p:attrName>
                                        </p:attrNameLst>
                                      </p:cBhvr>
                                      <p:tavLst>
                                        <p:tav tm="0">
                                          <p:val>
                                            <p:strVal val="#ppt_h"/>
                                          </p:val>
                                        </p:tav>
                                        <p:tav tm="100000">
                                          <p:val>
                                            <p:strVal val="#ppt_h"/>
                                          </p:val>
                                        </p:tav>
                                      </p:tavLst>
                                    </p:anim>
                                  </p:childTnLst>
                                </p:cTn>
                              </p:par>
                              <p:par>
                                <p:cTn id="160" presetID="2" presetClass="exit" presetSubtype="8" fill="hold" grpId="2" nodeType="withEffect">
                                  <p:stCondLst>
                                    <p:cond delay="0"/>
                                  </p:stCondLst>
                                  <p:childTnLst>
                                    <p:anim calcmode="lin" valueType="num">
                                      <p:cBhvr additive="base">
                                        <p:cTn id="161" dur="4500"/>
                                        <p:tgtEl>
                                          <p:spTgt spid="21"/>
                                        </p:tgtEl>
                                        <p:attrNameLst>
                                          <p:attrName>ppt_x</p:attrName>
                                        </p:attrNameLst>
                                      </p:cBhvr>
                                      <p:tavLst>
                                        <p:tav tm="0">
                                          <p:val>
                                            <p:strVal val="ppt_x"/>
                                          </p:val>
                                        </p:tav>
                                        <p:tav tm="100000">
                                          <p:val>
                                            <p:strVal val="0-ppt_w/2"/>
                                          </p:val>
                                        </p:tav>
                                      </p:tavLst>
                                    </p:anim>
                                    <p:anim calcmode="lin" valueType="num">
                                      <p:cBhvr additive="base">
                                        <p:cTn id="162" dur="4500"/>
                                        <p:tgtEl>
                                          <p:spTgt spid="21"/>
                                        </p:tgtEl>
                                        <p:attrNameLst>
                                          <p:attrName>ppt_y</p:attrName>
                                        </p:attrNameLst>
                                      </p:cBhvr>
                                      <p:tavLst>
                                        <p:tav tm="0">
                                          <p:val>
                                            <p:strVal val="ppt_y"/>
                                          </p:val>
                                        </p:tav>
                                        <p:tav tm="100000">
                                          <p:val>
                                            <p:strVal val="ppt_y"/>
                                          </p:val>
                                        </p:tav>
                                      </p:tavLst>
                                    </p:anim>
                                    <p:set>
                                      <p:cBhvr>
                                        <p:cTn id="163" dur="1" fill="hold">
                                          <p:stCondLst>
                                            <p:cond delay="4499"/>
                                          </p:stCondLst>
                                        </p:cTn>
                                        <p:tgtEl>
                                          <p:spTgt spid="21"/>
                                        </p:tgtEl>
                                        <p:attrNameLst>
                                          <p:attrName>style.visibility</p:attrName>
                                        </p:attrNameLst>
                                      </p:cBhvr>
                                      <p:to>
                                        <p:strVal val="hidden"/>
                                      </p:to>
                                    </p:set>
                                  </p:childTnLst>
                                </p:cTn>
                              </p:par>
                              <p:par>
                                <p:cTn id="164" presetID="2" presetClass="entr" presetSubtype="2" fill="hold" grpId="0"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4000" fill="hold"/>
                                        <p:tgtEl>
                                          <p:spTgt spid="20"/>
                                        </p:tgtEl>
                                        <p:attrNameLst>
                                          <p:attrName>ppt_x</p:attrName>
                                        </p:attrNameLst>
                                      </p:cBhvr>
                                      <p:tavLst>
                                        <p:tav tm="0">
                                          <p:val>
                                            <p:strVal val="1+#ppt_w/2"/>
                                          </p:val>
                                        </p:tav>
                                        <p:tav tm="100000">
                                          <p:val>
                                            <p:strVal val="#ppt_x"/>
                                          </p:val>
                                        </p:tav>
                                      </p:tavLst>
                                    </p:anim>
                                    <p:anim calcmode="lin" valueType="num">
                                      <p:cBhvr additive="base">
                                        <p:cTn id="167" dur="4000" fill="hold"/>
                                        <p:tgtEl>
                                          <p:spTgt spid="20"/>
                                        </p:tgtEl>
                                        <p:attrNameLst>
                                          <p:attrName>ppt_y</p:attrName>
                                        </p:attrNameLst>
                                      </p:cBhvr>
                                      <p:tavLst>
                                        <p:tav tm="0">
                                          <p:val>
                                            <p:strVal val="#ppt_y"/>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20"/>
                                        </p:tgtEl>
                                        <p:attrNameLst>
                                          <p:attrName>style.visibility</p:attrName>
                                        </p:attrNameLst>
                                      </p:cBhvr>
                                      <p:to>
                                        <p:strVal val="visible"/>
                                      </p:to>
                                    </p:set>
                                    <p:anim calcmode="lin" valueType="num">
                                      <p:cBhvr>
                                        <p:cTn id="170" dur="4000" fill="hold"/>
                                        <p:tgtEl>
                                          <p:spTgt spid="20"/>
                                        </p:tgtEl>
                                        <p:attrNameLst>
                                          <p:attrName>ppt_w</p:attrName>
                                        </p:attrNameLst>
                                      </p:cBhvr>
                                      <p:tavLst>
                                        <p:tav tm="0" fmla="#ppt_w*sin(2.5*pi*$)">
                                          <p:val>
                                            <p:fltVal val="0"/>
                                          </p:val>
                                        </p:tav>
                                        <p:tav tm="100000">
                                          <p:val>
                                            <p:fltVal val="1"/>
                                          </p:val>
                                        </p:tav>
                                      </p:tavLst>
                                    </p:anim>
                                    <p:anim calcmode="lin" valueType="num">
                                      <p:cBhvr>
                                        <p:cTn id="171" dur="4000" fill="hold"/>
                                        <p:tgtEl>
                                          <p:spTgt spid="20"/>
                                        </p:tgtEl>
                                        <p:attrNameLst>
                                          <p:attrName>ppt_h</p:attrName>
                                        </p:attrNameLst>
                                      </p:cBhvr>
                                      <p:tavLst>
                                        <p:tav tm="0">
                                          <p:val>
                                            <p:strVal val="#ppt_h"/>
                                          </p:val>
                                        </p:tav>
                                        <p:tav tm="100000">
                                          <p:val>
                                            <p:strVal val="#ppt_h"/>
                                          </p:val>
                                        </p:tav>
                                      </p:tavLst>
                                    </p:anim>
                                  </p:childTnLst>
                                </p:cTn>
                              </p:par>
                              <p:par>
                                <p:cTn id="172" presetID="2" presetClass="exit" presetSubtype="8" fill="hold" grpId="2" nodeType="withEffect">
                                  <p:stCondLst>
                                    <p:cond delay="0"/>
                                  </p:stCondLst>
                                  <p:childTnLst>
                                    <p:anim calcmode="lin" valueType="num">
                                      <p:cBhvr additive="base">
                                        <p:cTn id="173" dur="4500"/>
                                        <p:tgtEl>
                                          <p:spTgt spid="20"/>
                                        </p:tgtEl>
                                        <p:attrNameLst>
                                          <p:attrName>ppt_x</p:attrName>
                                        </p:attrNameLst>
                                      </p:cBhvr>
                                      <p:tavLst>
                                        <p:tav tm="0">
                                          <p:val>
                                            <p:strVal val="ppt_x"/>
                                          </p:val>
                                        </p:tav>
                                        <p:tav tm="100000">
                                          <p:val>
                                            <p:strVal val="0-ppt_w/2"/>
                                          </p:val>
                                        </p:tav>
                                      </p:tavLst>
                                    </p:anim>
                                    <p:anim calcmode="lin" valueType="num">
                                      <p:cBhvr additive="base">
                                        <p:cTn id="174" dur="4500"/>
                                        <p:tgtEl>
                                          <p:spTgt spid="20"/>
                                        </p:tgtEl>
                                        <p:attrNameLst>
                                          <p:attrName>ppt_y</p:attrName>
                                        </p:attrNameLst>
                                      </p:cBhvr>
                                      <p:tavLst>
                                        <p:tav tm="0">
                                          <p:val>
                                            <p:strVal val="ppt_y"/>
                                          </p:val>
                                        </p:tav>
                                        <p:tav tm="100000">
                                          <p:val>
                                            <p:strVal val="ppt_y"/>
                                          </p:val>
                                        </p:tav>
                                      </p:tavLst>
                                    </p:anim>
                                    <p:set>
                                      <p:cBhvr>
                                        <p:cTn id="175" dur="1" fill="hold">
                                          <p:stCondLst>
                                            <p:cond delay="4499"/>
                                          </p:stCondLst>
                                        </p:cTn>
                                        <p:tgtEl>
                                          <p:spTgt spid="20"/>
                                        </p:tgtEl>
                                        <p:attrNameLst>
                                          <p:attrName>style.visibility</p:attrName>
                                        </p:attrNameLst>
                                      </p:cBhvr>
                                      <p:to>
                                        <p:strVal val="hidden"/>
                                      </p:to>
                                    </p:set>
                                  </p:childTnLst>
                                </p:cTn>
                              </p:par>
                              <p:par>
                                <p:cTn id="176" presetID="2" presetClass="entr" presetSubtype="2" fill="hold" grpId="0" nodeType="withEffect">
                                  <p:stCondLst>
                                    <p:cond delay="0"/>
                                  </p:stCondLst>
                                  <p:childTnLst>
                                    <p:set>
                                      <p:cBhvr>
                                        <p:cTn id="177" dur="1" fill="hold">
                                          <p:stCondLst>
                                            <p:cond delay="0"/>
                                          </p:stCondLst>
                                        </p:cTn>
                                        <p:tgtEl>
                                          <p:spTgt spid="22"/>
                                        </p:tgtEl>
                                        <p:attrNameLst>
                                          <p:attrName>style.visibility</p:attrName>
                                        </p:attrNameLst>
                                      </p:cBhvr>
                                      <p:to>
                                        <p:strVal val="visible"/>
                                      </p:to>
                                    </p:set>
                                    <p:anim calcmode="lin" valueType="num">
                                      <p:cBhvr additive="base">
                                        <p:cTn id="178" dur="4000" fill="hold"/>
                                        <p:tgtEl>
                                          <p:spTgt spid="22"/>
                                        </p:tgtEl>
                                        <p:attrNameLst>
                                          <p:attrName>ppt_x</p:attrName>
                                        </p:attrNameLst>
                                      </p:cBhvr>
                                      <p:tavLst>
                                        <p:tav tm="0">
                                          <p:val>
                                            <p:strVal val="1+#ppt_w/2"/>
                                          </p:val>
                                        </p:tav>
                                        <p:tav tm="100000">
                                          <p:val>
                                            <p:strVal val="#ppt_x"/>
                                          </p:val>
                                        </p:tav>
                                      </p:tavLst>
                                    </p:anim>
                                    <p:anim calcmode="lin" valueType="num">
                                      <p:cBhvr additive="base">
                                        <p:cTn id="179" dur="4000" fill="hold"/>
                                        <p:tgtEl>
                                          <p:spTgt spid="22"/>
                                        </p:tgtEl>
                                        <p:attrNameLst>
                                          <p:attrName>ppt_y</p:attrName>
                                        </p:attrNameLst>
                                      </p:cBhvr>
                                      <p:tavLst>
                                        <p:tav tm="0">
                                          <p:val>
                                            <p:strVal val="#ppt_y"/>
                                          </p:val>
                                        </p:tav>
                                        <p:tav tm="100000">
                                          <p:val>
                                            <p:strVal val="#ppt_y"/>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p:cTn id="182" dur="4000" fill="hold"/>
                                        <p:tgtEl>
                                          <p:spTgt spid="22"/>
                                        </p:tgtEl>
                                        <p:attrNameLst>
                                          <p:attrName>ppt_w</p:attrName>
                                        </p:attrNameLst>
                                      </p:cBhvr>
                                      <p:tavLst>
                                        <p:tav tm="0" fmla="#ppt_w*sin(2.5*pi*$)">
                                          <p:val>
                                            <p:fltVal val="0"/>
                                          </p:val>
                                        </p:tav>
                                        <p:tav tm="100000">
                                          <p:val>
                                            <p:fltVal val="1"/>
                                          </p:val>
                                        </p:tav>
                                      </p:tavLst>
                                    </p:anim>
                                    <p:anim calcmode="lin" valueType="num">
                                      <p:cBhvr>
                                        <p:cTn id="183" dur="4000" fill="hold"/>
                                        <p:tgtEl>
                                          <p:spTgt spid="22"/>
                                        </p:tgtEl>
                                        <p:attrNameLst>
                                          <p:attrName>ppt_h</p:attrName>
                                        </p:attrNameLst>
                                      </p:cBhvr>
                                      <p:tavLst>
                                        <p:tav tm="0">
                                          <p:val>
                                            <p:strVal val="#ppt_h"/>
                                          </p:val>
                                        </p:tav>
                                        <p:tav tm="100000">
                                          <p:val>
                                            <p:strVal val="#ppt_h"/>
                                          </p:val>
                                        </p:tav>
                                      </p:tavLst>
                                    </p:anim>
                                  </p:childTnLst>
                                </p:cTn>
                              </p:par>
                              <p:par>
                                <p:cTn id="184" presetID="2" presetClass="exit" presetSubtype="8" fill="hold" grpId="2" nodeType="withEffect">
                                  <p:stCondLst>
                                    <p:cond delay="0"/>
                                  </p:stCondLst>
                                  <p:childTnLst>
                                    <p:anim calcmode="lin" valueType="num">
                                      <p:cBhvr additive="base">
                                        <p:cTn id="185" dur="4500"/>
                                        <p:tgtEl>
                                          <p:spTgt spid="22"/>
                                        </p:tgtEl>
                                        <p:attrNameLst>
                                          <p:attrName>ppt_x</p:attrName>
                                        </p:attrNameLst>
                                      </p:cBhvr>
                                      <p:tavLst>
                                        <p:tav tm="0">
                                          <p:val>
                                            <p:strVal val="ppt_x"/>
                                          </p:val>
                                        </p:tav>
                                        <p:tav tm="100000">
                                          <p:val>
                                            <p:strVal val="0-ppt_w/2"/>
                                          </p:val>
                                        </p:tav>
                                      </p:tavLst>
                                    </p:anim>
                                    <p:anim calcmode="lin" valueType="num">
                                      <p:cBhvr additive="base">
                                        <p:cTn id="186" dur="4500"/>
                                        <p:tgtEl>
                                          <p:spTgt spid="22"/>
                                        </p:tgtEl>
                                        <p:attrNameLst>
                                          <p:attrName>ppt_y</p:attrName>
                                        </p:attrNameLst>
                                      </p:cBhvr>
                                      <p:tavLst>
                                        <p:tav tm="0">
                                          <p:val>
                                            <p:strVal val="ppt_y"/>
                                          </p:val>
                                        </p:tav>
                                        <p:tav tm="100000">
                                          <p:val>
                                            <p:strVal val="ppt_y"/>
                                          </p:val>
                                        </p:tav>
                                      </p:tavLst>
                                    </p:anim>
                                    <p:set>
                                      <p:cBhvr>
                                        <p:cTn id="187" dur="1" fill="hold">
                                          <p:stCondLst>
                                            <p:cond delay="4499"/>
                                          </p:stCondLst>
                                        </p:cTn>
                                        <p:tgtEl>
                                          <p:spTgt spid="22"/>
                                        </p:tgtEl>
                                        <p:attrNameLst>
                                          <p:attrName>style.visibility</p:attrName>
                                        </p:attrNameLst>
                                      </p:cBhvr>
                                      <p:to>
                                        <p:strVal val="hidden"/>
                                      </p:to>
                                    </p:set>
                                  </p:childTnLst>
                                </p:cTn>
                              </p:par>
                              <p:par>
                                <p:cTn id="188" presetID="2" presetClass="entr" presetSubtype="2" fill="hold" grpId="0" nodeType="withEffect">
                                  <p:stCondLst>
                                    <p:cond delay="0"/>
                                  </p:stCondLst>
                                  <p:childTnLst>
                                    <p:set>
                                      <p:cBhvr>
                                        <p:cTn id="189" dur="1" fill="hold">
                                          <p:stCondLst>
                                            <p:cond delay="0"/>
                                          </p:stCondLst>
                                        </p:cTn>
                                        <p:tgtEl>
                                          <p:spTgt spid="18"/>
                                        </p:tgtEl>
                                        <p:attrNameLst>
                                          <p:attrName>style.visibility</p:attrName>
                                        </p:attrNameLst>
                                      </p:cBhvr>
                                      <p:to>
                                        <p:strVal val="visible"/>
                                      </p:to>
                                    </p:set>
                                    <p:anim calcmode="lin" valueType="num">
                                      <p:cBhvr additive="base">
                                        <p:cTn id="190" dur="4000" fill="hold"/>
                                        <p:tgtEl>
                                          <p:spTgt spid="18"/>
                                        </p:tgtEl>
                                        <p:attrNameLst>
                                          <p:attrName>ppt_x</p:attrName>
                                        </p:attrNameLst>
                                      </p:cBhvr>
                                      <p:tavLst>
                                        <p:tav tm="0">
                                          <p:val>
                                            <p:strVal val="1+#ppt_w/2"/>
                                          </p:val>
                                        </p:tav>
                                        <p:tav tm="100000">
                                          <p:val>
                                            <p:strVal val="#ppt_x"/>
                                          </p:val>
                                        </p:tav>
                                      </p:tavLst>
                                    </p:anim>
                                    <p:anim calcmode="lin" valueType="num">
                                      <p:cBhvr additive="base">
                                        <p:cTn id="191" dur="4000" fill="hold"/>
                                        <p:tgtEl>
                                          <p:spTgt spid="18"/>
                                        </p:tgtEl>
                                        <p:attrNameLst>
                                          <p:attrName>ppt_y</p:attrName>
                                        </p:attrNameLst>
                                      </p:cBhvr>
                                      <p:tavLst>
                                        <p:tav tm="0">
                                          <p:val>
                                            <p:strVal val="#ppt_y"/>
                                          </p:val>
                                        </p:tav>
                                        <p:tav tm="100000">
                                          <p:val>
                                            <p:strVal val="#ppt_y"/>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18"/>
                                        </p:tgtEl>
                                        <p:attrNameLst>
                                          <p:attrName>style.visibility</p:attrName>
                                        </p:attrNameLst>
                                      </p:cBhvr>
                                      <p:to>
                                        <p:strVal val="visible"/>
                                      </p:to>
                                    </p:set>
                                    <p:anim calcmode="lin" valueType="num">
                                      <p:cBhvr>
                                        <p:cTn id="194" dur="4000" fill="hold"/>
                                        <p:tgtEl>
                                          <p:spTgt spid="18"/>
                                        </p:tgtEl>
                                        <p:attrNameLst>
                                          <p:attrName>ppt_w</p:attrName>
                                        </p:attrNameLst>
                                      </p:cBhvr>
                                      <p:tavLst>
                                        <p:tav tm="0" fmla="#ppt_w*sin(2.5*pi*$)">
                                          <p:val>
                                            <p:fltVal val="0"/>
                                          </p:val>
                                        </p:tav>
                                        <p:tav tm="100000">
                                          <p:val>
                                            <p:fltVal val="1"/>
                                          </p:val>
                                        </p:tav>
                                      </p:tavLst>
                                    </p:anim>
                                    <p:anim calcmode="lin" valueType="num">
                                      <p:cBhvr>
                                        <p:cTn id="195" dur="4000" fill="hold"/>
                                        <p:tgtEl>
                                          <p:spTgt spid="18"/>
                                        </p:tgtEl>
                                        <p:attrNameLst>
                                          <p:attrName>ppt_h</p:attrName>
                                        </p:attrNameLst>
                                      </p:cBhvr>
                                      <p:tavLst>
                                        <p:tav tm="0">
                                          <p:val>
                                            <p:strVal val="#ppt_h"/>
                                          </p:val>
                                        </p:tav>
                                        <p:tav tm="100000">
                                          <p:val>
                                            <p:strVal val="#ppt_h"/>
                                          </p:val>
                                        </p:tav>
                                      </p:tavLst>
                                    </p:anim>
                                  </p:childTnLst>
                                </p:cTn>
                              </p:par>
                              <p:par>
                                <p:cTn id="196" presetID="2" presetClass="exit" presetSubtype="8" fill="hold" grpId="2" nodeType="withEffect">
                                  <p:stCondLst>
                                    <p:cond delay="0"/>
                                  </p:stCondLst>
                                  <p:childTnLst>
                                    <p:anim calcmode="lin" valueType="num">
                                      <p:cBhvr additive="base">
                                        <p:cTn id="197" dur="4500"/>
                                        <p:tgtEl>
                                          <p:spTgt spid="18"/>
                                        </p:tgtEl>
                                        <p:attrNameLst>
                                          <p:attrName>ppt_x</p:attrName>
                                        </p:attrNameLst>
                                      </p:cBhvr>
                                      <p:tavLst>
                                        <p:tav tm="0">
                                          <p:val>
                                            <p:strVal val="ppt_x"/>
                                          </p:val>
                                        </p:tav>
                                        <p:tav tm="100000">
                                          <p:val>
                                            <p:strVal val="0-ppt_w/2"/>
                                          </p:val>
                                        </p:tav>
                                      </p:tavLst>
                                    </p:anim>
                                    <p:anim calcmode="lin" valueType="num">
                                      <p:cBhvr additive="base">
                                        <p:cTn id="198" dur="4500"/>
                                        <p:tgtEl>
                                          <p:spTgt spid="18"/>
                                        </p:tgtEl>
                                        <p:attrNameLst>
                                          <p:attrName>ppt_y</p:attrName>
                                        </p:attrNameLst>
                                      </p:cBhvr>
                                      <p:tavLst>
                                        <p:tav tm="0">
                                          <p:val>
                                            <p:strVal val="ppt_y"/>
                                          </p:val>
                                        </p:tav>
                                        <p:tav tm="100000">
                                          <p:val>
                                            <p:strVal val="ppt_y"/>
                                          </p:val>
                                        </p:tav>
                                      </p:tavLst>
                                    </p:anim>
                                    <p:set>
                                      <p:cBhvr>
                                        <p:cTn id="199" dur="1" fill="hold">
                                          <p:stCondLst>
                                            <p:cond delay="4499"/>
                                          </p:stCondLst>
                                        </p:cTn>
                                        <p:tgtEl>
                                          <p:spTgt spid="18"/>
                                        </p:tgtEl>
                                        <p:attrNameLst>
                                          <p:attrName>style.visibility</p:attrName>
                                        </p:attrNameLst>
                                      </p:cBhvr>
                                      <p:to>
                                        <p:strVal val="hidden"/>
                                      </p:to>
                                    </p:set>
                                  </p:childTnLst>
                                </p:cTn>
                              </p:par>
                              <p:par>
                                <p:cTn id="200" presetID="2" presetClass="entr" presetSubtype="2" fill="hold" grpId="0" nodeType="withEffect">
                                  <p:stCondLst>
                                    <p:cond delay="0"/>
                                  </p:stCondLst>
                                  <p:childTnLst>
                                    <p:set>
                                      <p:cBhvr>
                                        <p:cTn id="201" dur="1" fill="hold">
                                          <p:stCondLst>
                                            <p:cond delay="0"/>
                                          </p:stCondLst>
                                        </p:cTn>
                                        <p:tgtEl>
                                          <p:spTgt spid="17"/>
                                        </p:tgtEl>
                                        <p:attrNameLst>
                                          <p:attrName>style.visibility</p:attrName>
                                        </p:attrNameLst>
                                      </p:cBhvr>
                                      <p:to>
                                        <p:strVal val="visible"/>
                                      </p:to>
                                    </p:set>
                                    <p:anim calcmode="lin" valueType="num">
                                      <p:cBhvr additive="base">
                                        <p:cTn id="202" dur="4000" fill="hold"/>
                                        <p:tgtEl>
                                          <p:spTgt spid="17"/>
                                        </p:tgtEl>
                                        <p:attrNameLst>
                                          <p:attrName>ppt_x</p:attrName>
                                        </p:attrNameLst>
                                      </p:cBhvr>
                                      <p:tavLst>
                                        <p:tav tm="0">
                                          <p:val>
                                            <p:strVal val="1+#ppt_w/2"/>
                                          </p:val>
                                        </p:tav>
                                        <p:tav tm="100000">
                                          <p:val>
                                            <p:strVal val="#ppt_x"/>
                                          </p:val>
                                        </p:tav>
                                      </p:tavLst>
                                    </p:anim>
                                    <p:anim calcmode="lin" valueType="num">
                                      <p:cBhvr additive="base">
                                        <p:cTn id="203" dur="4000" fill="hold"/>
                                        <p:tgtEl>
                                          <p:spTgt spid="17"/>
                                        </p:tgtEl>
                                        <p:attrNameLst>
                                          <p:attrName>ppt_y</p:attrName>
                                        </p:attrNameLst>
                                      </p:cBhvr>
                                      <p:tavLst>
                                        <p:tav tm="0">
                                          <p:val>
                                            <p:strVal val="#ppt_y"/>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7"/>
                                        </p:tgtEl>
                                        <p:attrNameLst>
                                          <p:attrName>style.visibility</p:attrName>
                                        </p:attrNameLst>
                                      </p:cBhvr>
                                      <p:to>
                                        <p:strVal val="visible"/>
                                      </p:to>
                                    </p:set>
                                    <p:anim calcmode="lin" valueType="num">
                                      <p:cBhvr>
                                        <p:cTn id="206" dur="4000" fill="hold"/>
                                        <p:tgtEl>
                                          <p:spTgt spid="17"/>
                                        </p:tgtEl>
                                        <p:attrNameLst>
                                          <p:attrName>ppt_w</p:attrName>
                                        </p:attrNameLst>
                                      </p:cBhvr>
                                      <p:tavLst>
                                        <p:tav tm="0" fmla="#ppt_w*sin(2.5*pi*$)">
                                          <p:val>
                                            <p:fltVal val="0"/>
                                          </p:val>
                                        </p:tav>
                                        <p:tav tm="100000">
                                          <p:val>
                                            <p:fltVal val="1"/>
                                          </p:val>
                                        </p:tav>
                                      </p:tavLst>
                                    </p:anim>
                                    <p:anim calcmode="lin" valueType="num">
                                      <p:cBhvr>
                                        <p:cTn id="207" dur="4000" fill="hold"/>
                                        <p:tgtEl>
                                          <p:spTgt spid="17"/>
                                        </p:tgtEl>
                                        <p:attrNameLst>
                                          <p:attrName>ppt_h</p:attrName>
                                        </p:attrNameLst>
                                      </p:cBhvr>
                                      <p:tavLst>
                                        <p:tav tm="0">
                                          <p:val>
                                            <p:strVal val="#ppt_h"/>
                                          </p:val>
                                        </p:tav>
                                        <p:tav tm="100000">
                                          <p:val>
                                            <p:strVal val="#ppt_h"/>
                                          </p:val>
                                        </p:tav>
                                      </p:tavLst>
                                    </p:anim>
                                  </p:childTnLst>
                                </p:cTn>
                              </p:par>
                              <p:par>
                                <p:cTn id="208" presetID="2" presetClass="exit" presetSubtype="8" fill="hold" grpId="2" nodeType="withEffect">
                                  <p:stCondLst>
                                    <p:cond delay="0"/>
                                  </p:stCondLst>
                                  <p:childTnLst>
                                    <p:anim calcmode="lin" valueType="num">
                                      <p:cBhvr additive="base">
                                        <p:cTn id="209" dur="4500"/>
                                        <p:tgtEl>
                                          <p:spTgt spid="17"/>
                                        </p:tgtEl>
                                        <p:attrNameLst>
                                          <p:attrName>ppt_x</p:attrName>
                                        </p:attrNameLst>
                                      </p:cBhvr>
                                      <p:tavLst>
                                        <p:tav tm="0">
                                          <p:val>
                                            <p:strVal val="ppt_x"/>
                                          </p:val>
                                        </p:tav>
                                        <p:tav tm="100000">
                                          <p:val>
                                            <p:strVal val="0-ppt_w/2"/>
                                          </p:val>
                                        </p:tav>
                                      </p:tavLst>
                                    </p:anim>
                                    <p:anim calcmode="lin" valueType="num">
                                      <p:cBhvr additive="base">
                                        <p:cTn id="210" dur="4500"/>
                                        <p:tgtEl>
                                          <p:spTgt spid="17"/>
                                        </p:tgtEl>
                                        <p:attrNameLst>
                                          <p:attrName>ppt_y</p:attrName>
                                        </p:attrNameLst>
                                      </p:cBhvr>
                                      <p:tavLst>
                                        <p:tav tm="0">
                                          <p:val>
                                            <p:strVal val="ppt_y"/>
                                          </p:val>
                                        </p:tav>
                                        <p:tav tm="100000">
                                          <p:val>
                                            <p:strVal val="ppt_y"/>
                                          </p:val>
                                        </p:tav>
                                      </p:tavLst>
                                    </p:anim>
                                    <p:set>
                                      <p:cBhvr>
                                        <p:cTn id="211" dur="1" fill="hold">
                                          <p:stCondLst>
                                            <p:cond delay="4499"/>
                                          </p:stCondLst>
                                        </p:cTn>
                                        <p:tgtEl>
                                          <p:spTgt spid="17"/>
                                        </p:tgtEl>
                                        <p:attrNameLst>
                                          <p:attrName>style.visibility</p:attrName>
                                        </p:attrNameLst>
                                      </p:cBhvr>
                                      <p:to>
                                        <p:strVal val="hidden"/>
                                      </p:to>
                                    </p:set>
                                  </p:childTnLst>
                                </p:cTn>
                              </p:par>
                              <p:par>
                                <p:cTn id="212" presetID="2" presetClass="entr" presetSubtype="2" fill="hold" grpId="0" nodeType="withEffect">
                                  <p:stCondLst>
                                    <p:cond delay="0"/>
                                  </p:stCondLst>
                                  <p:childTnLst>
                                    <p:set>
                                      <p:cBhvr>
                                        <p:cTn id="213" dur="1" fill="hold">
                                          <p:stCondLst>
                                            <p:cond delay="0"/>
                                          </p:stCondLst>
                                        </p:cTn>
                                        <p:tgtEl>
                                          <p:spTgt spid="19"/>
                                        </p:tgtEl>
                                        <p:attrNameLst>
                                          <p:attrName>style.visibility</p:attrName>
                                        </p:attrNameLst>
                                      </p:cBhvr>
                                      <p:to>
                                        <p:strVal val="visible"/>
                                      </p:to>
                                    </p:set>
                                    <p:anim calcmode="lin" valueType="num">
                                      <p:cBhvr additive="base">
                                        <p:cTn id="214" dur="4000" fill="hold"/>
                                        <p:tgtEl>
                                          <p:spTgt spid="19"/>
                                        </p:tgtEl>
                                        <p:attrNameLst>
                                          <p:attrName>ppt_x</p:attrName>
                                        </p:attrNameLst>
                                      </p:cBhvr>
                                      <p:tavLst>
                                        <p:tav tm="0">
                                          <p:val>
                                            <p:strVal val="1+#ppt_w/2"/>
                                          </p:val>
                                        </p:tav>
                                        <p:tav tm="100000">
                                          <p:val>
                                            <p:strVal val="#ppt_x"/>
                                          </p:val>
                                        </p:tav>
                                      </p:tavLst>
                                    </p:anim>
                                    <p:anim calcmode="lin" valueType="num">
                                      <p:cBhvr additive="base">
                                        <p:cTn id="215" dur="4000" fill="hold"/>
                                        <p:tgtEl>
                                          <p:spTgt spid="19"/>
                                        </p:tgtEl>
                                        <p:attrNameLst>
                                          <p:attrName>ppt_y</p:attrName>
                                        </p:attrNameLst>
                                      </p:cBhvr>
                                      <p:tavLst>
                                        <p:tav tm="0">
                                          <p:val>
                                            <p:strVal val="#ppt_y"/>
                                          </p:val>
                                        </p:tav>
                                        <p:tav tm="100000">
                                          <p:val>
                                            <p:strVal val="#ppt_y"/>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9"/>
                                        </p:tgtEl>
                                        <p:attrNameLst>
                                          <p:attrName>style.visibility</p:attrName>
                                        </p:attrNameLst>
                                      </p:cBhvr>
                                      <p:to>
                                        <p:strVal val="visible"/>
                                      </p:to>
                                    </p:set>
                                    <p:anim calcmode="lin" valueType="num">
                                      <p:cBhvr>
                                        <p:cTn id="218" dur="4000" fill="hold"/>
                                        <p:tgtEl>
                                          <p:spTgt spid="19"/>
                                        </p:tgtEl>
                                        <p:attrNameLst>
                                          <p:attrName>ppt_w</p:attrName>
                                        </p:attrNameLst>
                                      </p:cBhvr>
                                      <p:tavLst>
                                        <p:tav tm="0" fmla="#ppt_w*sin(2.5*pi*$)">
                                          <p:val>
                                            <p:fltVal val="0"/>
                                          </p:val>
                                        </p:tav>
                                        <p:tav tm="100000">
                                          <p:val>
                                            <p:fltVal val="1"/>
                                          </p:val>
                                        </p:tav>
                                      </p:tavLst>
                                    </p:anim>
                                    <p:anim calcmode="lin" valueType="num">
                                      <p:cBhvr>
                                        <p:cTn id="219" dur="4000" fill="hold"/>
                                        <p:tgtEl>
                                          <p:spTgt spid="19"/>
                                        </p:tgtEl>
                                        <p:attrNameLst>
                                          <p:attrName>ppt_h</p:attrName>
                                        </p:attrNameLst>
                                      </p:cBhvr>
                                      <p:tavLst>
                                        <p:tav tm="0">
                                          <p:val>
                                            <p:strVal val="#ppt_h"/>
                                          </p:val>
                                        </p:tav>
                                        <p:tav tm="100000">
                                          <p:val>
                                            <p:strVal val="#ppt_h"/>
                                          </p:val>
                                        </p:tav>
                                      </p:tavLst>
                                    </p:anim>
                                  </p:childTnLst>
                                </p:cTn>
                              </p:par>
                              <p:par>
                                <p:cTn id="220" presetID="2" presetClass="exit" presetSubtype="8" fill="hold" grpId="2" nodeType="withEffect">
                                  <p:stCondLst>
                                    <p:cond delay="0"/>
                                  </p:stCondLst>
                                  <p:childTnLst>
                                    <p:anim calcmode="lin" valueType="num">
                                      <p:cBhvr additive="base">
                                        <p:cTn id="221" dur="4500"/>
                                        <p:tgtEl>
                                          <p:spTgt spid="19"/>
                                        </p:tgtEl>
                                        <p:attrNameLst>
                                          <p:attrName>ppt_x</p:attrName>
                                        </p:attrNameLst>
                                      </p:cBhvr>
                                      <p:tavLst>
                                        <p:tav tm="0">
                                          <p:val>
                                            <p:strVal val="ppt_x"/>
                                          </p:val>
                                        </p:tav>
                                        <p:tav tm="100000">
                                          <p:val>
                                            <p:strVal val="0-ppt_w/2"/>
                                          </p:val>
                                        </p:tav>
                                      </p:tavLst>
                                    </p:anim>
                                    <p:anim calcmode="lin" valueType="num">
                                      <p:cBhvr additive="base">
                                        <p:cTn id="222" dur="4500"/>
                                        <p:tgtEl>
                                          <p:spTgt spid="19"/>
                                        </p:tgtEl>
                                        <p:attrNameLst>
                                          <p:attrName>ppt_y</p:attrName>
                                        </p:attrNameLst>
                                      </p:cBhvr>
                                      <p:tavLst>
                                        <p:tav tm="0">
                                          <p:val>
                                            <p:strVal val="ppt_y"/>
                                          </p:val>
                                        </p:tav>
                                        <p:tav tm="100000">
                                          <p:val>
                                            <p:strVal val="ppt_y"/>
                                          </p:val>
                                        </p:tav>
                                      </p:tavLst>
                                    </p:anim>
                                    <p:set>
                                      <p:cBhvr>
                                        <p:cTn id="223" dur="1" fill="hold">
                                          <p:stCondLst>
                                            <p:cond delay="4499"/>
                                          </p:stCondLst>
                                        </p:cTn>
                                        <p:tgtEl>
                                          <p:spTgt spid="19"/>
                                        </p:tgtEl>
                                        <p:attrNameLst>
                                          <p:attrName>style.visibility</p:attrName>
                                        </p:attrNameLst>
                                      </p:cBhvr>
                                      <p:to>
                                        <p:strVal val="hidden"/>
                                      </p:to>
                                    </p:set>
                                  </p:childTnLst>
                                </p:cTn>
                              </p:par>
                              <p:par>
                                <p:cTn id="224" presetID="2" presetClass="entr" presetSubtype="4" fill="hold" grpId="0" nodeType="withEffect">
                                  <p:stCondLst>
                                    <p:cond delay="0"/>
                                  </p:stCondLst>
                                  <p:childTnLst>
                                    <p:set>
                                      <p:cBhvr>
                                        <p:cTn id="225" dur="1" fill="hold">
                                          <p:stCondLst>
                                            <p:cond delay="0"/>
                                          </p:stCondLst>
                                        </p:cTn>
                                        <p:tgtEl>
                                          <p:spTgt spid="15"/>
                                        </p:tgtEl>
                                        <p:attrNameLst>
                                          <p:attrName>style.visibility</p:attrName>
                                        </p:attrNameLst>
                                      </p:cBhvr>
                                      <p:to>
                                        <p:strVal val="visible"/>
                                      </p:to>
                                    </p:set>
                                    <p:anim calcmode="lin" valueType="num">
                                      <p:cBhvr additive="base">
                                        <p:cTn id="226" dur="4000" fill="hold"/>
                                        <p:tgtEl>
                                          <p:spTgt spid="15"/>
                                        </p:tgtEl>
                                        <p:attrNameLst>
                                          <p:attrName>ppt_x</p:attrName>
                                        </p:attrNameLst>
                                      </p:cBhvr>
                                      <p:tavLst>
                                        <p:tav tm="0">
                                          <p:val>
                                            <p:strVal val="#ppt_x"/>
                                          </p:val>
                                        </p:tav>
                                        <p:tav tm="100000">
                                          <p:val>
                                            <p:strVal val="#ppt_x"/>
                                          </p:val>
                                        </p:tav>
                                      </p:tavLst>
                                    </p:anim>
                                    <p:anim calcmode="lin" valueType="num">
                                      <p:cBhvr additive="base">
                                        <p:cTn id="227" dur="4000" fill="hold"/>
                                        <p:tgtEl>
                                          <p:spTgt spid="15"/>
                                        </p:tgtEl>
                                        <p:attrNameLst>
                                          <p:attrName>ppt_y</p:attrName>
                                        </p:attrNameLst>
                                      </p:cBhvr>
                                      <p:tavLst>
                                        <p:tav tm="0">
                                          <p:val>
                                            <p:strVal val="1+#ppt_h/2"/>
                                          </p:val>
                                        </p:tav>
                                        <p:tav tm="100000">
                                          <p:val>
                                            <p:strVal val="#ppt_y"/>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15"/>
                                        </p:tgtEl>
                                        <p:attrNameLst>
                                          <p:attrName>style.visibility</p:attrName>
                                        </p:attrNameLst>
                                      </p:cBhvr>
                                      <p:to>
                                        <p:strVal val="visible"/>
                                      </p:to>
                                    </p:set>
                                    <p:anim calcmode="lin" valueType="num">
                                      <p:cBhvr>
                                        <p:cTn id="230" dur="4000" fill="hold"/>
                                        <p:tgtEl>
                                          <p:spTgt spid="15"/>
                                        </p:tgtEl>
                                        <p:attrNameLst>
                                          <p:attrName>ppt_w</p:attrName>
                                        </p:attrNameLst>
                                      </p:cBhvr>
                                      <p:tavLst>
                                        <p:tav tm="0">
                                          <p:val>
                                            <p:strVal val="#ppt_w"/>
                                          </p:val>
                                        </p:tav>
                                        <p:tav tm="100000">
                                          <p:val>
                                            <p:strVal val="#ppt_w"/>
                                          </p:val>
                                        </p:tav>
                                      </p:tavLst>
                                    </p:anim>
                                    <p:anim calcmode="lin" valueType="num">
                                      <p:cBhvr>
                                        <p:cTn id="231" dur="4000" fill="hold"/>
                                        <p:tgtEl>
                                          <p:spTgt spid="15"/>
                                        </p:tgtEl>
                                        <p:attrNameLst>
                                          <p:attrName>ppt_h</p:attrName>
                                        </p:attrNameLst>
                                      </p:cBhvr>
                                      <p:tavLst>
                                        <p:tav tm="0" fmla="#ppt_h*sin(2.5*pi*$)">
                                          <p:val>
                                            <p:fltVal val="0"/>
                                          </p:val>
                                        </p:tav>
                                        <p:tav tm="100000">
                                          <p:val>
                                            <p:fltVal val="1"/>
                                          </p:val>
                                        </p:tav>
                                      </p:tavLst>
                                    </p:anim>
                                  </p:childTnLst>
                                </p:cTn>
                              </p:par>
                              <p:par>
                                <p:cTn id="232" presetID="2" presetClass="exit" presetSubtype="1" fill="hold" grpId="2" nodeType="withEffect">
                                  <p:stCondLst>
                                    <p:cond delay="0"/>
                                  </p:stCondLst>
                                  <p:childTnLst>
                                    <p:anim calcmode="lin" valueType="num">
                                      <p:cBhvr additive="base">
                                        <p:cTn id="233" dur="4500"/>
                                        <p:tgtEl>
                                          <p:spTgt spid="15"/>
                                        </p:tgtEl>
                                        <p:attrNameLst>
                                          <p:attrName>ppt_x</p:attrName>
                                        </p:attrNameLst>
                                      </p:cBhvr>
                                      <p:tavLst>
                                        <p:tav tm="0">
                                          <p:val>
                                            <p:strVal val="ppt_x"/>
                                          </p:val>
                                        </p:tav>
                                        <p:tav tm="100000">
                                          <p:val>
                                            <p:strVal val="ppt_x"/>
                                          </p:val>
                                        </p:tav>
                                      </p:tavLst>
                                    </p:anim>
                                    <p:anim calcmode="lin" valueType="num">
                                      <p:cBhvr additive="base">
                                        <p:cTn id="234" dur="4500"/>
                                        <p:tgtEl>
                                          <p:spTgt spid="15"/>
                                        </p:tgtEl>
                                        <p:attrNameLst>
                                          <p:attrName>ppt_y</p:attrName>
                                        </p:attrNameLst>
                                      </p:cBhvr>
                                      <p:tavLst>
                                        <p:tav tm="0">
                                          <p:val>
                                            <p:strVal val="ppt_y"/>
                                          </p:val>
                                        </p:tav>
                                        <p:tav tm="100000">
                                          <p:val>
                                            <p:strVal val="0-ppt_h/2"/>
                                          </p:val>
                                        </p:tav>
                                      </p:tavLst>
                                    </p:anim>
                                    <p:set>
                                      <p:cBhvr>
                                        <p:cTn id="235" dur="1" fill="hold">
                                          <p:stCondLst>
                                            <p:cond delay="4499"/>
                                          </p:stCondLst>
                                        </p:cTn>
                                        <p:tgtEl>
                                          <p:spTgt spid="15"/>
                                        </p:tgtEl>
                                        <p:attrNameLst>
                                          <p:attrName>style.visibility</p:attrName>
                                        </p:attrNameLst>
                                      </p:cBhvr>
                                      <p:to>
                                        <p:strVal val="hidden"/>
                                      </p:to>
                                    </p:set>
                                  </p:childTnLst>
                                </p:cTn>
                              </p:par>
                              <p:par>
                                <p:cTn id="236" presetID="2" presetClass="entr" presetSubtype="4" fill="hold" grpId="0" nodeType="withEffect">
                                  <p:stCondLst>
                                    <p:cond delay="0"/>
                                  </p:stCondLst>
                                  <p:childTnLst>
                                    <p:set>
                                      <p:cBhvr>
                                        <p:cTn id="237" dur="1" fill="hold">
                                          <p:stCondLst>
                                            <p:cond delay="0"/>
                                          </p:stCondLst>
                                        </p:cTn>
                                        <p:tgtEl>
                                          <p:spTgt spid="14"/>
                                        </p:tgtEl>
                                        <p:attrNameLst>
                                          <p:attrName>style.visibility</p:attrName>
                                        </p:attrNameLst>
                                      </p:cBhvr>
                                      <p:to>
                                        <p:strVal val="visible"/>
                                      </p:to>
                                    </p:set>
                                    <p:anim calcmode="lin" valueType="num">
                                      <p:cBhvr additive="base">
                                        <p:cTn id="238" dur="4000" fill="hold"/>
                                        <p:tgtEl>
                                          <p:spTgt spid="14"/>
                                        </p:tgtEl>
                                        <p:attrNameLst>
                                          <p:attrName>ppt_x</p:attrName>
                                        </p:attrNameLst>
                                      </p:cBhvr>
                                      <p:tavLst>
                                        <p:tav tm="0">
                                          <p:val>
                                            <p:strVal val="#ppt_x"/>
                                          </p:val>
                                        </p:tav>
                                        <p:tav tm="100000">
                                          <p:val>
                                            <p:strVal val="#ppt_x"/>
                                          </p:val>
                                        </p:tav>
                                      </p:tavLst>
                                    </p:anim>
                                    <p:anim calcmode="lin" valueType="num">
                                      <p:cBhvr additive="base">
                                        <p:cTn id="239" dur="4000" fill="hold"/>
                                        <p:tgtEl>
                                          <p:spTgt spid="14"/>
                                        </p:tgtEl>
                                        <p:attrNameLst>
                                          <p:attrName>ppt_y</p:attrName>
                                        </p:attrNameLst>
                                      </p:cBhvr>
                                      <p:tavLst>
                                        <p:tav tm="0">
                                          <p:val>
                                            <p:strVal val="1+#ppt_h/2"/>
                                          </p:val>
                                        </p:tav>
                                        <p:tav tm="100000">
                                          <p:val>
                                            <p:strVal val="#ppt_y"/>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14"/>
                                        </p:tgtEl>
                                        <p:attrNameLst>
                                          <p:attrName>style.visibility</p:attrName>
                                        </p:attrNameLst>
                                      </p:cBhvr>
                                      <p:to>
                                        <p:strVal val="visible"/>
                                      </p:to>
                                    </p:set>
                                    <p:anim calcmode="lin" valueType="num">
                                      <p:cBhvr>
                                        <p:cTn id="242" dur="4000" fill="hold"/>
                                        <p:tgtEl>
                                          <p:spTgt spid="14"/>
                                        </p:tgtEl>
                                        <p:attrNameLst>
                                          <p:attrName>ppt_w</p:attrName>
                                        </p:attrNameLst>
                                      </p:cBhvr>
                                      <p:tavLst>
                                        <p:tav tm="0">
                                          <p:val>
                                            <p:strVal val="#ppt_w"/>
                                          </p:val>
                                        </p:tav>
                                        <p:tav tm="100000">
                                          <p:val>
                                            <p:strVal val="#ppt_w"/>
                                          </p:val>
                                        </p:tav>
                                      </p:tavLst>
                                    </p:anim>
                                    <p:anim calcmode="lin" valueType="num">
                                      <p:cBhvr>
                                        <p:cTn id="243" dur="4000" fill="hold"/>
                                        <p:tgtEl>
                                          <p:spTgt spid="14"/>
                                        </p:tgtEl>
                                        <p:attrNameLst>
                                          <p:attrName>ppt_h</p:attrName>
                                        </p:attrNameLst>
                                      </p:cBhvr>
                                      <p:tavLst>
                                        <p:tav tm="0" fmla="#ppt_h*sin(2.5*pi*$)">
                                          <p:val>
                                            <p:fltVal val="0"/>
                                          </p:val>
                                        </p:tav>
                                        <p:tav tm="100000">
                                          <p:val>
                                            <p:fltVal val="1"/>
                                          </p:val>
                                        </p:tav>
                                      </p:tavLst>
                                    </p:anim>
                                  </p:childTnLst>
                                </p:cTn>
                              </p:par>
                              <p:par>
                                <p:cTn id="244" presetID="2" presetClass="exit" presetSubtype="1" fill="hold" grpId="2" nodeType="withEffect">
                                  <p:stCondLst>
                                    <p:cond delay="0"/>
                                  </p:stCondLst>
                                  <p:childTnLst>
                                    <p:anim calcmode="lin" valueType="num">
                                      <p:cBhvr additive="base">
                                        <p:cTn id="245" dur="4500"/>
                                        <p:tgtEl>
                                          <p:spTgt spid="14"/>
                                        </p:tgtEl>
                                        <p:attrNameLst>
                                          <p:attrName>ppt_x</p:attrName>
                                        </p:attrNameLst>
                                      </p:cBhvr>
                                      <p:tavLst>
                                        <p:tav tm="0">
                                          <p:val>
                                            <p:strVal val="ppt_x"/>
                                          </p:val>
                                        </p:tav>
                                        <p:tav tm="100000">
                                          <p:val>
                                            <p:strVal val="ppt_x"/>
                                          </p:val>
                                        </p:tav>
                                      </p:tavLst>
                                    </p:anim>
                                    <p:anim calcmode="lin" valueType="num">
                                      <p:cBhvr additive="base">
                                        <p:cTn id="246" dur="4500"/>
                                        <p:tgtEl>
                                          <p:spTgt spid="14"/>
                                        </p:tgtEl>
                                        <p:attrNameLst>
                                          <p:attrName>ppt_y</p:attrName>
                                        </p:attrNameLst>
                                      </p:cBhvr>
                                      <p:tavLst>
                                        <p:tav tm="0">
                                          <p:val>
                                            <p:strVal val="ppt_y"/>
                                          </p:val>
                                        </p:tav>
                                        <p:tav tm="100000">
                                          <p:val>
                                            <p:strVal val="0-ppt_h/2"/>
                                          </p:val>
                                        </p:tav>
                                      </p:tavLst>
                                    </p:anim>
                                    <p:set>
                                      <p:cBhvr>
                                        <p:cTn id="247" dur="1" fill="hold">
                                          <p:stCondLst>
                                            <p:cond delay="4499"/>
                                          </p:stCondLst>
                                        </p:cTn>
                                        <p:tgtEl>
                                          <p:spTgt spid="14"/>
                                        </p:tgtEl>
                                        <p:attrNameLst>
                                          <p:attrName>style.visibility</p:attrName>
                                        </p:attrNameLst>
                                      </p:cBhvr>
                                      <p:to>
                                        <p:strVal val="hidden"/>
                                      </p:to>
                                    </p:set>
                                  </p:childTnLst>
                                </p:cTn>
                              </p:par>
                              <p:par>
                                <p:cTn id="248" presetID="2" presetClass="entr" presetSubtype="4" fill="hold" grpId="0" nodeType="withEffect">
                                  <p:stCondLst>
                                    <p:cond delay="0"/>
                                  </p:stCondLst>
                                  <p:childTnLst>
                                    <p:set>
                                      <p:cBhvr>
                                        <p:cTn id="249" dur="1" fill="hold">
                                          <p:stCondLst>
                                            <p:cond delay="0"/>
                                          </p:stCondLst>
                                        </p:cTn>
                                        <p:tgtEl>
                                          <p:spTgt spid="13"/>
                                        </p:tgtEl>
                                        <p:attrNameLst>
                                          <p:attrName>style.visibility</p:attrName>
                                        </p:attrNameLst>
                                      </p:cBhvr>
                                      <p:to>
                                        <p:strVal val="visible"/>
                                      </p:to>
                                    </p:set>
                                    <p:anim calcmode="lin" valueType="num">
                                      <p:cBhvr additive="base">
                                        <p:cTn id="250" dur="4000" fill="hold"/>
                                        <p:tgtEl>
                                          <p:spTgt spid="13"/>
                                        </p:tgtEl>
                                        <p:attrNameLst>
                                          <p:attrName>ppt_x</p:attrName>
                                        </p:attrNameLst>
                                      </p:cBhvr>
                                      <p:tavLst>
                                        <p:tav tm="0">
                                          <p:val>
                                            <p:strVal val="#ppt_x"/>
                                          </p:val>
                                        </p:tav>
                                        <p:tav tm="100000">
                                          <p:val>
                                            <p:strVal val="#ppt_x"/>
                                          </p:val>
                                        </p:tav>
                                      </p:tavLst>
                                    </p:anim>
                                    <p:anim calcmode="lin" valueType="num">
                                      <p:cBhvr additive="base">
                                        <p:cTn id="251" dur="4000" fill="hold"/>
                                        <p:tgtEl>
                                          <p:spTgt spid="13"/>
                                        </p:tgtEl>
                                        <p:attrNameLst>
                                          <p:attrName>ppt_y</p:attrName>
                                        </p:attrNameLst>
                                      </p:cBhvr>
                                      <p:tavLst>
                                        <p:tav tm="0">
                                          <p:val>
                                            <p:strVal val="1+#ppt_h/2"/>
                                          </p:val>
                                        </p:tav>
                                        <p:tav tm="100000">
                                          <p:val>
                                            <p:strVal val="#ppt_y"/>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13"/>
                                        </p:tgtEl>
                                        <p:attrNameLst>
                                          <p:attrName>style.visibility</p:attrName>
                                        </p:attrNameLst>
                                      </p:cBhvr>
                                      <p:to>
                                        <p:strVal val="visible"/>
                                      </p:to>
                                    </p:set>
                                    <p:anim calcmode="lin" valueType="num">
                                      <p:cBhvr>
                                        <p:cTn id="254" dur="4000" fill="hold"/>
                                        <p:tgtEl>
                                          <p:spTgt spid="13"/>
                                        </p:tgtEl>
                                        <p:attrNameLst>
                                          <p:attrName>ppt_w</p:attrName>
                                        </p:attrNameLst>
                                      </p:cBhvr>
                                      <p:tavLst>
                                        <p:tav tm="0">
                                          <p:val>
                                            <p:strVal val="#ppt_w"/>
                                          </p:val>
                                        </p:tav>
                                        <p:tav tm="100000">
                                          <p:val>
                                            <p:strVal val="#ppt_w"/>
                                          </p:val>
                                        </p:tav>
                                      </p:tavLst>
                                    </p:anim>
                                    <p:anim calcmode="lin" valueType="num">
                                      <p:cBhvr>
                                        <p:cTn id="255" dur="4000" fill="hold"/>
                                        <p:tgtEl>
                                          <p:spTgt spid="13"/>
                                        </p:tgtEl>
                                        <p:attrNameLst>
                                          <p:attrName>ppt_h</p:attrName>
                                        </p:attrNameLst>
                                      </p:cBhvr>
                                      <p:tavLst>
                                        <p:tav tm="0" fmla="#ppt_h*sin(2.5*pi*$)">
                                          <p:val>
                                            <p:fltVal val="0"/>
                                          </p:val>
                                        </p:tav>
                                        <p:tav tm="100000">
                                          <p:val>
                                            <p:fltVal val="1"/>
                                          </p:val>
                                        </p:tav>
                                      </p:tavLst>
                                    </p:anim>
                                  </p:childTnLst>
                                </p:cTn>
                              </p:par>
                              <p:par>
                                <p:cTn id="256" presetID="2" presetClass="exit" presetSubtype="1" fill="hold" grpId="2" nodeType="withEffect">
                                  <p:stCondLst>
                                    <p:cond delay="0"/>
                                  </p:stCondLst>
                                  <p:childTnLst>
                                    <p:anim calcmode="lin" valueType="num">
                                      <p:cBhvr additive="base">
                                        <p:cTn id="257" dur="4500"/>
                                        <p:tgtEl>
                                          <p:spTgt spid="13"/>
                                        </p:tgtEl>
                                        <p:attrNameLst>
                                          <p:attrName>ppt_x</p:attrName>
                                        </p:attrNameLst>
                                      </p:cBhvr>
                                      <p:tavLst>
                                        <p:tav tm="0">
                                          <p:val>
                                            <p:strVal val="ppt_x"/>
                                          </p:val>
                                        </p:tav>
                                        <p:tav tm="100000">
                                          <p:val>
                                            <p:strVal val="ppt_x"/>
                                          </p:val>
                                        </p:tav>
                                      </p:tavLst>
                                    </p:anim>
                                    <p:anim calcmode="lin" valueType="num">
                                      <p:cBhvr additive="base">
                                        <p:cTn id="258" dur="4500"/>
                                        <p:tgtEl>
                                          <p:spTgt spid="13"/>
                                        </p:tgtEl>
                                        <p:attrNameLst>
                                          <p:attrName>ppt_y</p:attrName>
                                        </p:attrNameLst>
                                      </p:cBhvr>
                                      <p:tavLst>
                                        <p:tav tm="0">
                                          <p:val>
                                            <p:strVal val="ppt_y"/>
                                          </p:val>
                                        </p:tav>
                                        <p:tav tm="100000">
                                          <p:val>
                                            <p:strVal val="0-ppt_h/2"/>
                                          </p:val>
                                        </p:tav>
                                      </p:tavLst>
                                    </p:anim>
                                    <p:set>
                                      <p:cBhvr>
                                        <p:cTn id="259" dur="1" fill="hold">
                                          <p:stCondLst>
                                            <p:cond delay="4499"/>
                                          </p:stCondLst>
                                        </p:cTn>
                                        <p:tgtEl>
                                          <p:spTgt spid="13"/>
                                        </p:tgtEl>
                                        <p:attrNameLst>
                                          <p:attrName>style.visibility</p:attrName>
                                        </p:attrNameLst>
                                      </p:cBhvr>
                                      <p:to>
                                        <p:strVal val="hidden"/>
                                      </p:to>
                                    </p:set>
                                  </p:childTnLst>
                                </p:cTn>
                              </p:par>
                              <p:par>
                                <p:cTn id="260" presetID="2" presetClass="entr" presetSubtype="4" fill="hold" grpId="0" nodeType="withEffect">
                                  <p:stCondLst>
                                    <p:cond delay="0"/>
                                  </p:stCondLst>
                                  <p:childTnLst>
                                    <p:set>
                                      <p:cBhvr>
                                        <p:cTn id="261" dur="1" fill="hold">
                                          <p:stCondLst>
                                            <p:cond delay="0"/>
                                          </p:stCondLst>
                                        </p:cTn>
                                        <p:tgtEl>
                                          <p:spTgt spid="12"/>
                                        </p:tgtEl>
                                        <p:attrNameLst>
                                          <p:attrName>style.visibility</p:attrName>
                                        </p:attrNameLst>
                                      </p:cBhvr>
                                      <p:to>
                                        <p:strVal val="visible"/>
                                      </p:to>
                                    </p:set>
                                    <p:anim calcmode="lin" valueType="num">
                                      <p:cBhvr additive="base">
                                        <p:cTn id="262" dur="4000" fill="hold"/>
                                        <p:tgtEl>
                                          <p:spTgt spid="12"/>
                                        </p:tgtEl>
                                        <p:attrNameLst>
                                          <p:attrName>ppt_x</p:attrName>
                                        </p:attrNameLst>
                                      </p:cBhvr>
                                      <p:tavLst>
                                        <p:tav tm="0">
                                          <p:val>
                                            <p:strVal val="#ppt_x"/>
                                          </p:val>
                                        </p:tav>
                                        <p:tav tm="100000">
                                          <p:val>
                                            <p:strVal val="#ppt_x"/>
                                          </p:val>
                                        </p:tav>
                                      </p:tavLst>
                                    </p:anim>
                                    <p:anim calcmode="lin" valueType="num">
                                      <p:cBhvr additive="base">
                                        <p:cTn id="263" dur="4000" fill="hold"/>
                                        <p:tgtEl>
                                          <p:spTgt spid="12"/>
                                        </p:tgtEl>
                                        <p:attrNameLst>
                                          <p:attrName>ppt_y</p:attrName>
                                        </p:attrNameLst>
                                      </p:cBhvr>
                                      <p:tavLst>
                                        <p:tav tm="0">
                                          <p:val>
                                            <p:strVal val="1+#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12"/>
                                        </p:tgtEl>
                                        <p:attrNameLst>
                                          <p:attrName>style.visibility</p:attrName>
                                        </p:attrNameLst>
                                      </p:cBhvr>
                                      <p:to>
                                        <p:strVal val="visible"/>
                                      </p:to>
                                    </p:set>
                                    <p:anim calcmode="lin" valueType="num">
                                      <p:cBhvr>
                                        <p:cTn id="266" dur="4000" fill="hold"/>
                                        <p:tgtEl>
                                          <p:spTgt spid="12"/>
                                        </p:tgtEl>
                                        <p:attrNameLst>
                                          <p:attrName>ppt_w</p:attrName>
                                        </p:attrNameLst>
                                      </p:cBhvr>
                                      <p:tavLst>
                                        <p:tav tm="0">
                                          <p:val>
                                            <p:strVal val="#ppt_w"/>
                                          </p:val>
                                        </p:tav>
                                        <p:tav tm="100000">
                                          <p:val>
                                            <p:strVal val="#ppt_w"/>
                                          </p:val>
                                        </p:tav>
                                      </p:tavLst>
                                    </p:anim>
                                    <p:anim calcmode="lin" valueType="num">
                                      <p:cBhvr>
                                        <p:cTn id="267" dur="4000" fill="hold"/>
                                        <p:tgtEl>
                                          <p:spTgt spid="12"/>
                                        </p:tgtEl>
                                        <p:attrNameLst>
                                          <p:attrName>ppt_h</p:attrName>
                                        </p:attrNameLst>
                                      </p:cBhvr>
                                      <p:tavLst>
                                        <p:tav tm="0" fmla="#ppt_h*sin(2.5*pi*$)">
                                          <p:val>
                                            <p:fltVal val="0"/>
                                          </p:val>
                                        </p:tav>
                                        <p:tav tm="100000">
                                          <p:val>
                                            <p:fltVal val="1"/>
                                          </p:val>
                                        </p:tav>
                                      </p:tavLst>
                                    </p:anim>
                                  </p:childTnLst>
                                </p:cTn>
                              </p:par>
                              <p:par>
                                <p:cTn id="268" presetID="2" presetClass="exit" presetSubtype="1" fill="hold" grpId="2" nodeType="withEffect">
                                  <p:stCondLst>
                                    <p:cond delay="0"/>
                                  </p:stCondLst>
                                  <p:childTnLst>
                                    <p:anim calcmode="lin" valueType="num">
                                      <p:cBhvr additive="base">
                                        <p:cTn id="269" dur="4500"/>
                                        <p:tgtEl>
                                          <p:spTgt spid="12"/>
                                        </p:tgtEl>
                                        <p:attrNameLst>
                                          <p:attrName>ppt_x</p:attrName>
                                        </p:attrNameLst>
                                      </p:cBhvr>
                                      <p:tavLst>
                                        <p:tav tm="0">
                                          <p:val>
                                            <p:strVal val="ppt_x"/>
                                          </p:val>
                                        </p:tav>
                                        <p:tav tm="100000">
                                          <p:val>
                                            <p:strVal val="ppt_x"/>
                                          </p:val>
                                        </p:tav>
                                      </p:tavLst>
                                    </p:anim>
                                    <p:anim calcmode="lin" valueType="num">
                                      <p:cBhvr additive="base">
                                        <p:cTn id="270" dur="4500"/>
                                        <p:tgtEl>
                                          <p:spTgt spid="12"/>
                                        </p:tgtEl>
                                        <p:attrNameLst>
                                          <p:attrName>ppt_y</p:attrName>
                                        </p:attrNameLst>
                                      </p:cBhvr>
                                      <p:tavLst>
                                        <p:tav tm="0">
                                          <p:val>
                                            <p:strVal val="ppt_y"/>
                                          </p:val>
                                        </p:tav>
                                        <p:tav tm="100000">
                                          <p:val>
                                            <p:strVal val="0-ppt_h/2"/>
                                          </p:val>
                                        </p:tav>
                                      </p:tavLst>
                                    </p:anim>
                                    <p:set>
                                      <p:cBhvr>
                                        <p:cTn id="271" dur="1" fill="hold">
                                          <p:stCondLst>
                                            <p:cond delay="4499"/>
                                          </p:stCondLst>
                                        </p:cTn>
                                        <p:tgtEl>
                                          <p:spTgt spid="12"/>
                                        </p:tgtEl>
                                        <p:attrNameLst>
                                          <p:attrName>style.visibility</p:attrName>
                                        </p:attrNameLst>
                                      </p:cBhvr>
                                      <p:to>
                                        <p:strVal val="hidden"/>
                                      </p:to>
                                    </p:set>
                                  </p:childTnLst>
                                </p:cTn>
                              </p:par>
                              <p:par>
                                <p:cTn id="272" presetID="2" presetClass="entr" presetSubtype="4" fill="hold" grpId="0" nodeType="withEffect">
                                  <p:stCondLst>
                                    <p:cond delay="0"/>
                                  </p:stCondLst>
                                  <p:childTnLst>
                                    <p:set>
                                      <p:cBhvr>
                                        <p:cTn id="273" dur="1" fill="hold">
                                          <p:stCondLst>
                                            <p:cond delay="0"/>
                                          </p:stCondLst>
                                        </p:cTn>
                                        <p:tgtEl>
                                          <p:spTgt spid="10"/>
                                        </p:tgtEl>
                                        <p:attrNameLst>
                                          <p:attrName>style.visibility</p:attrName>
                                        </p:attrNameLst>
                                      </p:cBhvr>
                                      <p:to>
                                        <p:strVal val="visible"/>
                                      </p:to>
                                    </p:set>
                                    <p:anim calcmode="lin" valueType="num">
                                      <p:cBhvr additive="base">
                                        <p:cTn id="274" dur="4000" fill="hold"/>
                                        <p:tgtEl>
                                          <p:spTgt spid="10"/>
                                        </p:tgtEl>
                                        <p:attrNameLst>
                                          <p:attrName>ppt_x</p:attrName>
                                        </p:attrNameLst>
                                      </p:cBhvr>
                                      <p:tavLst>
                                        <p:tav tm="0">
                                          <p:val>
                                            <p:strVal val="#ppt_x"/>
                                          </p:val>
                                        </p:tav>
                                        <p:tav tm="100000">
                                          <p:val>
                                            <p:strVal val="#ppt_x"/>
                                          </p:val>
                                        </p:tav>
                                      </p:tavLst>
                                    </p:anim>
                                    <p:anim calcmode="lin" valueType="num">
                                      <p:cBhvr additive="base">
                                        <p:cTn id="275" dur="4000" fill="hold"/>
                                        <p:tgtEl>
                                          <p:spTgt spid="10"/>
                                        </p:tgtEl>
                                        <p:attrNameLst>
                                          <p:attrName>ppt_y</p:attrName>
                                        </p:attrNameLst>
                                      </p:cBhvr>
                                      <p:tavLst>
                                        <p:tav tm="0">
                                          <p:val>
                                            <p:strVal val="1+#ppt_h/2"/>
                                          </p:val>
                                        </p:tav>
                                        <p:tav tm="100000">
                                          <p:val>
                                            <p:strVal val="#ppt_y"/>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 calcmode="lin" valueType="num">
                                      <p:cBhvr>
                                        <p:cTn id="278" dur="4000" fill="hold"/>
                                        <p:tgtEl>
                                          <p:spTgt spid="10"/>
                                        </p:tgtEl>
                                        <p:attrNameLst>
                                          <p:attrName>ppt_w</p:attrName>
                                        </p:attrNameLst>
                                      </p:cBhvr>
                                      <p:tavLst>
                                        <p:tav tm="0">
                                          <p:val>
                                            <p:strVal val="#ppt_w"/>
                                          </p:val>
                                        </p:tav>
                                        <p:tav tm="100000">
                                          <p:val>
                                            <p:strVal val="#ppt_w"/>
                                          </p:val>
                                        </p:tav>
                                      </p:tavLst>
                                    </p:anim>
                                    <p:anim calcmode="lin" valueType="num">
                                      <p:cBhvr>
                                        <p:cTn id="279" dur="4000" fill="hold"/>
                                        <p:tgtEl>
                                          <p:spTgt spid="10"/>
                                        </p:tgtEl>
                                        <p:attrNameLst>
                                          <p:attrName>ppt_h</p:attrName>
                                        </p:attrNameLst>
                                      </p:cBhvr>
                                      <p:tavLst>
                                        <p:tav tm="0" fmla="#ppt_h*sin(2.5*pi*$)">
                                          <p:val>
                                            <p:fltVal val="0"/>
                                          </p:val>
                                        </p:tav>
                                        <p:tav tm="100000">
                                          <p:val>
                                            <p:fltVal val="1"/>
                                          </p:val>
                                        </p:tav>
                                      </p:tavLst>
                                    </p:anim>
                                  </p:childTnLst>
                                </p:cTn>
                              </p:par>
                              <p:par>
                                <p:cTn id="280" presetID="2" presetClass="exit" presetSubtype="1" fill="hold" grpId="2" nodeType="withEffect">
                                  <p:stCondLst>
                                    <p:cond delay="0"/>
                                  </p:stCondLst>
                                  <p:childTnLst>
                                    <p:anim calcmode="lin" valueType="num">
                                      <p:cBhvr additive="base">
                                        <p:cTn id="281" dur="4500"/>
                                        <p:tgtEl>
                                          <p:spTgt spid="10"/>
                                        </p:tgtEl>
                                        <p:attrNameLst>
                                          <p:attrName>ppt_x</p:attrName>
                                        </p:attrNameLst>
                                      </p:cBhvr>
                                      <p:tavLst>
                                        <p:tav tm="0">
                                          <p:val>
                                            <p:strVal val="ppt_x"/>
                                          </p:val>
                                        </p:tav>
                                        <p:tav tm="100000">
                                          <p:val>
                                            <p:strVal val="ppt_x"/>
                                          </p:val>
                                        </p:tav>
                                      </p:tavLst>
                                    </p:anim>
                                    <p:anim calcmode="lin" valueType="num">
                                      <p:cBhvr additive="base">
                                        <p:cTn id="282" dur="4500"/>
                                        <p:tgtEl>
                                          <p:spTgt spid="10"/>
                                        </p:tgtEl>
                                        <p:attrNameLst>
                                          <p:attrName>ppt_y</p:attrName>
                                        </p:attrNameLst>
                                      </p:cBhvr>
                                      <p:tavLst>
                                        <p:tav tm="0">
                                          <p:val>
                                            <p:strVal val="ppt_y"/>
                                          </p:val>
                                        </p:tav>
                                        <p:tav tm="100000">
                                          <p:val>
                                            <p:strVal val="0-ppt_h/2"/>
                                          </p:val>
                                        </p:tav>
                                      </p:tavLst>
                                    </p:anim>
                                    <p:set>
                                      <p:cBhvr>
                                        <p:cTn id="283" dur="1" fill="hold">
                                          <p:stCondLst>
                                            <p:cond delay="4499"/>
                                          </p:stCondLst>
                                        </p:cTn>
                                        <p:tgtEl>
                                          <p:spTgt spid="10"/>
                                        </p:tgtEl>
                                        <p:attrNameLst>
                                          <p:attrName>style.visibility</p:attrName>
                                        </p:attrNameLst>
                                      </p:cBhvr>
                                      <p:to>
                                        <p:strVal val="hidden"/>
                                      </p:to>
                                    </p:set>
                                  </p:childTnLst>
                                </p:cTn>
                              </p:par>
                              <p:par>
                                <p:cTn id="284" presetID="2" presetClass="entr" presetSubtype="4" fill="hold" grpId="0" nodeType="withEffect">
                                  <p:stCondLst>
                                    <p:cond delay="0"/>
                                  </p:stCondLst>
                                  <p:childTnLst>
                                    <p:set>
                                      <p:cBhvr>
                                        <p:cTn id="285" dur="1" fill="hold">
                                          <p:stCondLst>
                                            <p:cond delay="0"/>
                                          </p:stCondLst>
                                        </p:cTn>
                                        <p:tgtEl>
                                          <p:spTgt spid="11"/>
                                        </p:tgtEl>
                                        <p:attrNameLst>
                                          <p:attrName>style.visibility</p:attrName>
                                        </p:attrNameLst>
                                      </p:cBhvr>
                                      <p:to>
                                        <p:strVal val="visible"/>
                                      </p:to>
                                    </p:set>
                                    <p:anim calcmode="lin" valueType="num">
                                      <p:cBhvr additive="base">
                                        <p:cTn id="286" dur="4000" fill="hold"/>
                                        <p:tgtEl>
                                          <p:spTgt spid="11"/>
                                        </p:tgtEl>
                                        <p:attrNameLst>
                                          <p:attrName>ppt_x</p:attrName>
                                        </p:attrNameLst>
                                      </p:cBhvr>
                                      <p:tavLst>
                                        <p:tav tm="0">
                                          <p:val>
                                            <p:strVal val="#ppt_x"/>
                                          </p:val>
                                        </p:tav>
                                        <p:tav tm="100000">
                                          <p:val>
                                            <p:strVal val="#ppt_x"/>
                                          </p:val>
                                        </p:tav>
                                      </p:tavLst>
                                    </p:anim>
                                    <p:anim calcmode="lin" valueType="num">
                                      <p:cBhvr additive="base">
                                        <p:cTn id="287" dur="4000" fill="hold"/>
                                        <p:tgtEl>
                                          <p:spTgt spid="11"/>
                                        </p:tgtEl>
                                        <p:attrNameLst>
                                          <p:attrName>ppt_y</p:attrName>
                                        </p:attrNameLst>
                                      </p:cBhvr>
                                      <p:tavLst>
                                        <p:tav tm="0">
                                          <p:val>
                                            <p:strVal val="1+#ppt_h/2"/>
                                          </p:val>
                                        </p:tav>
                                        <p:tav tm="100000">
                                          <p:val>
                                            <p:strVal val="#ppt_y"/>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11"/>
                                        </p:tgtEl>
                                        <p:attrNameLst>
                                          <p:attrName>style.visibility</p:attrName>
                                        </p:attrNameLst>
                                      </p:cBhvr>
                                      <p:to>
                                        <p:strVal val="visible"/>
                                      </p:to>
                                    </p:set>
                                    <p:anim calcmode="lin" valueType="num">
                                      <p:cBhvr>
                                        <p:cTn id="290" dur="4000" fill="hold"/>
                                        <p:tgtEl>
                                          <p:spTgt spid="11"/>
                                        </p:tgtEl>
                                        <p:attrNameLst>
                                          <p:attrName>ppt_w</p:attrName>
                                        </p:attrNameLst>
                                      </p:cBhvr>
                                      <p:tavLst>
                                        <p:tav tm="0">
                                          <p:val>
                                            <p:strVal val="#ppt_w"/>
                                          </p:val>
                                        </p:tav>
                                        <p:tav tm="100000">
                                          <p:val>
                                            <p:strVal val="#ppt_w"/>
                                          </p:val>
                                        </p:tav>
                                      </p:tavLst>
                                    </p:anim>
                                    <p:anim calcmode="lin" valueType="num">
                                      <p:cBhvr>
                                        <p:cTn id="291" dur="4000" fill="hold"/>
                                        <p:tgtEl>
                                          <p:spTgt spid="11"/>
                                        </p:tgtEl>
                                        <p:attrNameLst>
                                          <p:attrName>ppt_h</p:attrName>
                                        </p:attrNameLst>
                                      </p:cBhvr>
                                      <p:tavLst>
                                        <p:tav tm="0" fmla="#ppt_h*sin(2.5*pi*$)">
                                          <p:val>
                                            <p:fltVal val="0"/>
                                          </p:val>
                                        </p:tav>
                                        <p:tav tm="100000">
                                          <p:val>
                                            <p:fltVal val="1"/>
                                          </p:val>
                                        </p:tav>
                                      </p:tavLst>
                                    </p:anim>
                                  </p:childTnLst>
                                </p:cTn>
                              </p:par>
                              <p:par>
                                <p:cTn id="292" presetID="2" presetClass="exit" presetSubtype="1" fill="hold" grpId="2" nodeType="withEffect">
                                  <p:stCondLst>
                                    <p:cond delay="0"/>
                                  </p:stCondLst>
                                  <p:childTnLst>
                                    <p:anim calcmode="lin" valueType="num">
                                      <p:cBhvr additive="base">
                                        <p:cTn id="293" dur="4500"/>
                                        <p:tgtEl>
                                          <p:spTgt spid="11"/>
                                        </p:tgtEl>
                                        <p:attrNameLst>
                                          <p:attrName>ppt_x</p:attrName>
                                        </p:attrNameLst>
                                      </p:cBhvr>
                                      <p:tavLst>
                                        <p:tav tm="0">
                                          <p:val>
                                            <p:strVal val="ppt_x"/>
                                          </p:val>
                                        </p:tav>
                                        <p:tav tm="100000">
                                          <p:val>
                                            <p:strVal val="ppt_x"/>
                                          </p:val>
                                        </p:tav>
                                      </p:tavLst>
                                    </p:anim>
                                    <p:anim calcmode="lin" valueType="num">
                                      <p:cBhvr additive="base">
                                        <p:cTn id="294" dur="4500"/>
                                        <p:tgtEl>
                                          <p:spTgt spid="11"/>
                                        </p:tgtEl>
                                        <p:attrNameLst>
                                          <p:attrName>ppt_y</p:attrName>
                                        </p:attrNameLst>
                                      </p:cBhvr>
                                      <p:tavLst>
                                        <p:tav tm="0">
                                          <p:val>
                                            <p:strVal val="ppt_y"/>
                                          </p:val>
                                        </p:tav>
                                        <p:tav tm="100000">
                                          <p:val>
                                            <p:strVal val="0-ppt_h/2"/>
                                          </p:val>
                                        </p:tav>
                                      </p:tavLst>
                                    </p:anim>
                                    <p:set>
                                      <p:cBhvr>
                                        <p:cTn id="295" dur="1" fill="hold">
                                          <p:stCondLst>
                                            <p:cond delay="4499"/>
                                          </p:stCondLst>
                                        </p:cTn>
                                        <p:tgtEl>
                                          <p:spTgt spid="11"/>
                                        </p:tgtEl>
                                        <p:attrNameLst>
                                          <p:attrName>style.visibility</p:attrName>
                                        </p:attrNameLst>
                                      </p:cBhvr>
                                      <p:to>
                                        <p:strVal val="hidden"/>
                                      </p:to>
                                    </p:set>
                                  </p:childTnLst>
                                </p:cTn>
                              </p:par>
                              <p:par>
                                <p:cTn id="296" presetID="23" presetClass="entr" presetSubtype="272" fill="hold" nodeType="withEffect">
                                  <p:stCondLst>
                                    <p:cond delay="0"/>
                                  </p:stCondLst>
                                  <p:childTnLst>
                                    <p:set>
                                      <p:cBhvr>
                                        <p:cTn id="297" dur="1" fill="hold">
                                          <p:stCondLst>
                                            <p:cond delay="0"/>
                                          </p:stCondLst>
                                        </p:cTn>
                                        <p:tgtEl>
                                          <p:spTgt spid="38"/>
                                        </p:tgtEl>
                                        <p:attrNameLst>
                                          <p:attrName>style.visibility</p:attrName>
                                        </p:attrNameLst>
                                      </p:cBhvr>
                                      <p:to>
                                        <p:strVal val="visible"/>
                                      </p:to>
                                    </p:set>
                                    <p:anim calcmode="lin" valueType="num">
                                      <p:cBhvr>
                                        <p:cTn id="298" dur="4500" fill="hold"/>
                                        <p:tgtEl>
                                          <p:spTgt spid="38"/>
                                        </p:tgtEl>
                                        <p:attrNameLst>
                                          <p:attrName>ppt_w</p:attrName>
                                        </p:attrNameLst>
                                      </p:cBhvr>
                                      <p:tavLst>
                                        <p:tav tm="0">
                                          <p:val>
                                            <p:strVal val="2/3*#ppt_w"/>
                                          </p:val>
                                        </p:tav>
                                        <p:tav tm="100000">
                                          <p:val>
                                            <p:strVal val="#ppt_w"/>
                                          </p:val>
                                        </p:tav>
                                      </p:tavLst>
                                    </p:anim>
                                    <p:anim calcmode="lin" valueType="num">
                                      <p:cBhvr>
                                        <p:cTn id="299" dur="4500" fill="hold"/>
                                        <p:tgtEl>
                                          <p:spTgt spid="38"/>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38"/>
                                        </p:tgtEl>
                                        <p:attrNameLst>
                                          <p:attrName>style.visibility</p:attrName>
                                        </p:attrNameLst>
                                      </p:cBhvr>
                                      <p:to>
                                        <p:strVal val="visible"/>
                                      </p:to>
                                    </p:set>
                                    <p:animEffect transition="in" filter="box(out)">
                                      <p:cBhvr>
                                        <p:cTn id="302" dur="4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9" name="238 Grupo"/>
          <p:cNvGrpSpPr/>
          <p:nvPr/>
        </p:nvGrpSpPr>
        <p:grpSpPr>
          <a:xfrm>
            <a:off x="0" y="0"/>
            <a:ext cx="9144000" cy="5143500"/>
            <a:chOff x="0" y="0"/>
            <a:chExt cx="9144000" cy="5143500"/>
          </a:xfrm>
        </p:grpSpPr>
        <p:sp>
          <p:nvSpPr>
            <p:cNvPr id="240" name="239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64" name="163 Imagen" descr="Diapositiva33"/>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1421" y="0"/>
            <a:ext cx="9144000" cy="5143500"/>
          </a:xfrm>
          <a:prstGeom prst="rect">
            <a:avLst/>
          </a:prstGeom>
          <a:noFill/>
          <a:ln>
            <a:noFill/>
          </a:ln>
        </p:spPr>
      </p:pic>
      <p:sp>
        <p:nvSpPr>
          <p:cNvPr id="3" name="2 Rectángulo"/>
          <p:cNvSpPr/>
          <p:nvPr/>
        </p:nvSpPr>
        <p:spPr>
          <a:xfrm rot="10800000">
            <a:off x="-252537" y="-32578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390373" y="-32578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252535" y="53147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390375" y="53147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252536" y="138873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90374" y="138873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rot="10800000">
            <a:off x="1043608" y="-34114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rot="10800000">
            <a:off x="1686518" y="-34114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rot="10800000">
            <a:off x="1043610" y="51611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rot="10800000">
            <a:off x="1686520" y="51611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rot="10800000">
            <a:off x="1043609" y="13733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rot="10800000">
            <a:off x="1686519" y="13733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Rectángulo"/>
          <p:cNvSpPr/>
          <p:nvPr/>
        </p:nvSpPr>
        <p:spPr>
          <a:xfrm rot="10800000">
            <a:off x="2334591" y="-33416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Rectángulo"/>
          <p:cNvSpPr/>
          <p:nvPr/>
        </p:nvSpPr>
        <p:spPr>
          <a:xfrm rot="10800000">
            <a:off x="2977501" y="-33416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Rectángulo"/>
          <p:cNvSpPr/>
          <p:nvPr/>
        </p:nvSpPr>
        <p:spPr>
          <a:xfrm rot="10800000">
            <a:off x="2334593" y="52309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Rectángulo"/>
          <p:cNvSpPr/>
          <p:nvPr/>
        </p:nvSpPr>
        <p:spPr>
          <a:xfrm rot="10800000">
            <a:off x="2977503" y="52309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Rectángulo"/>
          <p:cNvSpPr/>
          <p:nvPr/>
        </p:nvSpPr>
        <p:spPr>
          <a:xfrm rot="10800000">
            <a:off x="2334592" y="138035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Rectángulo"/>
          <p:cNvSpPr/>
          <p:nvPr/>
        </p:nvSpPr>
        <p:spPr>
          <a:xfrm rot="10800000">
            <a:off x="2977502" y="138035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Rectángulo"/>
          <p:cNvSpPr/>
          <p:nvPr/>
        </p:nvSpPr>
        <p:spPr>
          <a:xfrm rot="10800000">
            <a:off x="3630736" y="-3495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Rectángulo"/>
          <p:cNvSpPr/>
          <p:nvPr/>
        </p:nvSpPr>
        <p:spPr>
          <a:xfrm rot="10800000">
            <a:off x="4273646" y="-3495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Rectángulo"/>
          <p:cNvSpPr/>
          <p:nvPr/>
        </p:nvSpPr>
        <p:spPr>
          <a:xfrm rot="10800000">
            <a:off x="3630738" y="507729"/>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Rectángulo"/>
          <p:cNvSpPr/>
          <p:nvPr/>
        </p:nvSpPr>
        <p:spPr>
          <a:xfrm rot="10800000">
            <a:off x="4273648" y="507729"/>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Rectángulo"/>
          <p:cNvSpPr/>
          <p:nvPr/>
        </p:nvSpPr>
        <p:spPr>
          <a:xfrm rot="10800000">
            <a:off x="3630737" y="136498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Rectángulo"/>
          <p:cNvSpPr/>
          <p:nvPr/>
        </p:nvSpPr>
        <p:spPr>
          <a:xfrm rot="10800000">
            <a:off x="4273647" y="136498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Rectángulo"/>
          <p:cNvSpPr/>
          <p:nvPr/>
        </p:nvSpPr>
        <p:spPr>
          <a:xfrm rot="10800000">
            <a:off x="4926879" y="-33416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Rectángulo"/>
          <p:cNvSpPr/>
          <p:nvPr/>
        </p:nvSpPr>
        <p:spPr>
          <a:xfrm rot="10800000">
            <a:off x="5569789" y="-33416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Rectángulo"/>
          <p:cNvSpPr/>
          <p:nvPr/>
        </p:nvSpPr>
        <p:spPr>
          <a:xfrm rot="10800000">
            <a:off x="4926881" y="52309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Rectángulo"/>
          <p:cNvSpPr/>
          <p:nvPr/>
        </p:nvSpPr>
        <p:spPr>
          <a:xfrm rot="10800000">
            <a:off x="5569791" y="52309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Rectángulo"/>
          <p:cNvSpPr/>
          <p:nvPr/>
        </p:nvSpPr>
        <p:spPr>
          <a:xfrm rot="10800000">
            <a:off x="4926880" y="138035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Rectángulo"/>
          <p:cNvSpPr/>
          <p:nvPr/>
        </p:nvSpPr>
        <p:spPr>
          <a:xfrm rot="10800000">
            <a:off x="5569790" y="138035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Rectángulo"/>
          <p:cNvSpPr/>
          <p:nvPr/>
        </p:nvSpPr>
        <p:spPr>
          <a:xfrm rot="10800000">
            <a:off x="6223024" y="-3495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Rectángulo"/>
          <p:cNvSpPr/>
          <p:nvPr/>
        </p:nvSpPr>
        <p:spPr>
          <a:xfrm rot="10800000">
            <a:off x="6865934" y="-3495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Rectángulo"/>
          <p:cNvSpPr/>
          <p:nvPr/>
        </p:nvSpPr>
        <p:spPr>
          <a:xfrm rot="10800000">
            <a:off x="6223026" y="507729"/>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Rectángulo"/>
          <p:cNvSpPr/>
          <p:nvPr/>
        </p:nvSpPr>
        <p:spPr>
          <a:xfrm rot="10800000">
            <a:off x="6865936" y="507729"/>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Rectángulo"/>
          <p:cNvSpPr/>
          <p:nvPr/>
        </p:nvSpPr>
        <p:spPr>
          <a:xfrm rot="10800000">
            <a:off x="6223025" y="136498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Rectángulo"/>
          <p:cNvSpPr/>
          <p:nvPr/>
        </p:nvSpPr>
        <p:spPr>
          <a:xfrm rot="10800000">
            <a:off x="6865935" y="136498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Rectángulo"/>
          <p:cNvSpPr/>
          <p:nvPr/>
        </p:nvSpPr>
        <p:spPr>
          <a:xfrm rot="10800000">
            <a:off x="7524327" y="-33004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Rectángulo"/>
          <p:cNvSpPr/>
          <p:nvPr/>
        </p:nvSpPr>
        <p:spPr>
          <a:xfrm rot="10800000">
            <a:off x="8167237" y="-33004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Rectángulo"/>
          <p:cNvSpPr/>
          <p:nvPr/>
        </p:nvSpPr>
        <p:spPr>
          <a:xfrm rot="10800000">
            <a:off x="7524329" y="5272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Rectángulo"/>
          <p:cNvSpPr/>
          <p:nvPr/>
        </p:nvSpPr>
        <p:spPr>
          <a:xfrm rot="10800000">
            <a:off x="8167239" y="5272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Rectángulo"/>
          <p:cNvSpPr/>
          <p:nvPr/>
        </p:nvSpPr>
        <p:spPr>
          <a:xfrm rot="10800000">
            <a:off x="7524328" y="138446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Rectángulo"/>
          <p:cNvSpPr/>
          <p:nvPr/>
        </p:nvSpPr>
        <p:spPr>
          <a:xfrm rot="10800000">
            <a:off x="8167238" y="138446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Rectángulo"/>
          <p:cNvSpPr/>
          <p:nvPr/>
        </p:nvSpPr>
        <p:spPr>
          <a:xfrm rot="10800000">
            <a:off x="8162567" y="438898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Rectángulo"/>
          <p:cNvSpPr/>
          <p:nvPr/>
        </p:nvSpPr>
        <p:spPr>
          <a:xfrm rot="10800000">
            <a:off x="7519657" y="438898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Rectángulo"/>
          <p:cNvSpPr/>
          <p:nvPr/>
        </p:nvSpPr>
        <p:spPr>
          <a:xfrm rot="10800000">
            <a:off x="8162565" y="353173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Rectángulo"/>
          <p:cNvSpPr/>
          <p:nvPr/>
        </p:nvSpPr>
        <p:spPr>
          <a:xfrm rot="10800000">
            <a:off x="7519655" y="353173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Rectángulo"/>
          <p:cNvSpPr/>
          <p:nvPr/>
        </p:nvSpPr>
        <p:spPr>
          <a:xfrm rot="10800000">
            <a:off x="8162566" y="267447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Rectángulo"/>
          <p:cNvSpPr/>
          <p:nvPr/>
        </p:nvSpPr>
        <p:spPr>
          <a:xfrm rot="10800000">
            <a:off x="7519656" y="267447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Rectángulo"/>
          <p:cNvSpPr/>
          <p:nvPr/>
        </p:nvSpPr>
        <p:spPr>
          <a:xfrm rot="10800000">
            <a:off x="6866422" y="440435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Rectángulo"/>
          <p:cNvSpPr/>
          <p:nvPr/>
        </p:nvSpPr>
        <p:spPr>
          <a:xfrm rot="10800000">
            <a:off x="6223512" y="440435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ectángulo"/>
          <p:cNvSpPr/>
          <p:nvPr/>
        </p:nvSpPr>
        <p:spPr>
          <a:xfrm rot="10800000">
            <a:off x="6866420" y="354709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Rectángulo"/>
          <p:cNvSpPr/>
          <p:nvPr/>
        </p:nvSpPr>
        <p:spPr>
          <a:xfrm rot="10800000">
            <a:off x="6223510" y="354709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ectángulo"/>
          <p:cNvSpPr/>
          <p:nvPr/>
        </p:nvSpPr>
        <p:spPr>
          <a:xfrm rot="10800000">
            <a:off x="6866421" y="2689839"/>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ectángulo"/>
          <p:cNvSpPr/>
          <p:nvPr/>
        </p:nvSpPr>
        <p:spPr>
          <a:xfrm rot="10800000">
            <a:off x="6223511" y="2689839"/>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Rectángulo"/>
          <p:cNvSpPr/>
          <p:nvPr/>
        </p:nvSpPr>
        <p:spPr>
          <a:xfrm rot="10800000">
            <a:off x="5575439" y="43973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Rectángulo"/>
          <p:cNvSpPr/>
          <p:nvPr/>
        </p:nvSpPr>
        <p:spPr>
          <a:xfrm rot="10800000">
            <a:off x="4932529" y="43973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ectángulo"/>
          <p:cNvSpPr/>
          <p:nvPr/>
        </p:nvSpPr>
        <p:spPr>
          <a:xfrm rot="10800000">
            <a:off x="5575437" y="35401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Rectángulo"/>
          <p:cNvSpPr/>
          <p:nvPr/>
        </p:nvSpPr>
        <p:spPr>
          <a:xfrm rot="10800000">
            <a:off x="4932527" y="35401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Rectángulo"/>
          <p:cNvSpPr/>
          <p:nvPr/>
        </p:nvSpPr>
        <p:spPr>
          <a:xfrm rot="10800000">
            <a:off x="5575438" y="268285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Rectángulo"/>
          <p:cNvSpPr/>
          <p:nvPr/>
        </p:nvSpPr>
        <p:spPr>
          <a:xfrm rot="10800000">
            <a:off x="4932528" y="268285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Rectángulo"/>
          <p:cNvSpPr/>
          <p:nvPr/>
        </p:nvSpPr>
        <p:spPr>
          <a:xfrm rot="10800000">
            <a:off x="4279294" y="441273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Rectángulo"/>
          <p:cNvSpPr/>
          <p:nvPr/>
        </p:nvSpPr>
        <p:spPr>
          <a:xfrm rot="10800000">
            <a:off x="3636384" y="441273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Rectángulo"/>
          <p:cNvSpPr/>
          <p:nvPr/>
        </p:nvSpPr>
        <p:spPr>
          <a:xfrm rot="10800000">
            <a:off x="4279292" y="355547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Rectángulo"/>
          <p:cNvSpPr/>
          <p:nvPr/>
        </p:nvSpPr>
        <p:spPr>
          <a:xfrm rot="10800000">
            <a:off x="3636382" y="355547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Rectángulo"/>
          <p:cNvSpPr/>
          <p:nvPr/>
        </p:nvSpPr>
        <p:spPr>
          <a:xfrm rot="10800000">
            <a:off x="4279293" y="269822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Rectángulo"/>
          <p:cNvSpPr/>
          <p:nvPr/>
        </p:nvSpPr>
        <p:spPr>
          <a:xfrm rot="10800000">
            <a:off x="3636383" y="269822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Rectángulo"/>
          <p:cNvSpPr/>
          <p:nvPr/>
        </p:nvSpPr>
        <p:spPr>
          <a:xfrm rot="10800000">
            <a:off x="2983151" y="43973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Rectángulo"/>
          <p:cNvSpPr/>
          <p:nvPr/>
        </p:nvSpPr>
        <p:spPr>
          <a:xfrm rot="10800000">
            <a:off x="2340241" y="43973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Rectángulo"/>
          <p:cNvSpPr/>
          <p:nvPr/>
        </p:nvSpPr>
        <p:spPr>
          <a:xfrm rot="10800000">
            <a:off x="2983149" y="35401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Rectángulo"/>
          <p:cNvSpPr/>
          <p:nvPr/>
        </p:nvSpPr>
        <p:spPr>
          <a:xfrm rot="10800000">
            <a:off x="2340239" y="35401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Rectángulo"/>
          <p:cNvSpPr/>
          <p:nvPr/>
        </p:nvSpPr>
        <p:spPr>
          <a:xfrm rot="10800000">
            <a:off x="2983150" y="268285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ectángulo"/>
          <p:cNvSpPr/>
          <p:nvPr/>
        </p:nvSpPr>
        <p:spPr>
          <a:xfrm rot="10800000">
            <a:off x="2340240" y="268285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Rectángulo"/>
          <p:cNvSpPr/>
          <p:nvPr/>
        </p:nvSpPr>
        <p:spPr>
          <a:xfrm rot="10800000">
            <a:off x="1687006" y="441273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Rectángulo"/>
          <p:cNvSpPr/>
          <p:nvPr/>
        </p:nvSpPr>
        <p:spPr>
          <a:xfrm rot="10800000">
            <a:off x="1044096" y="441273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Rectángulo"/>
          <p:cNvSpPr/>
          <p:nvPr/>
        </p:nvSpPr>
        <p:spPr>
          <a:xfrm rot="10800000">
            <a:off x="1687004" y="355547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Rectángulo"/>
          <p:cNvSpPr/>
          <p:nvPr/>
        </p:nvSpPr>
        <p:spPr>
          <a:xfrm rot="10800000">
            <a:off x="1044094" y="355547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Rectángulo"/>
          <p:cNvSpPr/>
          <p:nvPr/>
        </p:nvSpPr>
        <p:spPr>
          <a:xfrm rot="10800000">
            <a:off x="1687005" y="269822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Rectángulo"/>
          <p:cNvSpPr/>
          <p:nvPr/>
        </p:nvSpPr>
        <p:spPr>
          <a:xfrm rot="10800000">
            <a:off x="1044095" y="269822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Rectángulo"/>
          <p:cNvSpPr/>
          <p:nvPr/>
        </p:nvSpPr>
        <p:spPr>
          <a:xfrm rot="10800000">
            <a:off x="385703" y="439325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Rectángulo"/>
          <p:cNvSpPr/>
          <p:nvPr/>
        </p:nvSpPr>
        <p:spPr>
          <a:xfrm rot="10800000">
            <a:off x="-257207" y="439325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Rectángulo"/>
          <p:cNvSpPr/>
          <p:nvPr/>
        </p:nvSpPr>
        <p:spPr>
          <a:xfrm rot="10800000">
            <a:off x="385701" y="353599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6" name="235 Rectángulo"/>
          <p:cNvSpPr/>
          <p:nvPr/>
        </p:nvSpPr>
        <p:spPr>
          <a:xfrm rot="10800000">
            <a:off x="-257209" y="353599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236 Rectángulo"/>
          <p:cNvSpPr/>
          <p:nvPr/>
        </p:nvSpPr>
        <p:spPr>
          <a:xfrm rot="10800000">
            <a:off x="385702" y="267873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237 Rectángulo"/>
          <p:cNvSpPr/>
          <p:nvPr/>
        </p:nvSpPr>
        <p:spPr>
          <a:xfrm rot="10800000">
            <a:off x="-257208" y="267873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0800000">
            <a:off x="-252536" y="-116840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0800000">
            <a:off x="390374" y="-116840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0800000">
            <a:off x="1043609" y="-11837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0800000">
            <a:off x="1686519" y="-118376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0800000">
            <a:off x="2334592" y="-117678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10800000">
            <a:off x="2977502" y="-117678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10800000">
            <a:off x="3630737" y="-119214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10800000">
            <a:off x="4273647" y="-119214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10800000">
            <a:off x="4926880" y="-117678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10800000">
            <a:off x="5569790" y="-117678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10800000">
            <a:off x="6223025" y="-119214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10800000">
            <a:off x="6865935" y="-119214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0800000">
            <a:off x="7524328" y="-117266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10800000">
            <a:off x="8167238" y="-117266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rot="10800000">
            <a:off x="-252536" y="-203249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rot="10800000">
            <a:off x="390374" y="-203249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rot="10800000">
            <a:off x="1043609" y="-204786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rot="10800000">
            <a:off x="1686519" y="-204786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rot="10800000">
            <a:off x="2334592" y="-204087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rot="10800000">
            <a:off x="2977502" y="-204087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rot="10800000">
            <a:off x="3630737" y="-205624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rot="10800000">
            <a:off x="4273647" y="-205624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rot="10800000">
            <a:off x="4926880" y="-204087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rot="10800000">
            <a:off x="5569790" y="-2040878"/>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rot="10800000">
            <a:off x="6223025" y="-205624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ectángulo"/>
          <p:cNvSpPr/>
          <p:nvPr/>
        </p:nvSpPr>
        <p:spPr>
          <a:xfrm rot="10800000">
            <a:off x="6865935" y="-2056244"/>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ectángulo"/>
          <p:cNvSpPr/>
          <p:nvPr/>
        </p:nvSpPr>
        <p:spPr>
          <a:xfrm rot="10800000">
            <a:off x="7524328" y="-203676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rot="10800000">
            <a:off x="8167238" y="-203676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rot="10800000">
            <a:off x="8167238" y="523604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rot="10800000">
            <a:off x="7524328" y="523604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rot="10800000">
            <a:off x="6871093" y="525141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rot="10800000">
            <a:off x="6228183" y="5251412"/>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ectángulo"/>
          <p:cNvSpPr/>
          <p:nvPr/>
        </p:nvSpPr>
        <p:spPr>
          <a:xfrm rot="10800000">
            <a:off x="5580110" y="52444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rot="10800000">
            <a:off x="4937200" y="52444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ectángulo"/>
          <p:cNvSpPr/>
          <p:nvPr/>
        </p:nvSpPr>
        <p:spPr>
          <a:xfrm rot="10800000">
            <a:off x="4283965" y="525979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ectángulo"/>
          <p:cNvSpPr/>
          <p:nvPr/>
        </p:nvSpPr>
        <p:spPr>
          <a:xfrm rot="10800000">
            <a:off x="3641055" y="525979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ectángulo"/>
          <p:cNvSpPr/>
          <p:nvPr/>
        </p:nvSpPr>
        <p:spPr>
          <a:xfrm rot="10800000">
            <a:off x="2987822" y="52444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ectángulo"/>
          <p:cNvSpPr/>
          <p:nvPr/>
        </p:nvSpPr>
        <p:spPr>
          <a:xfrm rot="10800000">
            <a:off x="2344912" y="524442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ectángulo"/>
          <p:cNvSpPr/>
          <p:nvPr/>
        </p:nvSpPr>
        <p:spPr>
          <a:xfrm rot="10800000">
            <a:off x="1691677" y="525979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rot="10800000">
            <a:off x="1048767" y="5259793"/>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rot="10800000">
            <a:off x="390374" y="52403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ectángulo"/>
          <p:cNvSpPr/>
          <p:nvPr/>
        </p:nvSpPr>
        <p:spPr>
          <a:xfrm rot="10800000">
            <a:off x="-252536" y="524031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ectángulo"/>
          <p:cNvSpPr/>
          <p:nvPr/>
        </p:nvSpPr>
        <p:spPr>
          <a:xfrm rot="10800000">
            <a:off x="8167238" y="617215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ectángulo"/>
          <p:cNvSpPr/>
          <p:nvPr/>
        </p:nvSpPr>
        <p:spPr>
          <a:xfrm rot="10800000">
            <a:off x="7524328" y="6172150"/>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ectángulo"/>
          <p:cNvSpPr/>
          <p:nvPr/>
        </p:nvSpPr>
        <p:spPr>
          <a:xfrm rot="10800000">
            <a:off x="6871093" y="618751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Rectángulo"/>
          <p:cNvSpPr/>
          <p:nvPr/>
        </p:nvSpPr>
        <p:spPr>
          <a:xfrm rot="10800000">
            <a:off x="6228183" y="6187516"/>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Rectángulo"/>
          <p:cNvSpPr/>
          <p:nvPr/>
        </p:nvSpPr>
        <p:spPr>
          <a:xfrm rot="10800000">
            <a:off x="5580110" y="618053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Rectángulo"/>
          <p:cNvSpPr/>
          <p:nvPr/>
        </p:nvSpPr>
        <p:spPr>
          <a:xfrm rot="10800000">
            <a:off x="4937200" y="618053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Rectángulo"/>
          <p:cNvSpPr/>
          <p:nvPr/>
        </p:nvSpPr>
        <p:spPr>
          <a:xfrm rot="10800000">
            <a:off x="4283965" y="619589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ectángulo"/>
          <p:cNvSpPr/>
          <p:nvPr/>
        </p:nvSpPr>
        <p:spPr>
          <a:xfrm rot="10800000">
            <a:off x="3641055" y="619589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Rectángulo"/>
          <p:cNvSpPr/>
          <p:nvPr/>
        </p:nvSpPr>
        <p:spPr>
          <a:xfrm rot="10800000">
            <a:off x="2987822" y="618053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Rectángulo"/>
          <p:cNvSpPr/>
          <p:nvPr/>
        </p:nvSpPr>
        <p:spPr>
          <a:xfrm rot="10800000">
            <a:off x="2344912" y="6180531"/>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Rectángulo"/>
          <p:cNvSpPr/>
          <p:nvPr/>
        </p:nvSpPr>
        <p:spPr>
          <a:xfrm rot="10800000">
            <a:off x="1691677" y="619589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Rectángulo"/>
          <p:cNvSpPr/>
          <p:nvPr/>
        </p:nvSpPr>
        <p:spPr>
          <a:xfrm rot="10800000">
            <a:off x="1048767" y="6195897"/>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ectángulo"/>
          <p:cNvSpPr/>
          <p:nvPr/>
        </p:nvSpPr>
        <p:spPr>
          <a:xfrm rot="10800000">
            <a:off x="390374" y="617641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rot="10800000">
            <a:off x="-252536" y="6176415"/>
            <a:ext cx="1260121" cy="1002953"/>
          </a:xfrm>
          <a:prstGeom prst="rect">
            <a:avLst/>
          </a:prstGeom>
          <a:gradFill>
            <a:gsLst>
              <a:gs pos="41248">
                <a:srgbClr val="99FF66">
                  <a:lumMod val="0"/>
                  <a:lumOff val="100000"/>
                </a:srgbClr>
              </a:gs>
              <a:gs pos="38000">
                <a:srgbClr val="B2A5AC">
                  <a:alpha val="0"/>
                </a:srgbClr>
              </a:gs>
              <a:gs pos="0">
                <a:srgbClr val="66FF33"/>
              </a:gs>
              <a:gs pos="15000">
                <a:srgbClr val="4CAD03">
                  <a:alpha val="73000"/>
                </a:srgbClr>
              </a:gs>
              <a:gs pos="30000">
                <a:schemeClr val="accent1">
                  <a:tint val="66000"/>
                  <a:satMod val="160000"/>
                  <a:alpha val="0"/>
                </a:schemeClr>
              </a:gs>
              <a:gs pos="45000">
                <a:schemeClr val="accent1">
                  <a:tint val="23500"/>
                  <a:satMod val="160000"/>
                  <a:alpha val="0"/>
                </a:schemeClr>
              </a:gs>
            </a:gsLst>
            <a:path path="circle">
              <a:fillToRect r="100000" b="100000"/>
            </a:path>
          </a:gradFill>
          <a:ln>
            <a:noFill/>
          </a:ln>
          <a:effectLst/>
          <a:scene3d>
            <a:camera prst="isometricOffAxis1Top"/>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Rectángulo"/>
          <p:cNvSpPr/>
          <p:nvPr/>
        </p:nvSpPr>
        <p:spPr>
          <a:xfrm flipH="1">
            <a:off x="-324544" y="-2108770"/>
            <a:ext cx="9748068" cy="957706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44823112"/>
      </p:ext>
    </p:extLst>
  </p:cSld>
  <p:clrMapOvr>
    <a:masterClrMapping/>
  </p:clrMapOvr>
  <mc:AlternateContent xmlns:mc="http://schemas.openxmlformats.org/markup-compatibility/2006" xmlns:p14="http://schemas.microsoft.com/office/powerpoint/2010/main">
    <mc:Choice Requires="p14">
      <p:transition spd="slow" p14:dur="25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7"/>
                                        </p:tgtEl>
                                        <p:attrNameLst>
                                          <p:attrName>style.visibility</p:attrName>
                                        </p:attrNameLst>
                                      </p:cBhvr>
                                      <p:to>
                                        <p:strVal val="visible"/>
                                      </p:to>
                                    </p:set>
                                    <p:anim calcmode="lin" valueType="num">
                                      <p:cBhvr additive="base">
                                        <p:cTn id="7" dur="3500" fill="hold"/>
                                        <p:tgtEl>
                                          <p:spTgt spid="197"/>
                                        </p:tgtEl>
                                        <p:attrNameLst>
                                          <p:attrName>ppt_x</p:attrName>
                                        </p:attrNameLst>
                                      </p:cBhvr>
                                      <p:tavLst>
                                        <p:tav tm="0">
                                          <p:val>
                                            <p:strVal val="#ppt_x"/>
                                          </p:val>
                                        </p:tav>
                                        <p:tav tm="100000">
                                          <p:val>
                                            <p:strVal val="#ppt_x"/>
                                          </p:val>
                                        </p:tav>
                                      </p:tavLst>
                                    </p:anim>
                                    <p:anim calcmode="lin" valueType="num">
                                      <p:cBhvr additive="base">
                                        <p:cTn id="8" dur="3500" fill="hold"/>
                                        <p:tgtEl>
                                          <p:spTgt spid="19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8"/>
                                        </p:tgtEl>
                                        <p:attrNameLst>
                                          <p:attrName>style.visibility</p:attrName>
                                        </p:attrNameLst>
                                      </p:cBhvr>
                                      <p:to>
                                        <p:strVal val="visible"/>
                                      </p:to>
                                    </p:set>
                                    <p:anim calcmode="lin" valueType="num">
                                      <p:cBhvr additive="base">
                                        <p:cTn id="11" dur="3500" fill="hold"/>
                                        <p:tgtEl>
                                          <p:spTgt spid="198"/>
                                        </p:tgtEl>
                                        <p:attrNameLst>
                                          <p:attrName>ppt_x</p:attrName>
                                        </p:attrNameLst>
                                      </p:cBhvr>
                                      <p:tavLst>
                                        <p:tav tm="0">
                                          <p:val>
                                            <p:strVal val="#ppt_x"/>
                                          </p:val>
                                        </p:tav>
                                        <p:tav tm="100000">
                                          <p:val>
                                            <p:strVal val="#ppt_x"/>
                                          </p:val>
                                        </p:tav>
                                      </p:tavLst>
                                    </p:anim>
                                    <p:anim calcmode="lin" valueType="num">
                                      <p:cBhvr additive="base">
                                        <p:cTn id="12" dur="3500" fill="hold"/>
                                        <p:tgtEl>
                                          <p:spTgt spid="19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3500" fill="hold"/>
                                        <p:tgtEl>
                                          <p:spTgt spid="199"/>
                                        </p:tgtEl>
                                        <p:attrNameLst>
                                          <p:attrName>ppt_x</p:attrName>
                                        </p:attrNameLst>
                                      </p:cBhvr>
                                      <p:tavLst>
                                        <p:tav tm="0">
                                          <p:val>
                                            <p:strVal val="#ppt_x"/>
                                          </p:val>
                                        </p:tav>
                                        <p:tav tm="100000">
                                          <p:val>
                                            <p:strVal val="#ppt_x"/>
                                          </p:val>
                                        </p:tav>
                                      </p:tavLst>
                                    </p:anim>
                                    <p:anim calcmode="lin" valueType="num">
                                      <p:cBhvr additive="base">
                                        <p:cTn id="16" dur="3500" fill="hold"/>
                                        <p:tgtEl>
                                          <p:spTgt spid="19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00"/>
                                        </p:tgtEl>
                                        <p:attrNameLst>
                                          <p:attrName>style.visibility</p:attrName>
                                        </p:attrNameLst>
                                      </p:cBhvr>
                                      <p:to>
                                        <p:strVal val="visible"/>
                                      </p:to>
                                    </p:set>
                                    <p:anim calcmode="lin" valueType="num">
                                      <p:cBhvr additive="base">
                                        <p:cTn id="19" dur="3500" fill="hold"/>
                                        <p:tgtEl>
                                          <p:spTgt spid="200"/>
                                        </p:tgtEl>
                                        <p:attrNameLst>
                                          <p:attrName>ppt_x</p:attrName>
                                        </p:attrNameLst>
                                      </p:cBhvr>
                                      <p:tavLst>
                                        <p:tav tm="0">
                                          <p:val>
                                            <p:strVal val="#ppt_x"/>
                                          </p:val>
                                        </p:tav>
                                        <p:tav tm="100000">
                                          <p:val>
                                            <p:strVal val="#ppt_x"/>
                                          </p:val>
                                        </p:tav>
                                      </p:tavLst>
                                    </p:anim>
                                    <p:anim calcmode="lin" valueType="num">
                                      <p:cBhvr additive="base">
                                        <p:cTn id="20" dur="3500" fill="hold"/>
                                        <p:tgtEl>
                                          <p:spTgt spid="20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01"/>
                                        </p:tgtEl>
                                        <p:attrNameLst>
                                          <p:attrName>style.visibility</p:attrName>
                                        </p:attrNameLst>
                                      </p:cBhvr>
                                      <p:to>
                                        <p:strVal val="visible"/>
                                      </p:to>
                                    </p:set>
                                    <p:anim calcmode="lin" valueType="num">
                                      <p:cBhvr additive="base">
                                        <p:cTn id="23" dur="3500" fill="hold"/>
                                        <p:tgtEl>
                                          <p:spTgt spid="201"/>
                                        </p:tgtEl>
                                        <p:attrNameLst>
                                          <p:attrName>ppt_x</p:attrName>
                                        </p:attrNameLst>
                                      </p:cBhvr>
                                      <p:tavLst>
                                        <p:tav tm="0">
                                          <p:val>
                                            <p:strVal val="#ppt_x"/>
                                          </p:val>
                                        </p:tav>
                                        <p:tav tm="100000">
                                          <p:val>
                                            <p:strVal val="#ppt_x"/>
                                          </p:val>
                                        </p:tav>
                                      </p:tavLst>
                                    </p:anim>
                                    <p:anim calcmode="lin" valueType="num">
                                      <p:cBhvr additive="base">
                                        <p:cTn id="24" dur="3500" fill="hold"/>
                                        <p:tgtEl>
                                          <p:spTgt spid="20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02"/>
                                        </p:tgtEl>
                                        <p:attrNameLst>
                                          <p:attrName>style.visibility</p:attrName>
                                        </p:attrNameLst>
                                      </p:cBhvr>
                                      <p:to>
                                        <p:strVal val="visible"/>
                                      </p:to>
                                    </p:set>
                                    <p:anim calcmode="lin" valueType="num">
                                      <p:cBhvr additive="base">
                                        <p:cTn id="27" dur="3500" fill="hold"/>
                                        <p:tgtEl>
                                          <p:spTgt spid="202"/>
                                        </p:tgtEl>
                                        <p:attrNameLst>
                                          <p:attrName>ppt_x</p:attrName>
                                        </p:attrNameLst>
                                      </p:cBhvr>
                                      <p:tavLst>
                                        <p:tav tm="0">
                                          <p:val>
                                            <p:strVal val="#ppt_x"/>
                                          </p:val>
                                        </p:tav>
                                        <p:tav tm="100000">
                                          <p:val>
                                            <p:strVal val="#ppt_x"/>
                                          </p:val>
                                        </p:tav>
                                      </p:tavLst>
                                    </p:anim>
                                    <p:anim calcmode="lin" valueType="num">
                                      <p:cBhvr additive="base">
                                        <p:cTn id="28" dur="3500" fill="hold"/>
                                        <p:tgtEl>
                                          <p:spTgt spid="20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03"/>
                                        </p:tgtEl>
                                        <p:attrNameLst>
                                          <p:attrName>style.visibility</p:attrName>
                                        </p:attrNameLst>
                                      </p:cBhvr>
                                      <p:to>
                                        <p:strVal val="visible"/>
                                      </p:to>
                                    </p:set>
                                    <p:anim calcmode="lin" valueType="num">
                                      <p:cBhvr additive="base">
                                        <p:cTn id="31" dur="3500" fill="hold"/>
                                        <p:tgtEl>
                                          <p:spTgt spid="203"/>
                                        </p:tgtEl>
                                        <p:attrNameLst>
                                          <p:attrName>ppt_x</p:attrName>
                                        </p:attrNameLst>
                                      </p:cBhvr>
                                      <p:tavLst>
                                        <p:tav tm="0">
                                          <p:val>
                                            <p:strVal val="#ppt_x"/>
                                          </p:val>
                                        </p:tav>
                                        <p:tav tm="100000">
                                          <p:val>
                                            <p:strVal val="#ppt_x"/>
                                          </p:val>
                                        </p:tav>
                                      </p:tavLst>
                                    </p:anim>
                                    <p:anim calcmode="lin" valueType="num">
                                      <p:cBhvr additive="base">
                                        <p:cTn id="32" dur="3500" fill="hold"/>
                                        <p:tgtEl>
                                          <p:spTgt spid="20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04"/>
                                        </p:tgtEl>
                                        <p:attrNameLst>
                                          <p:attrName>style.visibility</p:attrName>
                                        </p:attrNameLst>
                                      </p:cBhvr>
                                      <p:to>
                                        <p:strVal val="visible"/>
                                      </p:to>
                                    </p:set>
                                    <p:anim calcmode="lin" valueType="num">
                                      <p:cBhvr additive="base">
                                        <p:cTn id="35" dur="3500" fill="hold"/>
                                        <p:tgtEl>
                                          <p:spTgt spid="204"/>
                                        </p:tgtEl>
                                        <p:attrNameLst>
                                          <p:attrName>ppt_x</p:attrName>
                                        </p:attrNameLst>
                                      </p:cBhvr>
                                      <p:tavLst>
                                        <p:tav tm="0">
                                          <p:val>
                                            <p:strVal val="#ppt_x"/>
                                          </p:val>
                                        </p:tav>
                                        <p:tav tm="100000">
                                          <p:val>
                                            <p:strVal val="#ppt_x"/>
                                          </p:val>
                                        </p:tav>
                                      </p:tavLst>
                                    </p:anim>
                                    <p:anim calcmode="lin" valueType="num">
                                      <p:cBhvr additive="base">
                                        <p:cTn id="36" dur="3500" fill="hold"/>
                                        <p:tgtEl>
                                          <p:spTgt spid="20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05"/>
                                        </p:tgtEl>
                                        <p:attrNameLst>
                                          <p:attrName>style.visibility</p:attrName>
                                        </p:attrNameLst>
                                      </p:cBhvr>
                                      <p:to>
                                        <p:strVal val="visible"/>
                                      </p:to>
                                    </p:set>
                                    <p:anim calcmode="lin" valueType="num">
                                      <p:cBhvr additive="base">
                                        <p:cTn id="39" dur="3500" fill="hold"/>
                                        <p:tgtEl>
                                          <p:spTgt spid="205"/>
                                        </p:tgtEl>
                                        <p:attrNameLst>
                                          <p:attrName>ppt_x</p:attrName>
                                        </p:attrNameLst>
                                      </p:cBhvr>
                                      <p:tavLst>
                                        <p:tav tm="0">
                                          <p:val>
                                            <p:strVal val="#ppt_x"/>
                                          </p:val>
                                        </p:tav>
                                        <p:tav tm="100000">
                                          <p:val>
                                            <p:strVal val="#ppt_x"/>
                                          </p:val>
                                        </p:tav>
                                      </p:tavLst>
                                    </p:anim>
                                    <p:anim calcmode="lin" valueType="num">
                                      <p:cBhvr additive="base">
                                        <p:cTn id="40" dur="3500" fill="hold"/>
                                        <p:tgtEl>
                                          <p:spTgt spid="20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06"/>
                                        </p:tgtEl>
                                        <p:attrNameLst>
                                          <p:attrName>style.visibility</p:attrName>
                                        </p:attrNameLst>
                                      </p:cBhvr>
                                      <p:to>
                                        <p:strVal val="visible"/>
                                      </p:to>
                                    </p:set>
                                    <p:anim calcmode="lin" valueType="num">
                                      <p:cBhvr additive="base">
                                        <p:cTn id="43" dur="3500" fill="hold"/>
                                        <p:tgtEl>
                                          <p:spTgt spid="206"/>
                                        </p:tgtEl>
                                        <p:attrNameLst>
                                          <p:attrName>ppt_x</p:attrName>
                                        </p:attrNameLst>
                                      </p:cBhvr>
                                      <p:tavLst>
                                        <p:tav tm="0">
                                          <p:val>
                                            <p:strVal val="#ppt_x"/>
                                          </p:val>
                                        </p:tav>
                                        <p:tav tm="100000">
                                          <p:val>
                                            <p:strVal val="#ppt_x"/>
                                          </p:val>
                                        </p:tav>
                                      </p:tavLst>
                                    </p:anim>
                                    <p:anim calcmode="lin" valueType="num">
                                      <p:cBhvr additive="base">
                                        <p:cTn id="44" dur="3500" fill="hold"/>
                                        <p:tgtEl>
                                          <p:spTgt spid="20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07"/>
                                        </p:tgtEl>
                                        <p:attrNameLst>
                                          <p:attrName>style.visibility</p:attrName>
                                        </p:attrNameLst>
                                      </p:cBhvr>
                                      <p:to>
                                        <p:strVal val="visible"/>
                                      </p:to>
                                    </p:set>
                                    <p:anim calcmode="lin" valueType="num">
                                      <p:cBhvr additive="base">
                                        <p:cTn id="47" dur="3500" fill="hold"/>
                                        <p:tgtEl>
                                          <p:spTgt spid="207"/>
                                        </p:tgtEl>
                                        <p:attrNameLst>
                                          <p:attrName>ppt_x</p:attrName>
                                        </p:attrNameLst>
                                      </p:cBhvr>
                                      <p:tavLst>
                                        <p:tav tm="0">
                                          <p:val>
                                            <p:strVal val="#ppt_x"/>
                                          </p:val>
                                        </p:tav>
                                        <p:tav tm="100000">
                                          <p:val>
                                            <p:strVal val="#ppt_x"/>
                                          </p:val>
                                        </p:tav>
                                      </p:tavLst>
                                    </p:anim>
                                    <p:anim calcmode="lin" valueType="num">
                                      <p:cBhvr additive="base">
                                        <p:cTn id="48" dur="3500" fill="hold"/>
                                        <p:tgtEl>
                                          <p:spTgt spid="20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8"/>
                                        </p:tgtEl>
                                        <p:attrNameLst>
                                          <p:attrName>style.visibility</p:attrName>
                                        </p:attrNameLst>
                                      </p:cBhvr>
                                      <p:to>
                                        <p:strVal val="visible"/>
                                      </p:to>
                                    </p:set>
                                    <p:anim calcmode="lin" valueType="num">
                                      <p:cBhvr additive="base">
                                        <p:cTn id="51" dur="3500" fill="hold"/>
                                        <p:tgtEl>
                                          <p:spTgt spid="208"/>
                                        </p:tgtEl>
                                        <p:attrNameLst>
                                          <p:attrName>ppt_x</p:attrName>
                                        </p:attrNameLst>
                                      </p:cBhvr>
                                      <p:tavLst>
                                        <p:tav tm="0">
                                          <p:val>
                                            <p:strVal val="#ppt_x"/>
                                          </p:val>
                                        </p:tav>
                                        <p:tav tm="100000">
                                          <p:val>
                                            <p:strVal val="#ppt_x"/>
                                          </p:val>
                                        </p:tav>
                                      </p:tavLst>
                                    </p:anim>
                                    <p:anim calcmode="lin" valueType="num">
                                      <p:cBhvr additive="base">
                                        <p:cTn id="52" dur="3500" fill="hold"/>
                                        <p:tgtEl>
                                          <p:spTgt spid="20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09"/>
                                        </p:tgtEl>
                                        <p:attrNameLst>
                                          <p:attrName>style.visibility</p:attrName>
                                        </p:attrNameLst>
                                      </p:cBhvr>
                                      <p:to>
                                        <p:strVal val="visible"/>
                                      </p:to>
                                    </p:set>
                                    <p:anim calcmode="lin" valueType="num">
                                      <p:cBhvr additive="base">
                                        <p:cTn id="55" dur="3500" fill="hold"/>
                                        <p:tgtEl>
                                          <p:spTgt spid="209"/>
                                        </p:tgtEl>
                                        <p:attrNameLst>
                                          <p:attrName>ppt_x</p:attrName>
                                        </p:attrNameLst>
                                      </p:cBhvr>
                                      <p:tavLst>
                                        <p:tav tm="0">
                                          <p:val>
                                            <p:strVal val="#ppt_x"/>
                                          </p:val>
                                        </p:tav>
                                        <p:tav tm="100000">
                                          <p:val>
                                            <p:strVal val="#ppt_x"/>
                                          </p:val>
                                        </p:tav>
                                      </p:tavLst>
                                    </p:anim>
                                    <p:anim calcmode="lin" valueType="num">
                                      <p:cBhvr additive="base">
                                        <p:cTn id="56" dur="3500" fill="hold"/>
                                        <p:tgtEl>
                                          <p:spTgt spid="209"/>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0"/>
                                        </p:tgtEl>
                                        <p:attrNameLst>
                                          <p:attrName>style.visibility</p:attrName>
                                        </p:attrNameLst>
                                      </p:cBhvr>
                                      <p:to>
                                        <p:strVal val="visible"/>
                                      </p:to>
                                    </p:set>
                                    <p:anim calcmode="lin" valueType="num">
                                      <p:cBhvr additive="base">
                                        <p:cTn id="59" dur="3500" fill="hold"/>
                                        <p:tgtEl>
                                          <p:spTgt spid="210"/>
                                        </p:tgtEl>
                                        <p:attrNameLst>
                                          <p:attrName>ppt_x</p:attrName>
                                        </p:attrNameLst>
                                      </p:cBhvr>
                                      <p:tavLst>
                                        <p:tav tm="0">
                                          <p:val>
                                            <p:strVal val="#ppt_x"/>
                                          </p:val>
                                        </p:tav>
                                        <p:tav tm="100000">
                                          <p:val>
                                            <p:strVal val="#ppt_x"/>
                                          </p:val>
                                        </p:tav>
                                      </p:tavLst>
                                    </p:anim>
                                    <p:anim calcmode="lin" valueType="num">
                                      <p:cBhvr additive="base">
                                        <p:cTn id="60" dur="3500" fill="hold"/>
                                        <p:tgtEl>
                                          <p:spTgt spid="21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11"/>
                                        </p:tgtEl>
                                        <p:attrNameLst>
                                          <p:attrName>style.visibility</p:attrName>
                                        </p:attrNameLst>
                                      </p:cBhvr>
                                      <p:to>
                                        <p:strVal val="visible"/>
                                      </p:to>
                                    </p:set>
                                    <p:anim calcmode="lin" valueType="num">
                                      <p:cBhvr additive="base">
                                        <p:cTn id="63" dur="3500" fill="hold"/>
                                        <p:tgtEl>
                                          <p:spTgt spid="211"/>
                                        </p:tgtEl>
                                        <p:attrNameLst>
                                          <p:attrName>ppt_x</p:attrName>
                                        </p:attrNameLst>
                                      </p:cBhvr>
                                      <p:tavLst>
                                        <p:tav tm="0">
                                          <p:val>
                                            <p:strVal val="#ppt_x"/>
                                          </p:val>
                                        </p:tav>
                                        <p:tav tm="100000">
                                          <p:val>
                                            <p:strVal val="#ppt_x"/>
                                          </p:val>
                                        </p:tav>
                                      </p:tavLst>
                                    </p:anim>
                                    <p:anim calcmode="lin" valueType="num">
                                      <p:cBhvr additive="base">
                                        <p:cTn id="64" dur="3500" fill="hold"/>
                                        <p:tgtEl>
                                          <p:spTgt spid="211"/>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2"/>
                                        </p:tgtEl>
                                        <p:attrNameLst>
                                          <p:attrName>style.visibility</p:attrName>
                                        </p:attrNameLst>
                                      </p:cBhvr>
                                      <p:to>
                                        <p:strVal val="visible"/>
                                      </p:to>
                                    </p:set>
                                    <p:anim calcmode="lin" valueType="num">
                                      <p:cBhvr additive="base">
                                        <p:cTn id="67" dur="3500" fill="hold"/>
                                        <p:tgtEl>
                                          <p:spTgt spid="212"/>
                                        </p:tgtEl>
                                        <p:attrNameLst>
                                          <p:attrName>ppt_x</p:attrName>
                                        </p:attrNameLst>
                                      </p:cBhvr>
                                      <p:tavLst>
                                        <p:tav tm="0">
                                          <p:val>
                                            <p:strVal val="#ppt_x"/>
                                          </p:val>
                                        </p:tav>
                                        <p:tav tm="100000">
                                          <p:val>
                                            <p:strVal val="#ppt_x"/>
                                          </p:val>
                                        </p:tav>
                                      </p:tavLst>
                                    </p:anim>
                                    <p:anim calcmode="lin" valueType="num">
                                      <p:cBhvr additive="base">
                                        <p:cTn id="68" dur="3500" fill="hold"/>
                                        <p:tgtEl>
                                          <p:spTgt spid="21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13"/>
                                        </p:tgtEl>
                                        <p:attrNameLst>
                                          <p:attrName>style.visibility</p:attrName>
                                        </p:attrNameLst>
                                      </p:cBhvr>
                                      <p:to>
                                        <p:strVal val="visible"/>
                                      </p:to>
                                    </p:set>
                                    <p:anim calcmode="lin" valueType="num">
                                      <p:cBhvr additive="base">
                                        <p:cTn id="71" dur="3500" fill="hold"/>
                                        <p:tgtEl>
                                          <p:spTgt spid="213"/>
                                        </p:tgtEl>
                                        <p:attrNameLst>
                                          <p:attrName>ppt_x</p:attrName>
                                        </p:attrNameLst>
                                      </p:cBhvr>
                                      <p:tavLst>
                                        <p:tav tm="0">
                                          <p:val>
                                            <p:strVal val="#ppt_x"/>
                                          </p:val>
                                        </p:tav>
                                        <p:tav tm="100000">
                                          <p:val>
                                            <p:strVal val="#ppt_x"/>
                                          </p:val>
                                        </p:tav>
                                      </p:tavLst>
                                    </p:anim>
                                    <p:anim calcmode="lin" valueType="num">
                                      <p:cBhvr additive="base">
                                        <p:cTn id="72" dur="3500" fill="hold"/>
                                        <p:tgtEl>
                                          <p:spTgt spid="21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14"/>
                                        </p:tgtEl>
                                        <p:attrNameLst>
                                          <p:attrName>style.visibility</p:attrName>
                                        </p:attrNameLst>
                                      </p:cBhvr>
                                      <p:to>
                                        <p:strVal val="visible"/>
                                      </p:to>
                                    </p:set>
                                    <p:anim calcmode="lin" valueType="num">
                                      <p:cBhvr additive="base">
                                        <p:cTn id="75" dur="3500" fill="hold"/>
                                        <p:tgtEl>
                                          <p:spTgt spid="214"/>
                                        </p:tgtEl>
                                        <p:attrNameLst>
                                          <p:attrName>ppt_x</p:attrName>
                                        </p:attrNameLst>
                                      </p:cBhvr>
                                      <p:tavLst>
                                        <p:tav tm="0">
                                          <p:val>
                                            <p:strVal val="#ppt_x"/>
                                          </p:val>
                                        </p:tav>
                                        <p:tav tm="100000">
                                          <p:val>
                                            <p:strVal val="#ppt_x"/>
                                          </p:val>
                                        </p:tav>
                                      </p:tavLst>
                                    </p:anim>
                                    <p:anim calcmode="lin" valueType="num">
                                      <p:cBhvr additive="base">
                                        <p:cTn id="76" dur="3500" fill="hold"/>
                                        <p:tgtEl>
                                          <p:spTgt spid="21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15"/>
                                        </p:tgtEl>
                                        <p:attrNameLst>
                                          <p:attrName>style.visibility</p:attrName>
                                        </p:attrNameLst>
                                      </p:cBhvr>
                                      <p:to>
                                        <p:strVal val="visible"/>
                                      </p:to>
                                    </p:set>
                                    <p:anim calcmode="lin" valueType="num">
                                      <p:cBhvr additive="base">
                                        <p:cTn id="79" dur="3500" fill="hold"/>
                                        <p:tgtEl>
                                          <p:spTgt spid="215"/>
                                        </p:tgtEl>
                                        <p:attrNameLst>
                                          <p:attrName>ppt_x</p:attrName>
                                        </p:attrNameLst>
                                      </p:cBhvr>
                                      <p:tavLst>
                                        <p:tav tm="0">
                                          <p:val>
                                            <p:strVal val="#ppt_x"/>
                                          </p:val>
                                        </p:tav>
                                        <p:tav tm="100000">
                                          <p:val>
                                            <p:strVal val="#ppt_x"/>
                                          </p:val>
                                        </p:tav>
                                      </p:tavLst>
                                    </p:anim>
                                    <p:anim calcmode="lin" valueType="num">
                                      <p:cBhvr additive="base">
                                        <p:cTn id="80" dur="3500" fill="hold"/>
                                        <p:tgtEl>
                                          <p:spTgt spid="21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16"/>
                                        </p:tgtEl>
                                        <p:attrNameLst>
                                          <p:attrName>style.visibility</p:attrName>
                                        </p:attrNameLst>
                                      </p:cBhvr>
                                      <p:to>
                                        <p:strVal val="visible"/>
                                      </p:to>
                                    </p:set>
                                    <p:anim calcmode="lin" valueType="num">
                                      <p:cBhvr additive="base">
                                        <p:cTn id="83" dur="3500" fill="hold"/>
                                        <p:tgtEl>
                                          <p:spTgt spid="216"/>
                                        </p:tgtEl>
                                        <p:attrNameLst>
                                          <p:attrName>ppt_x</p:attrName>
                                        </p:attrNameLst>
                                      </p:cBhvr>
                                      <p:tavLst>
                                        <p:tav tm="0">
                                          <p:val>
                                            <p:strVal val="#ppt_x"/>
                                          </p:val>
                                        </p:tav>
                                        <p:tav tm="100000">
                                          <p:val>
                                            <p:strVal val="#ppt_x"/>
                                          </p:val>
                                        </p:tav>
                                      </p:tavLst>
                                    </p:anim>
                                    <p:anim calcmode="lin" valueType="num">
                                      <p:cBhvr additive="base">
                                        <p:cTn id="84" dur="3500" fill="hold"/>
                                        <p:tgtEl>
                                          <p:spTgt spid="216"/>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17"/>
                                        </p:tgtEl>
                                        <p:attrNameLst>
                                          <p:attrName>style.visibility</p:attrName>
                                        </p:attrNameLst>
                                      </p:cBhvr>
                                      <p:to>
                                        <p:strVal val="visible"/>
                                      </p:to>
                                    </p:set>
                                    <p:anim calcmode="lin" valueType="num">
                                      <p:cBhvr additive="base">
                                        <p:cTn id="87" dur="3500" fill="hold"/>
                                        <p:tgtEl>
                                          <p:spTgt spid="217"/>
                                        </p:tgtEl>
                                        <p:attrNameLst>
                                          <p:attrName>ppt_x</p:attrName>
                                        </p:attrNameLst>
                                      </p:cBhvr>
                                      <p:tavLst>
                                        <p:tav tm="0">
                                          <p:val>
                                            <p:strVal val="#ppt_x"/>
                                          </p:val>
                                        </p:tav>
                                        <p:tav tm="100000">
                                          <p:val>
                                            <p:strVal val="#ppt_x"/>
                                          </p:val>
                                        </p:tav>
                                      </p:tavLst>
                                    </p:anim>
                                    <p:anim calcmode="lin" valueType="num">
                                      <p:cBhvr additive="base">
                                        <p:cTn id="88" dur="3500" fill="hold"/>
                                        <p:tgtEl>
                                          <p:spTgt spid="21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18"/>
                                        </p:tgtEl>
                                        <p:attrNameLst>
                                          <p:attrName>style.visibility</p:attrName>
                                        </p:attrNameLst>
                                      </p:cBhvr>
                                      <p:to>
                                        <p:strVal val="visible"/>
                                      </p:to>
                                    </p:set>
                                    <p:anim calcmode="lin" valueType="num">
                                      <p:cBhvr additive="base">
                                        <p:cTn id="91" dur="3500" fill="hold"/>
                                        <p:tgtEl>
                                          <p:spTgt spid="218"/>
                                        </p:tgtEl>
                                        <p:attrNameLst>
                                          <p:attrName>ppt_x</p:attrName>
                                        </p:attrNameLst>
                                      </p:cBhvr>
                                      <p:tavLst>
                                        <p:tav tm="0">
                                          <p:val>
                                            <p:strVal val="#ppt_x"/>
                                          </p:val>
                                        </p:tav>
                                        <p:tav tm="100000">
                                          <p:val>
                                            <p:strVal val="#ppt_x"/>
                                          </p:val>
                                        </p:tav>
                                      </p:tavLst>
                                    </p:anim>
                                    <p:anim calcmode="lin" valueType="num">
                                      <p:cBhvr additive="base">
                                        <p:cTn id="92" dur="3500" fill="hold"/>
                                        <p:tgtEl>
                                          <p:spTgt spid="218"/>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19"/>
                                        </p:tgtEl>
                                        <p:attrNameLst>
                                          <p:attrName>style.visibility</p:attrName>
                                        </p:attrNameLst>
                                      </p:cBhvr>
                                      <p:to>
                                        <p:strVal val="visible"/>
                                      </p:to>
                                    </p:set>
                                    <p:anim calcmode="lin" valueType="num">
                                      <p:cBhvr additive="base">
                                        <p:cTn id="95" dur="3500" fill="hold"/>
                                        <p:tgtEl>
                                          <p:spTgt spid="219"/>
                                        </p:tgtEl>
                                        <p:attrNameLst>
                                          <p:attrName>ppt_x</p:attrName>
                                        </p:attrNameLst>
                                      </p:cBhvr>
                                      <p:tavLst>
                                        <p:tav tm="0">
                                          <p:val>
                                            <p:strVal val="#ppt_x"/>
                                          </p:val>
                                        </p:tav>
                                        <p:tav tm="100000">
                                          <p:val>
                                            <p:strVal val="#ppt_x"/>
                                          </p:val>
                                        </p:tav>
                                      </p:tavLst>
                                    </p:anim>
                                    <p:anim calcmode="lin" valueType="num">
                                      <p:cBhvr additive="base">
                                        <p:cTn id="96" dur="3500" fill="hold"/>
                                        <p:tgtEl>
                                          <p:spTgt spid="21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20"/>
                                        </p:tgtEl>
                                        <p:attrNameLst>
                                          <p:attrName>style.visibility</p:attrName>
                                        </p:attrNameLst>
                                      </p:cBhvr>
                                      <p:to>
                                        <p:strVal val="visible"/>
                                      </p:to>
                                    </p:set>
                                    <p:anim calcmode="lin" valueType="num">
                                      <p:cBhvr additive="base">
                                        <p:cTn id="99" dur="3500" fill="hold"/>
                                        <p:tgtEl>
                                          <p:spTgt spid="220"/>
                                        </p:tgtEl>
                                        <p:attrNameLst>
                                          <p:attrName>ppt_x</p:attrName>
                                        </p:attrNameLst>
                                      </p:cBhvr>
                                      <p:tavLst>
                                        <p:tav tm="0">
                                          <p:val>
                                            <p:strVal val="#ppt_x"/>
                                          </p:val>
                                        </p:tav>
                                        <p:tav tm="100000">
                                          <p:val>
                                            <p:strVal val="#ppt_x"/>
                                          </p:val>
                                        </p:tav>
                                      </p:tavLst>
                                    </p:anim>
                                    <p:anim calcmode="lin" valueType="num">
                                      <p:cBhvr additive="base">
                                        <p:cTn id="100" dur="3500" fill="hold"/>
                                        <p:tgtEl>
                                          <p:spTgt spid="22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21"/>
                                        </p:tgtEl>
                                        <p:attrNameLst>
                                          <p:attrName>style.visibility</p:attrName>
                                        </p:attrNameLst>
                                      </p:cBhvr>
                                      <p:to>
                                        <p:strVal val="visible"/>
                                      </p:to>
                                    </p:set>
                                    <p:anim calcmode="lin" valueType="num">
                                      <p:cBhvr additive="base">
                                        <p:cTn id="103" dur="3500" fill="hold"/>
                                        <p:tgtEl>
                                          <p:spTgt spid="221"/>
                                        </p:tgtEl>
                                        <p:attrNameLst>
                                          <p:attrName>ppt_x</p:attrName>
                                        </p:attrNameLst>
                                      </p:cBhvr>
                                      <p:tavLst>
                                        <p:tav tm="0">
                                          <p:val>
                                            <p:strVal val="#ppt_x"/>
                                          </p:val>
                                        </p:tav>
                                        <p:tav tm="100000">
                                          <p:val>
                                            <p:strVal val="#ppt_x"/>
                                          </p:val>
                                        </p:tav>
                                      </p:tavLst>
                                    </p:anim>
                                    <p:anim calcmode="lin" valueType="num">
                                      <p:cBhvr additive="base">
                                        <p:cTn id="104" dur="3500" fill="hold"/>
                                        <p:tgtEl>
                                          <p:spTgt spid="22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22"/>
                                        </p:tgtEl>
                                        <p:attrNameLst>
                                          <p:attrName>style.visibility</p:attrName>
                                        </p:attrNameLst>
                                      </p:cBhvr>
                                      <p:to>
                                        <p:strVal val="visible"/>
                                      </p:to>
                                    </p:set>
                                    <p:anim calcmode="lin" valueType="num">
                                      <p:cBhvr additive="base">
                                        <p:cTn id="107" dur="3500" fill="hold"/>
                                        <p:tgtEl>
                                          <p:spTgt spid="222"/>
                                        </p:tgtEl>
                                        <p:attrNameLst>
                                          <p:attrName>ppt_x</p:attrName>
                                        </p:attrNameLst>
                                      </p:cBhvr>
                                      <p:tavLst>
                                        <p:tav tm="0">
                                          <p:val>
                                            <p:strVal val="#ppt_x"/>
                                          </p:val>
                                        </p:tav>
                                        <p:tav tm="100000">
                                          <p:val>
                                            <p:strVal val="#ppt_x"/>
                                          </p:val>
                                        </p:tav>
                                      </p:tavLst>
                                    </p:anim>
                                    <p:anim calcmode="lin" valueType="num">
                                      <p:cBhvr additive="base">
                                        <p:cTn id="108" dur="3500" fill="hold"/>
                                        <p:tgtEl>
                                          <p:spTgt spid="222"/>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23"/>
                                        </p:tgtEl>
                                        <p:attrNameLst>
                                          <p:attrName>style.visibility</p:attrName>
                                        </p:attrNameLst>
                                      </p:cBhvr>
                                      <p:to>
                                        <p:strVal val="visible"/>
                                      </p:to>
                                    </p:set>
                                    <p:anim calcmode="lin" valueType="num">
                                      <p:cBhvr additive="base">
                                        <p:cTn id="111" dur="3500" fill="hold"/>
                                        <p:tgtEl>
                                          <p:spTgt spid="223"/>
                                        </p:tgtEl>
                                        <p:attrNameLst>
                                          <p:attrName>ppt_x</p:attrName>
                                        </p:attrNameLst>
                                      </p:cBhvr>
                                      <p:tavLst>
                                        <p:tav tm="0">
                                          <p:val>
                                            <p:strVal val="#ppt_x"/>
                                          </p:val>
                                        </p:tav>
                                        <p:tav tm="100000">
                                          <p:val>
                                            <p:strVal val="#ppt_x"/>
                                          </p:val>
                                        </p:tav>
                                      </p:tavLst>
                                    </p:anim>
                                    <p:anim calcmode="lin" valueType="num">
                                      <p:cBhvr additive="base">
                                        <p:cTn id="112" dur="3500" fill="hold"/>
                                        <p:tgtEl>
                                          <p:spTgt spid="2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24"/>
                                        </p:tgtEl>
                                        <p:attrNameLst>
                                          <p:attrName>style.visibility</p:attrName>
                                        </p:attrNameLst>
                                      </p:cBhvr>
                                      <p:to>
                                        <p:strVal val="visible"/>
                                      </p:to>
                                    </p:set>
                                    <p:anim calcmode="lin" valueType="num">
                                      <p:cBhvr additive="base">
                                        <p:cTn id="115" dur="3500" fill="hold"/>
                                        <p:tgtEl>
                                          <p:spTgt spid="224"/>
                                        </p:tgtEl>
                                        <p:attrNameLst>
                                          <p:attrName>ppt_x</p:attrName>
                                        </p:attrNameLst>
                                      </p:cBhvr>
                                      <p:tavLst>
                                        <p:tav tm="0">
                                          <p:val>
                                            <p:strVal val="#ppt_x"/>
                                          </p:val>
                                        </p:tav>
                                        <p:tav tm="100000">
                                          <p:val>
                                            <p:strVal val="#ppt_x"/>
                                          </p:val>
                                        </p:tav>
                                      </p:tavLst>
                                    </p:anim>
                                    <p:anim calcmode="lin" valueType="num">
                                      <p:cBhvr additive="base">
                                        <p:cTn id="116" dur="3500" fill="hold"/>
                                        <p:tgtEl>
                                          <p:spTgt spid="224"/>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225"/>
                                        </p:tgtEl>
                                        <p:attrNameLst>
                                          <p:attrName>style.visibility</p:attrName>
                                        </p:attrNameLst>
                                      </p:cBhvr>
                                      <p:to>
                                        <p:strVal val="visible"/>
                                      </p:to>
                                    </p:set>
                                    <p:anim calcmode="lin" valueType="num">
                                      <p:cBhvr additive="base">
                                        <p:cTn id="119" dur="3500" fill="hold"/>
                                        <p:tgtEl>
                                          <p:spTgt spid="225"/>
                                        </p:tgtEl>
                                        <p:attrNameLst>
                                          <p:attrName>ppt_x</p:attrName>
                                        </p:attrNameLst>
                                      </p:cBhvr>
                                      <p:tavLst>
                                        <p:tav tm="0">
                                          <p:val>
                                            <p:strVal val="#ppt_x"/>
                                          </p:val>
                                        </p:tav>
                                        <p:tav tm="100000">
                                          <p:val>
                                            <p:strVal val="#ppt_x"/>
                                          </p:val>
                                        </p:tav>
                                      </p:tavLst>
                                    </p:anim>
                                    <p:anim calcmode="lin" valueType="num">
                                      <p:cBhvr additive="base">
                                        <p:cTn id="120" dur="3500" fill="hold"/>
                                        <p:tgtEl>
                                          <p:spTgt spid="225"/>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226"/>
                                        </p:tgtEl>
                                        <p:attrNameLst>
                                          <p:attrName>style.visibility</p:attrName>
                                        </p:attrNameLst>
                                      </p:cBhvr>
                                      <p:to>
                                        <p:strVal val="visible"/>
                                      </p:to>
                                    </p:set>
                                    <p:anim calcmode="lin" valueType="num">
                                      <p:cBhvr additive="base">
                                        <p:cTn id="123" dur="3500" fill="hold"/>
                                        <p:tgtEl>
                                          <p:spTgt spid="226"/>
                                        </p:tgtEl>
                                        <p:attrNameLst>
                                          <p:attrName>ppt_x</p:attrName>
                                        </p:attrNameLst>
                                      </p:cBhvr>
                                      <p:tavLst>
                                        <p:tav tm="0">
                                          <p:val>
                                            <p:strVal val="#ppt_x"/>
                                          </p:val>
                                        </p:tav>
                                        <p:tav tm="100000">
                                          <p:val>
                                            <p:strVal val="#ppt_x"/>
                                          </p:val>
                                        </p:tav>
                                      </p:tavLst>
                                    </p:anim>
                                    <p:anim calcmode="lin" valueType="num">
                                      <p:cBhvr additive="base">
                                        <p:cTn id="124" dur="3500" fill="hold"/>
                                        <p:tgtEl>
                                          <p:spTgt spid="226"/>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227"/>
                                        </p:tgtEl>
                                        <p:attrNameLst>
                                          <p:attrName>style.visibility</p:attrName>
                                        </p:attrNameLst>
                                      </p:cBhvr>
                                      <p:to>
                                        <p:strVal val="visible"/>
                                      </p:to>
                                    </p:set>
                                    <p:anim calcmode="lin" valueType="num">
                                      <p:cBhvr additive="base">
                                        <p:cTn id="127" dur="3500" fill="hold"/>
                                        <p:tgtEl>
                                          <p:spTgt spid="227"/>
                                        </p:tgtEl>
                                        <p:attrNameLst>
                                          <p:attrName>ppt_x</p:attrName>
                                        </p:attrNameLst>
                                      </p:cBhvr>
                                      <p:tavLst>
                                        <p:tav tm="0">
                                          <p:val>
                                            <p:strVal val="#ppt_x"/>
                                          </p:val>
                                        </p:tav>
                                        <p:tav tm="100000">
                                          <p:val>
                                            <p:strVal val="#ppt_x"/>
                                          </p:val>
                                        </p:tav>
                                      </p:tavLst>
                                    </p:anim>
                                    <p:anim calcmode="lin" valueType="num">
                                      <p:cBhvr additive="base">
                                        <p:cTn id="128" dur="3500" fill="hold"/>
                                        <p:tgtEl>
                                          <p:spTgt spid="227"/>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228"/>
                                        </p:tgtEl>
                                        <p:attrNameLst>
                                          <p:attrName>style.visibility</p:attrName>
                                        </p:attrNameLst>
                                      </p:cBhvr>
                                      <p:to>
                                        <p:strVal val="visible"/>
                                      </p:to>
                                    </p:set>
                                    <p:anim calcmode="lin" valueType="num">
                                      <p:cBhvr additive="base">
                                        <p:cTn id="131" dur="3500" fill="hold"/>
                                        <p:tgtEl>
                                          <p:spTgt spid="228"/>
                                        </p:tgtEl>
                                        <p:attrNameLst>
                                          <p:attrName>ppt_x</p:attrName>
                                        </p:attrNameLst>
                                      </p:cBhvr>
                                      <p:tavLst>
                                        <p:tav tm="0">
                                          <p:val>
                                            <p:strVal val="#ppt_x"/>
                                          </p:val>
                                        </p:tav>
                                        <p:tav tm="100000">
                                          <p:val>
                                            <p:strVal val="#ppt_x"/>
                                          </p:val>
                                        </p:tav>
                                      </p:tavLst>
                                    </p:anim>
                                    <p:anim calcmode="lin" valueType="num">
                                      <p:cBhvr additive="base">
                                        <p:cTn id="132" dur="3500" fill="hold"/>
                                        <p:tgtEl>
                                          <p:spTgt spid="228"/>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9"/>
                                        </p:tgtEl>
                                        <p:attrNameLst>
                                          <p:attrName>style.visibility</p:attrName>
                                        </p:attrNameLst>
                                      </p:cBhvr>
                                      <p:to>
                                        <p:strVal val="visible"/>
                                      </p:to>
                                    </p:set>
                                    <p:anim calcmode="lin" valueType="num">
                                      <p:cBhvr additive="base">
                                        <p:cTn id="135" dur="3500" fill="hold"/>
                                        <p:tgtEl>
                                          <p:spTgt spid="229"/>
                                        </p:tgtEl>
                                        <p:attrNameLst>
                                          <p:attrName>ppt_x</p:attrName>
                                        </p:attrNameLst>
                                      </p:cBhvr>
                                      <p:tavLst>
                                        <p:tav tm="0">
                                          <p:val>
                                            <p:strVal val="#ppt_x"/>
                                          </p:val>
                                        </p:tav>
                                        <p:tav tm="100000">
                                          <p:val>
                                            <p:strVal val="#ppt_x"/>
                                          </p:val>
                                        </p:tav>
                                      </p:tavLst>
                                    </p:anim>
                                    <p:anim calcmode="lin" valueType="num">
                                      <p:cBhvr additive="base">
                                        <p:cTn id="136" dur="3500" fill="hold"/>
                                        <p:tgtEl>
                                          <p:spTgt spid="229"/>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230"/>
                                        </p:tgtEl>
                                        <p:attrNameLst>
                                          <p:attrName>style.visibility</p:attrName>
                                        </p:attrNameLst>
                                      </p:cBhvr>
                                      <p:to>
                                        <p:strVal val="visible"/>
                                      </p:to>
                                    </p:set>
                                    <p:anim calcmode="lin" valueType="num">
                                      <p:cBhvr additive="base">
                                        <p:cTn id="139" dur="3500" fill="hold"/>
                                        <p:tgtEl>
                                          <p:spTgt spid="230"/>
                                        </p:tgtEl>
                                        <p:attrNameLst>
                                          <p:attrName>ppt_x</p:attrName>
                                        </p:attrNameLst>
                                      </p:cBhvr>
                                      <p:tavLst>
                                        <p:tav tm="0">
                                          <p:val>
                                            <p:strVal val="#ppt_x"/>
                                          </p:val>
                                        </p:tav>
                                        <p:tav tm="100000">
                                          <p:val>
                                            <p:strVal val="#ppt_x"/>
                                          </p:val>
                                        </p:tav>
                                      </p:tavLst>
                                    </p:anim>
                                    <p:anim calcmode="lin" valueType="num">
                                      <p:cBhvr additive="base">
                                        <p:cTn id="140" dur="3500" fill="hold"/>
                                        <p:tgtEl>
                                          <p:spTgt spid="230"/>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231"/>
                                        </p:tgtEl>
                                        <p:attrNameLst>
                                          <p:attrName>style.visibility</p:attrName>
                                        </p:attrNameLst>
                                      </p:cBhvr>
                                      <p:to>
                                        <p:strVal val="visible"/>
                                      </p:to>
                                    </p:set>
                                    <p:anim calcmode="lin" valueType="num">
                                      <p:cBhvr additive="base">
                                        <p:cTn id="143" dur="3500" fill="hold"/>
                                        <p:tgtEl>
                                          <p:spTgt spid="231"/>
                                        </p:tgtEl>
                                        <p:attrNameLst>
                                          <p:attrName>ppt_x</p:attrName>
                                        </p:attrNameLst>
                                      </p:cBhvr>
                                      <p:tavLst>
                                        <p:tav tm="0">
                                          <p:val>
                                            <p:strVal val="#ppt_x"/>
                                          </p:val>
                                        </p:tav>
                                        <p:tav tm="100000">
                                          <p:val>
                                            <p:strVal val="#ppt_x"/>
                                          </p:val>
                                        </p:tav>
                                      </p:tavLst>
                                    </p:anim>
                                    <p:anim calcmode="lin" valueType="num">
                                      <p:cBhvr additive="base">
                                        <p:cTn id="144" dur="3500" fill="hold"/>
                                        <p:tgtEl>
                                          <p:spTgt spid="231"/>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232"/>
                                        </p:tgtEl>
                                        <p:attrNameLst>
                                          <p:attrName>style.visibility</p:attrName>
                                        </p:attrNameLst>
                                      </p:cBhvr>
                                      <p:to>
                                        <p:strVal val="visible"/>
                                      </p:to>
                                    </p:set>
                                    <p:anim calcmode="lin" valueType="num">
                                      <p:cBhvr additive="base">
                                        <p:cTn id="147" dur="3500" fill="hold"/>
                                        <p:tgtEl>
                                          <p:spTgt spid="232"/>
                                        </p:tgtEl>
                                        <p:attrNameLst>
                                          <p:attrName>ppt_x</p:attrName>
                                        </p:attrNameLst>
                                      </p:cBhvr>
                                      <p:tavLst>
                                        <p:tav tm="0">
                                          <p:val>
                                            <p:strVal val="#ppt_x"/>
                                          </p:val>
                                        </p:tav>
                                        <p:tav tm="100000">
                                          <p:val>
                                            <p:strVal val="#ppt_x"/>
                                          </p:val>
                                        </p:tav>
                                      </p:tavLst>
                                    </p:anim>
                                    <p:anim calcmode="lin" valueType="num">
                                      <p:cBhvr additive="base">
                                        <p:cTn id="148" dur="3500" fill="hold"/>
                                        <p:tgtEl>
                                          <p:spTgt spid="232"/>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233"/>
                                        </p:tgtEl>
                                        <p:attrNameLst>
                                          <p:attrName>style.visibility</p:attrName>
                                        </p:attrNameLst>
                                      </p:cBhvr>
                                      <p:to>
                                        <p:strVal val="visible"/>
                                      </p:to>
                                    </p:set>
                                    <p:anim calcmode="lin" valueType="num">
                                      <p:cBhvr additive="base">
                                        <p:cTn id="151" dur="3500" fill="hold"/>
                                        <p:tgtEl>
                                          <p:spTgt spid="233"/>
                                        </p:tgtEl>
                                        <p:attrNameLst>
                                          <p:attrName>ppt_x</p:attrName>
                                        </p:attrNameLst>
                                      </p:cBhvr>
                                      <p:tavLst>
                                        <p:tav tm="0">
                                          <p:val>
                                            <p:strVal val="#ppt_x"/>
                                          </p:val>
                                        </p:tav>
                                        <p:tav tm="100000">
                                          <p:val>
                                            <p:strVal val="#ppt_x"/>
                                          </p:val>
                                        </p:tav>
                                      </p:tavLst>
                                    </p:anim>
                                    <p:anim calcmode="lin" valueType="num">
                                      <p:cBhvr additive="base">
                                        <p:cTn id="152" dur="3500" fill="hold"/>
                                        <p:tgtEl>
                                          <p:spTgt spid="233"/>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234"/>
                                        </p:tgtEl>
                                        <p:attrNameLst>
                                          <p:attrName>style.visibility</p:attrName>
                                        </p:attrNameLst>
                                      </p:cBhvr>
                                      <p:to>
                                        <p:strVal val="visible"/>
                                      </p:to>
                                    </p:set>
                                    <p:anim calcmode="lin" valueType="num">
                                      <p:cBhvr additive="base">
                                        <p:cTn id="155" dur="3500" fill="hold"/>
                                        <p:tgtEl>
                                          <p:spTgt spid="234"/>
                                        </p:tgtEl>
                                        <p:attrNameLst>
                                          <p:attrName>ppt_x</p:attrName>
                                        </p:attrNameLst>
                                      </p:cBhvr>
                                      <p:tavLst>
                                        <p:tav tm="0">
                                          <p:val>
                                            <p:strVal val="#ppt_x"/>
                                          </p:val>
                                        </p:tav>
                                        <p:tav tm="100000">
                                          <p:val>
                                            <p:strVal val="#ppt_x"/>
                                          </p:val>
                                        </p:tav>
                                      </p:tavLst>
                                    </p:anim>
                                    <p:anim calcmode="lin" valueType="num">
                                      <p:cBhvr additive="base">
                                        <p:cTn id="156" dur="3500" fill="hold"/>
                                        <p:tgtEl>
                                          <p:spTgt spid="234"/>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235"/>
                                        </p:tgtEl>
                                        <p:attrNameLst>
                                          <p:attrName>style.visibility</p:attrName>
                                        </p:attrNameLst>
                                      </p:cBhvr>
                                      <p:to>
                                        <p:strVal val="visible"/>
                                      </p:to>
                                    </p:set>
                                    <p:anim calcmode="lin" valueType="num">
                                      <p:cBhvr additive="base">
                                        <p:cTn id="159" dur="3500" fill="hold"/>
                                        <p:tgtEl>
                                          <p:spTgt spid="235"/>
                                        </p:tgtEl>
                                        <p:attrNameLst>
                                          <p:attrName>ppt_x</p:attrName>
                                        </p:attrNameLst>
                                      </p:cBhvr>
                                      <p:tavLst>
                                        <p:tav tm="0">
                                          <p:val>
                                            <p:strVal val="#ppt_x"/>
                                          </p:val>
                                        </p:tav>
                                        <p:tav tm="100000">
                                          <p:val>
                                            <p:strVal val="#ppt_x"/>
                                          </p:val>
                                        </p:tav>
                                      </p:tavLst>
                                    </p:anim>
                                    <p:anim calcmode="lin" valueType="num">
                                      <p:cBhvr additive="base">
                                        <p:cTn id="160" dur="3500" fill="hold"/>
                                        <p:tgtEl>
                                          <p:spTgt spid="235"/>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236"/>
                                        </p:tgtEl>
                                        <p:attrNameLst>
                                          <p:attrName>style.visibility</p:attrName>
                                        </p:attrNameLst>
                                      </p:cBhvr>
                                      <p:to>
                                        <p:strVal val="visible"/>
                                      </p:to>
                                    </p:set>
                                    <p:anim calcmode="lin" valueType="num">
                                      <p:cBhvr additive="base">
                                        <p:cTn id="163" dur="3500" fill="hold"/>
                                        <p:tgtEl>
                                          <p:spTgt spid="236"/>
                                        </p:tgtEl>
                                        <p:attrNameLst>
                                          <p:attrName>ppt_x</p:attrName>
                                        </p:attrNameLst>
                                      </p:cBhvr>
                                      <p:tavLst>
                                        <p:tav tm="0">
                                          <p:val>
                                            <p:strVal val="#ppt_x"/>
                                          </p:val>
                                        </p:tav>
                                        <p:tav tm="100000">
                                          <p:val>
                                            <p:strVal val="#ppt_x"/>
                                          </p:val>
                                        </p:tav>
                                      </p:tavLst>
                                    </p:anim>
                                    <p:anim calcmode="lin" valueType="num">
                                      <p:cBhvr additive="base">
                                        <p:cTn id="164" dur="3500" fill="hold"/>
                                        <p:tgtEl>
                                          <p:spTgt spid="236"/>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237"/>
                                        </p:tgtEl>
                                        <p:attrNameLst>
                                          <p:attrName>style.visibility</p:attrName>
                                        </p:attrNameLst>
                                      </p:cBhvr>
                                      <p:to>
                                        <p:strVal val="visible"/>
                                      </p:to>
                                    </p:set>
                                    <p:anim calcmode="lin" valueType="num">
                                      <p:cBhvr additive="base">
                                        <p:cTn id="167" dur="3500" fill="hold"/>
                                        <p:tgtEl>
                                          <p:spTgt spid="237"/>
                                        </p:tgtEl>
                                        <p:attrNameLst>
                                          <p:attrName>ppt_x</p:attrName>
                                        </p:attrNameLst>
                                      </p:cBhvr>
                                      <p:tavLst>
                                        <p:tav tm="0">
                                          <p:val>
                                            <p:strVal val="#ppt_x"/>
                                          </p:val>
                                        </p:tav>
                                        <p:tav tm="100000">
                                          <p:val>
                                            <p:strVal val="#ppt_x"/>
                                          </p:val>
                                        </p:tav>
                                      </p:tavLst>
                                    </p:anim>
                                    <p:anim calcmode="lin" valueType="num">
                                      <p:cBhvr additive="base">
                                        <p:cTn id="168" dur="3500" fill="hold"/>
                                        <p:tgtEl>
                                          <p:spTgt spid="237"/>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238"/>
                                        </p:tgtEl>
                                        <p:attrNameLst>
                                          <p:attrName>style.visibility</p:attrName>
                                        </p:attrNameLst>
                                      </p:cBhvr>
                                      <p:to>
                                        <p:strVal val="visible"/>
                                      </p:to>
                                    </p:set>
                                    <p:anim calcmode="lin" valueType="num">
                                      <p:cBhvr additive="base">
                                        <p:cTn id="171" dur="3500" fill="hold"/>
                                        <p:tgtEl>
                                          <p:spTgt spid="238"/>
                                        </p:tgtEl>
                                        <p:attrNameLst>
                                          <p:attrName>ppt_x</p:attrName>
                                        </p:attrNameLst>
                                      </p:cBhvr>
                                      <p:tavLst>
                                        <p:tav tm="0">
                                          <p:val>
                                            <p:strVal val="#ppt_x"/>
                                          </p:val>
                                        </p:tav>
                                        <p:tav tm="100000">
                                          <p:val>
                                            <p:strVal val="#ppt_x"/>
                                          </p:val>
                                        </p:tav>
                                      </p:tavLst>
                                    </p:anim>
                                    <p:anim calcmode="lin" valueType="num">
                                      <p:cBhvr additive="base">
                                        <p:cTn id="172" dur="3500" fill="hold"/>
                                        <p:tgtEl>
                                          <p:spTgt spid="238"/>
                                        </p:tgtEl>
                                        <p:attrNameLst>
                                          <p:attrName>ppt_y</p:attrName>
                                        </p:attrNameLst>
                                      </p:cBhvr>
                                      <p:tavLst>
                                        <p:tav tm="0">
                                          <p:val>
                                            <p:strVal val="1+#ppt_h/2"/>
                                          </p:val>
                                        </p:tav>
                                        <p:tav tm="100000">
                                          <p:val>
                                            <p:strVal val="#ppt_y"/>
                                          </p:val>
                                        </p:tav>
                                      </p:tavLst>
                                    </p:anim>
                                  </p:childTnLst>
                                </p:cTn>
                              </p:par>
                              <p:par>
                                <p:cTn id="173" presetID="2" presetClass="entr" presetSubtype="1" fill="hold" grpId="0" nodeType="withEffect">
                                  <p:stCondLst>
                                    <p:cond delay="0"/>
                                  </p:stCondLst>
                                  <p:childTnLst>
                                    <p:set>
                                      <p:cBhvr>
                                        <p:cTn id="174" dur="1" fill="hold">
                                          <p:stCondLst>
                                            <p:cond delay="0"/>
                                          </p:stCondLst>
                                        </p:cTn>
                                        <p:tgtEl>
                                          <p:spTgt spid="3"/>
                                        </p:tgtEl>
                                        <p:attrNameLst>
                                          <p:attrName>style.visibility</p:attrName>
                                        </p:attrNameLst>
                                      </p:cBhvr>
                                      <p:to>
                                        <p:strVal val="visible"/>
                                      </p:to>
                                    </p:set>
                                    <p:anim calcmode="lin" valueType="num">
                                      <p:cBhvr additive="base">
                                        <p:cTn id="175" dur="3500" fill="hold"/>
                                        <p:tgtEl>
                                          <p:spTgt spid="3"/>
                                        </p:tgtEl>
                                        <p:attrNameLst>
                                          <p:attrName>ppt_x</p:attrName>
                                        </p:attrNameLst>
                                      </p:cBhvr>
                                      <p:tavLst>
                                        <p:tav tm="0">
                                          <p:val>
                                            <p:strVal val="#ppt_x"/>
                                          </p:val>
                                        </p:tav>
                                        <p:tav tm="100000">
                                          <p:val>
                                            <p:strVal val="#ppt_x"/>
                                          </p:val>
                                        </p:tav>
                                      </p:tavLst>
                                    </p:anim>
                                    <p:anim calcmode="lin" valueType="num">
                                      <p:cBhvr additive="base">
                                        <p:cTn id="176" dur="3500" fill="hold"/>
                                        <p:tgtEl>
                                          <p:spTgt spid="3"/>
                                        </p:tgtEl>
                                        <p:attrNameLst>
                                          <p:attrName>ppt_y</p:attrName>
                                        </p:attrNameLst>
                                      </p:cBhvr>
                                      <p:tavLst>
                                        <p:tav tm="0">
                                          <p:val>
                                            <p:strVal val="0-#ppt_h/2"/>
                                          </p:val>
                                        </p:tav>
                                        <p:tav tm="100000">
                                          <p:val>
                                            <p:strVal val="#ppt_y"/>
                                          </p:val>
                                        </p:tav>
                                      </p:tavLst>
                                    </p:anim>
                                  </p:childTnLst>
                                </p:cTn>
                              </p:par>
                              <p:par>
                                <p:cTn id="177" presetID="2" presetClass="entr" presetSubtype="1" fill="hold" grpId="0"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additive="base">
                                        <p:cTn id="179" dur="3500" fill="hold"/>
                                        <p:tgtEl>
                                          <p:spTgt spid="4"/>
                                        </p:tgtEl>
                                        <p:attrNameLst>
                                          <p:attrName>ppt_x</p:attrName>
                                        </p:attrNameLst>
                                      </p:cBhvr>
                                      <p:tavLst>
                                        <p:tav tm="0">
                                          <p:val>
                                            <p:strVal val="#ppt_x"/>
                                          </p:val>
                                        </p:tav>
                                        <p:tav tm="100000">
                                          <p:val>
                                            <p:strVal val="#ppt_x"/>
                                          </p:val>
                                        </p:tav>
                                      </p:tavLst>
                                    </p:anim>
                                    <p:anim calcmode="lin" valueType="num">
                                      <p:cBhvr additive="base">
                                        <p:cTn id="180" dur="3500" fill="hold"/>
                                        <p:tgtEl>
                                          <p:spTgt spid="4"/>
                                        </p:tgtEl>
                                        <p:attrNameLst>
                                          <p:attrName>ppt_y</p:attrName>
                                        </p:attrNameLst>
                                      </p:cBhvr>
                                      <p:tavLst>
                                        <p:tav tm="0">
                                          <p:val>
                                            <p:strVal val="0-#ppt_h/2"/>
                                          </p:val>
                                        </p:tav>
                                        <p:tav tm="100000">
                                          <p:val>
                                            <p:strVal val="#ppt_y"/>
                                          </p:val>
                                        </p:tav>
                                      </p:tavLst>
                                    </p:anim>
                                  </p:childTnLst>
                                </p:cTn>
                              </p:par>
                              <p:par>
                                <p:cTn id="181" presetID="2" presetClass="entr" presetSubtype="1" fill="hold" grpId="0" nodeType="withEffect">
                                  <p:stCondLst>
                                    <p:cond delay="0"/>
                                  </p:stCondLst>
                                  <p:childTnLst>
                                    <p:set>
                                      <p:cBhvr>
                                        <p:cTn id="182" dur="1" fill="hold">
                                          <p:stCondLst>
                                            <p:cond delay="0"/>
                                          </p:stCondLst>
                                        </p:cTn>
                                        <p:tgtEl>
                                          <p:spTgt spid="16"/>
                                        </p:tgtEl>
                                        <p:attrNameLst>
                                          <p:attrName>style.visibility</p:attrName>
                                        </p:attrNameLst>
                                      </p:cBhvr>
                                      <p:to>
                                        <p:strVal val="visible"/>
                                      </p:to>
                                    </p:set>
                                    <p:anim calcmode="lin" valueType="num">
                                      <p:cBhvr additive="base">
                                        <p:cTn id="183" dur="3500" fill="hold"/>
                                        <p:tgtEl>
                                          <p:spTgt spid="16"/>
                                        </p:tgtEl>
                                        <p:attrNameLst>
                                          <p:attrName>ppt_x</p:attrName>
                                        </p:attrNameLst>
                                      </p:cBhvr>
                                      <p:tavLst>
                                        <p:tav tm="0">
                                          <p:val>
                                            <p:strVal val="#ppt_x"/>
                                          </p:val>
                                        </p:tav>
                                        <p:tav tm="100000">
                                          <p:val>
                                            <p:strVal val="#ppt_x"/>
                                          </p:val>
                                        </p:tav>
                                      </p:tavLst>
                                    </p:anim>
                                    <p:anim calcmode="lin" valueType="num">
                                      <p:cBhvr additive="base">
                                        <p:cTn id="184" dur="3500" fill="hold"/>
                                        <p:tgtEl>
                                          <p:spTgt spid="16"/>
                                        </p:tgtEl>
                                        <p:attrNameLst>
                                          <p:attrName>ppt_y</p:attrName>
                                        </p:attrNameLst>
                                      </p:cBhvr>
                                      <p:tavLst>
                                        <p:tav tm="0">
                                          <p:val>
                                            <p:strVal val="0-#ppt_h/2"/>
                                          </p:val>
                                        </p:tav>
                                        <p:tav tm="100000">
                                          <p:val>
                                            <p:strVal val="#ppt_y"/>
                                          </p:val>
                                        </p:tav>
                                      </p:tavLst>
                                    </p:anim>
                                  </p:childTnLst>
                                </p:cTn>
                              </p:par>
                              <p:par>
                                <p:cTn id="185" presetID="2" presetClass="entr" presetSubtype="1" fill="hold" grpId="0" nodeType="withEffect">
                                  <p:stCondLst>
                                    <p:cond delay="0"/>
                                  </p:stCondLst>
                                  <p:childTnLst>
                                    <p:set>
                                      <p:cBhvr>
                                        <p:cTn id="186" dur="1" fill="hold">
                                          <p:stCondLst>
                                            <p:cond delay="0"/>
                                          </p:stCondLst>
                                        </p:cTn>
                                        <p:tgtEl>
                                          <p:spTgt spid="17"/>
                                        </p:tgtEl>
                                        <p:attrNameLst>
                                          <p:attrName>style.visibility</p:attrName>
                                        </p:attrNameLst>
                                      </p:cBhvr>
                                      <p:to>
                                        <p:strVal val="visible"/>
                                      </p:to>
                                    </p:set>
                                    <p:anim calcmode="lin" valueType="num">
                                      <p:cBhvr additive="base">
                                        <p:cTn id="187" dur="3500" fill="hold"/>
                                        <p:tgtEl>
                                          <p:spTgt spid="17"/>
                                        </p:tgtEl>
                                        <p:attrNameLst>
                                          <p:attrName>ppt_x</p:attrName>
                                        </p:attrNameLst>
                                      </p:cBhvr>
                                      <p:tavLst>
                                        <p:tav tm="0">
                                          <p:val>
                                            <p:strVal val="#ppt_x"/>
                                          </p:val>
                                        </p:tav>
                                        <p:tav tm="100000">
                                          <p:val>
                                            <p:strVal val="#ppt_x"/>
                                          </p:val>
                                        </p:tav>
                                      </p:tavLst>
                                    </p:anim>
                                    <p:anim calcmode="lin" valueType="num">
                                      <p:cBhvr additive="base">
                                        <p:cTn id="188" dur="3500" fill="hold"/>
                                        <p:tgtEl>
                                          <p:spTgt spid="17"/>
                                        </p:tgtEl>
                                        <p:attrNameLst>
                                          <p:attrName>ppt_y</p:attrName>
                                        </p:attrNameLst>
                                      </p:cBhvr>
                                      <p:tavLst>
                                        <p:tav tm="0">
                                          <p:val>
                                            <p:strVal val="0-#ppt_h/2"/>
                                          </p:val>
                                        </p:tav>
                                        <p:tav tm="100000">
                                          <p:val>
                                            <p:strVal val="#ppt_y"/>
                                          </p:val>
                                        </p:tav>
                                      </p:tavLst>
                                    </p:anim>
                                  </p:childTnLst>
                                </p:cTn>
                              </p:par>
                              <p:par>
                                <p:cTn id="189" presetID="2" presetClass="entr" presetSubtype="1" fill="hold" grpId="0" nodeType="withEffect">
                                  <p:stCondLst>
                                    <p:cond delay="0"/>
                                  </p:stCondLst>
                                  <p:childTnLst>
                                    <p:set>
                                      <p:cBhvr>
                                        <p:cTn id="190" dur="1" fill="hold">
                                          <p:stCondLst>
                                            <p:cond delay="0"/>
                                          </p:stCondLst>
                                        </p:cTn>
                                        <p:tgtEl>
                                          <p:spTgt spid="29"/>
                                        </p:tgtEl>
                                        <p:attrNameLst>
                                          <p:attrName>style.visibility</p:attrName>
                                        </p:attrNameLst>
                                      </p:cBhvr>
                                      <p:to>
                                        <p:strVal val="visible"/>
                                      </p:to>
                                    </p:set>
                                    <p:anim calcmode="lin" valueType="num">
                                      <p:cBhvr additive="base">
                                        <p:cTn id="191" dur="3500" fill="hold"/>
                                        <p:tgtEl>
                                          <p:spTgt spid="29"/>
                                        </p:tgtEl>
                                        <p:attrNameLst>
                                          <p:attrName>ppt_x</p:attrName>
                                        </p:attrNameLst>
                                      </p:cBhvr>
                                      <p:tavLst>
                                        <p:tav tm="0">
                                          <p:val>
                                            <p:strVal val="#ppt_x"/>
                                          </p:val>
                                        </p:tav>
                                        <p:tav tm="100000">
                                          <p:val>
                                            <p:strVal val="#ppt_x"/>
                                          </p:val>
                                        </p:tav>
                                      </p:tavLst>
                                    </p:anim>
                                    <p:anim calcmode="lin" valueType="num">
                                      <p:cBhvr additive="base">
                                        <p:cTn id="192" dur="3500" fill="hold"/>
                                        <p:tgtEl>
                                          <p:spTgt spid="29"/>
                                        </p:tgtEl>
                                        <p:attrNameLst>
                                          <p:attrName>ppt_y</p:attrName>
                                        </p:attrNameLst>
                                      </p:cBhvr>
                                      <p:tavLst>
                                        <p:tav tm="0">
                                          <p:val>
                                            <p:strVal val="0-#ppt_h/2"/>
                                          </p:val>
                                        </p:tav>
                                        <p:tav tm="100000">
                                          <p:val>
                                            <p:strVal val="#ppt_y"/>
                                          </p:val>
                                        </p:tav>
                                      </p:tavLst>
                                    </p:anim>
                                  </p:childTnLst>
                                </p:cTn>
                              </p:par>
                              <p:par>
                                <p:cTn id="193" presetID="2" presetClass="entr" presetSubtype="1" fill="hold" grpId="0" nodeType="withEffect">
                                  <p:stCondLst>
                                    <p:cond delay="0"/>
                                  </p:stCondLst>
                                  <p:childTnLst>
                                    <p:set>
                                      <p:cBhvr>
                                        <p:cTn id="194" dur="1" fill="hold">
                                          <p:stCondLst>
                                            <p:cond delay="0"/>
                                          </p:stCondLst>
                                        </p:cTn>
                                        <p:tgtEl>
                                          <p:spTgt spid="30"/>
                                        </p:tgtEl>
                                        <p:attrNameLst>
                                          <p:attrName>style.visibility</p:attrName>
                                        </p:attrNameLst>
                                      </p:cBhvr>
                                      <p:to>
                                        <p:strVal val="visible"/>
                                      </p:to>
                                    </p:set>
                                    <p:anim calcmode="lin" valueType="num">
                                      <p:cBhvr additive="base">
                                        <p:cTn id="195" dur="3500" fill="hold"/>
                                        <p:tgtEl>
                                          <p:spTgt spid="30"/>
                                        </p:tgtEl>
                                        <p:attrNameLst>
                                          <p:attrName>ppt_x</p:attrName>
                                        </p:attrNameLst>
                                      </p:cBhvr>
                                      <p:tavLst>
                                        <p:tav tm="0">
                                          <p:val>
                                            <p:strVal val="#ppt_x"/>
                                          </p:val>
                                        </p:tav>
                                        <p:tav tm="100000">
                                          <p:val>
                                            <p:strVal val="#ppt_x"/>
                                          </p:val>
                                        </p:tav>
                                      </p:tavLst>
                                    </p:anim>
                                    <p:anim calcmode="lin" valueType="num">
                                      <p:cBhvr additive="base">
                                        <p:cTn id="196" dur="3500" fill="hold"/>
                                        <p:tgtEl>
                                          <p:spTgt spid="30"/>
                                        </p:tgtEl>
                                        <p:attrNameLst>
                                          <p:attrName>ppt_y</p:attrName>
                                        </p:attrNameLst>
                                      </p:cBhvr>
                                      <p:tavLst>
                                        <p:tav tm="0">
                                          <p:val>
                                            <p:strVal val="0-#ppt_h/2"/>
                                          </p:val>
                                        </p:tav>
                                        <p:tav tm="100000">
                                          <p:val>
                                            <p:strVal val="#ppt_y"/>
                                          </p:val>
                                        </p:tav>
                                      </p:tavLst>
                                    </p:anim>
                                  </p:childTnLst>
                                </p:cTn>
                              </p:par>
                              <p:par>
                                <p:cTn id="197" presetID="2" presetClass="entr" presetSubtype="1" fill="hold" grpId="0" nodeType="withEffect">
                                  <p:stCondLst>
                                    <p:cond delay="0"/>
                                  </p:stCondLst>
                                  <p:childTnLst>
                                    <p:set>
                                      <p:cBhvr>
                                        <p:cTn id="198" dur="1" fill="hold">
                                          <p:stCondLst>
                                            <p:cond delay="0"/>
                                          </p:stCondLst>
                                        </p:cTn>
                                        <p:tgtEl>
                                          <p:spTgt spid="123"/>
                                        </p:tgtEl>
                                        <p:attrNameLst>
                                          <p:attrName>style.visibility</p:attrName>
                                        </p:attrNameLst>
                                      </p:cBhvr>
                                      <p:to>
                                        <p:strVal val="visible"/>
                                      </p:to>
                                    </p:set>
                                    <p:anim calcmode="lin" valueType="num">
                                      <p:cBhvr additive="base">
                                        <p:cTn id="199" dur="3500" fill="hold"/>
                                        <p:tgtEl>
                                          <p:spTgt spid="123"/>
                                        </p:tgtEl>
                                        <p:attrNameLst>
                                          <p:attrName>ppt_x</p:attrName>
                                        </p:attrNameLst>
                                      </p:cBhvr>
                                      <p:tavLst>
                                        <p:tav tm="0">
                                          <p:val>
                                            <p:strVal val="#ppt_x"/>
                                          </p:val>
                                        </p:tav>
                                        <p:tav tm="100000">
                                          <p:val>
                                            <p:strVal val="#ppt_x"/>
                                          </p:val>
                                        </p:tav>
                                      </p:tavLst>
                                    </p:anim>
                                    <p:anim calcmode="lin" valueType="num">
                                      <p:cBhvr additive="base">
                                        <p:cTn id="200" dur="3500" fill="hold"/>
                                        <p:tgtEl>
                                          <p:spTgt spid="123"/>
                                        </p:tgtEl>
                                        <p:attrNameLst>
                                          <p:attrName>ppt_y</p:attrName>
                                        </p:attrNameLst>
                                      </p:cBhvr>
                                      <p:tavLst>
                                        <p:tav tm="0">
                                          <p:val>
                                            <p:strVal val="0-#ppt_h/2"/>
                                          </p:val>
                                        </p:tav>
                                        <p:tav tm="100000">
                                          <p:val>
                                            <p:strVal val="#ppt_y"/>
                                          </p:val>
                                        </p:tav>
                                      </p:tavLst>
                                    </p:anim>
                                  </p:childTnLst>
                                </p:cTn>
                              </p:par>
                              <p:par>
                                <p:cTn id="201" presetID="2" presetClass="entr" presetSubtype="1" fill="hold" grpId="0" nodeType="withEffect">
                                  <p:stCondLst>
                                    <p:cond delay="0"/>
                                  </p:stCondLst>
                                  <p:childTnLst>
                                    <p:set>
                                      <p:cBhvr>
                                        <p:cTn id="202" dur="1" fill="hold">
                                          <p:stCondLst>
                                            <p:cond delay="0"/>
                                          </p:stCondLst>
                                        </p:cTn>
                                        <p:tgtEl>
                                          <p:spTgt spid="124"/>
                                        </p:tgtEl>
                                        <p:attrNameLst>
                                          <p:attrName>style.visibility</p:attrName>
                                        </p:attrNameLst>
                                      </p:cBhvr>
                                      <p:to>
                                        <p:strVal val="visible"/>
                                      </p:to>
                                    </p:set>
                                    <p:anim calcmode="lin" valueType="num">
                                      <p:cBhvr additive="base">
                                        <p:cTn id="203" dur="3500" fill="hold"/>
                                        <p:tgtEl>
                                          <p:spTgt spid="124"/>
                                        </p:tgtEl>
                                        <p:attrNameLst>
                                          <p:attrName>ppt_x</p:attrName>
                                        </p:attrNameLst>
                                      </p:cBhvr>
                                      <p:tavLst>
                                        <p:tav tm="0">
                                          <p:val>
                                            <p:strVal val="#ppt_x"/>
                                          </p:val>
                                        </p:tav>
                                        <p:tav tm="100000">
                                          <p:val>
                                            <p:strVal val="#ppt_x"/>
                                          </p:val>
                                        </p:tav>
                                      </p:tavLst>
                                    </p:anim>
                                    <p:anim calcmode="lin" valueType="num">
                                      <p:cBhvr additive="base">
                                        <p:cTn id="204" dur="3500" fill="hold"/>
                                        <p:tgtEl>
                                          <p:spTgt spid="124"/>
                                        </p:tgtEl>
                                        <p:attrNameLst>
                                          <p:attrName>ppt_y</p:attrName>
                                        </p:attrNameLst>
                                      </p:cBhvr>
                                      <p:tavLst>
                                        <p:tav tm="0">
                                          <p:val>
                                            <p:strVal val="0-#ppt_h/2"/>
                                          </p:val>
                                        </p:tav>
                                        <p:tav tm="100000">
                                          <p:val>
                                            <p:strVal val="#ppt_y"/>
                                          </p:val>
                                        </p:tav>
                                      </p:tavLst>
                                    </p:anim>
                                  </p:childTnLst>
                                </p:cTn>
                              </p:par>
                              <p:par>
                                <p:cTn id="205" presetID="2" presetClass="entr" presetSubtype="1" fill="hold" grpId="0" nodeType="withEffect">
                                  <p:stCondLst>
                                    <p:cond delay="0"/>
                                  </p:stCondLst>
                                  <p:childTnLst>
                                    <p:set>
                                      <p:cBhvr>
                                        <p:cTn id="206" dur="1" fill="hold">
                                          <p:stCondLst>
                                            <p:cond delay="0"/>
                                          </p:stCondLst>
                                        </p:cTn>
                                        <p:tgtEl>
                                          <p:spTgt spid="125"/>
                                        </p:tgtEl>
                                        <p:attrNameLst>
                                          <p:attrName>style.visibility</p:attrName>
                                        </p:attrNameLst>
                                      </p:cBhvr>
                                      <p:to>
                                        <p:strVal val="visible"/>
                                      </p:to>
                                    </p:set>
                                    <p:anim calcmode="lin" valueType="num">
                                      <p:cBhvr additive="base">
                                        <p:cTn id="207" dur="3500" fill="hold"/>
                                        <p:tgtEl>
                                          <p:spTgt spid="125"/>
                                        </p:tgtEl>
                                        <p:attrNameLst>
                                          <p:attrName>ppt_x</p:attrName>
                                        </p:attrNameLst>
                                      </p:cBhvr>
                                      <p:tavLst>
                                        <p:tav tm="0">
                                          <p:val>
                                            <p:strVal val="#ppt_x"/>
                                          </p:val>
                                        </p:tav>
                                        <p:tav tm="100000">
                                          <p:val>
                                            <p:strVal val="#ppt_x"/>
                                          </p:val>
                                        </p:tav>
                                      </p:tavLst>
                                    </p:anim>
                                    <p:anim calcmode="lin" valueType="num">
                                      <p:cBhvr additive="base">
                                        <p:cTn id="208" dur="3500" fill="hold"/>
                                        <p:tgtEl>
                                          <p:spTgt spid="125"/>
                                        </p:tgtEl>
                                        <p:attrNameLst>
                                          <p:attrName>ppt_y</p:attrName>
                                        </p:attrNameLst>
                                      </p:cBhvr>
                                      <p:tavLst>
                                        <p:tav tm="0">
                                          <p:val>
                                            <p:strVal val="0-#ppt_h/2"/>
                                          </p:val>
                                        </p:tav>
                                        <p:tav tm="100000">
                                          <p:val>
                                            <p:strVal val="#ppt_y"/>
                                          </p:val>
                                        </p:tav>
                                      </p:tavLst>
                                    </p:anim>
                                  </p:childTnLst>
                                </p:cTn>
                              </p:par>
                              <p:par>
                                <p:cTn id="209" presetID="2" presetClass="entr" presetSubtype="1" fill="hold" grpId="0" nodeType="withEffect">
                                  <p:stCondLst>
                                    <p:cond delay="0"/>
                                  </p:stCondLst>
                                  <p:childTnLst>
                                    <p:set>
                                      <p:cBhvr>
                                        <p:cTn id="210" dur="1" fill="hold">
                                          <p:stCondLst>
                                            <p:cond delay="0"/>
                                          </p:stCondLst>
                                        </p:cTn>
                                        <p:tgtEl>
                                          <p:spTgt spid="126"/>
                                        </p:tgtEl>
                                        <p:attrNameLst>
                                          <p:attrName>style.visibility</p:attrName>
                                        </p:attrNameLst>
                                      </p:cBhvr>
                                      <p:to>
                                        <p:strVal val="visible"/>
                                      </p:to>
                                    </p:set>
                                    <p:anim calcmode="lin" valueType="num">
                                      <p:cBhvr additive="base">
                                        <p:cTn id="211" dur="3500" fill="hold"/>
                                        <p:tgtEl>
                                          <p:spTgt spid="126"/>
                                        </p:tgtEl>
                                        <p:attrNameLst>
                                          <p:attrName>ppt_x</p:attrName>
                                        </p:attrNameLst>
                                      </p:cBhvr>
                                      <p:tavLst>
                                        <p:tav tm="0">
                                          <p:val>
                                            <p:strVal val="#ppt_x"/>
                                          </p:val>
                                        </p:tav>
                                        <p:tav tm="100000">
                                          <p:val>
                                            <p:strVal val="#ppt_x"/>
                                          </p:val>
                                        </p:tav>
                                      </p:tavLst>
                                    </p:anim>
                                    <p:anim calcmode="lin" valueType="num">
                                      <p:cBhvr additive="base">
                                        <p:cTn id="212" dur="3500" fill="hold"/>
                                        <p:tgtEl>
                                          <p:spTgt spid="126"/>
                                        </p:tgtEl>
                                        <p:attrNameLst>
                                          <p:attrName>ppt_y</p:attrName>
                                        </p:attrNameLst>
                                      </p:cBhvr>
                                      <p:tavLst>
                                        <p:tav tm="0">
                                          <p:val>
                                            <p:strVal val="0-#ppt_h/2"/>
                                          </p:val>
                                        </p:tav>
                                        <p:tav tm="100000">
                                          <p:val>
                                            <p:strVal val="#ppt_y"/>
                                          </p:val>
                                        </p:tav>
                                      </p:tavLst>
                                    </p:anim>
                                  </p:childTnLst>
                                </p:cTn>
                              </p:par>
                              <p:par>
                                <p:cTn id="213" presetID="2" presetClass="entr" presetSubtype="1" fill="hold" grpId="0" nodeType="withEffect">
                                  <p:stCondLst>
                                    <p:cond delay="0"/>
                                  </p:stCondLst>
                                  <p:childTnLst>
                                    <p:set>
                                      <p:cBhvr>
                                        <p:cTn id="214" dur="1" fill="hold">
                                          <p:stCondLst>
                                            <p:cond delay="0"/>
                                          </p:stCondLst>
                                        </p:cTn>
                                        <p:tgtEl>
                                          <p:spTgt spid="127"/>
                                        </p:tgtEl>
                                        <p:attrNameLst>
                                          <p:attrName>style.visibility</p:attrName>
                                        </p:attrNameLst>
                                      </p:cBhvr>
                                      <p:to>
                                        <p:strVal val="visible"/>
                                      </p:to>
                                    </p:set>
                                    <p:anim calcmode="lin" valueType="num">
                                      <p:cBhvr additive="base">
                                        <p:cTn id="215" dur="3500" fill="hold"/>
                                        <p:tgtEl>
                                          <p:spTgt spid="127"/>
                                        </p:tgtEl>
                                        <p:attrNameLst>
                                          <p:attrName>ppt_x</p:attrName>
                                        </p:attrNameLst>
                                      </p:cBhvr>
                                      <p:tavLst>
                                        <p:tav tm="0">
                                          <p:val>
                                            <p:strVal val="#ppt_x"/>
                                          </p:val>
                                        </p:tav>
                                        <p:tav tm="100000">
                                          <p:val>
                                            <p:strVal val="#ppt_x"/>
                                          </p:val>
                                        </p:tav>
                                      </p:tavLst>
                                    </p:anim>
                                    <p:anim calcmode="lin" valueType="num">
                                      <p:cBhvr additive="base">
                                        <p:cTn id="216" dur="3500" fill="hold"/>
                                        <p:tgtEl>
                                          <p:spTgt spid="127"/>
                                        </p:tgtEl>
                                        <p:attrNameLst>
                                          <p:attrName>ppt_y</p:attrName>
                                        </p:attrNameLst>
                                      </p:cBhvr>
                                      <p:tavLst>
                                        <p:tav tm="0">
                                          <p:val>
                                            <p:strVal val="0-#ppt_h/2"/>
                                          </p:val>
                                        </p:tav>
                                        <p:tav tm="100000">
                                          <p:val>
                                            <p:strVal val="#ppt_y"/>
                                          </p:val>
                                        </p:tav>
                                      </p:tavLst>
                                    </p:anim>
                                  </p:childTnLst>
                                </p:cTn>
                              </p:par>
                              <p:par>
                                <p:cTn id="217" presetID="2" presetClass="entr" presetSubtype="1" fill="hold" grpId="0" nodeType="withEffect">
                                  <p:stCondLst>
                                    <p:cond delay="0"/>
                                  </p:stCondLst>
                                  <p:childTnLst>
                                    <p:set>
                                      <p:cBhvr>
                                        <p:cTn id="218" dur="1" fill="hold">
                                          <p:stCondLst>
                                            <p:cond delay="0"/>
                                          </p:stCondLst>
                                        </p:cTn>
                                        <p:tgtEl>
                                          <p:spTgt spid="128"/>
                                        </p:tgtEl>
                                        <p:attrNameLst>
                                          <p:attrName>style.visibility</p:attrName>
                                        </p:attrNameLst>
                                      </p:cBhvr>
                                      <p:to>
                                        <p:strVal val="visible"/>
                                      </p:to>
                                    </p:set>
                                    <p:anim calcmode="lin" valueType="num">
                                      <p:cBhvr additive="base">
                                        <p:cTn id="219" dur="3500" fill="hold"/>
                                        <p:tgtEl>
                                          <p:spTgt spid="128"/>
                                        </p:tgtEl>
                                        <p:attrNameLst>
                                          <p:attrName>ppt_x</p:attrName>
                                        </p:attrNameLst>
                                      </p:cBhvr>
                                      <p:tavLst>
                                        <p:tav tm="0">
                                          <p:val>
                                            <p:strVal val="#ppt_x"/>
                                          </p:val>
                                        </p:tav>
                                        <p:tav tm="100000">
                                          <p:val>
                                            <p:strVal val="#ppt_x"/>
                                          </p:val>
                                        </p:tav>
                                      </p:tavLst>
                                    </p:anim>
                                    <p:anim calcmode="lin" valueType="num">
                                      <p:cBhvr additive="base">
                                        <p:cTn id="220" dur="3500" fill="hold"/>
                                        <p:tgtEl>
                                          <p:spTgt spid="128"/>
                                        </p:tgtEl>
                                        <p:attrNameLst>
                                          <p:attrName>ppt_y</p:attrName>
                                        </p:attrNameLst>
                                      </p:cBhvr>
                                      <p:tavLst>
                                        <p:tav tm="0">
                                          <p:val>
                                            <p:strVal val="0-#ppt_h/2"/>
                                          </p:val>
                                        </p:tav>
                                        <p:tav tm="100000">
                                          <p:val>
                                            <p:strVal val="#ppt_y"/>
                                          </p:val>
                                        </p:tav>
                                      </p:tavLst>
                                    </p:anim>
                                  </p:childTnLst>
                                </p:cTn>
                              </p:par>
                              <p:par>
                                <p:cTn id="221" presetID="2" presetClass="entr" presetSubtype="1" fill="hold" grpId="0" nodeType="withEffect">
                                  <p:stCondLst>
                                    <p:cond delay="0"/>
                                  </p:stCondLst>
                                  <p:childTnLst>
                                    <p:set>
                                      <p:cBhvr>
                                        <p:cTn id="222" dur="1" fill="hold">
                                          <p:stCondLst>
                                            <p:cond delay="0"/>
                                          </p:stCondLst>
                                        </p:cTn>
                                        <p:tgtEl>
                                          <p:spTgt spid="165"/>
                                        </p:tgtEl>
                                        <p:attrNameLst>
                                          <p:attrName>style.visibility</p:attrName>
                                        </p:attrNameLst>
                                      </p:cBhvr>
                                      <p:to>
                                        <p:strVal val="visible"/>
                                      </p:to>
                                    </p:set>
                                    <p:anim calcmode="lin" valueType="num">
                                      <p:cBhvr additive="base">
                                        <p:cTn id="223" dur="3500" fill="hold"/>
                                        <p:tgtEl>
                                          <p:spTgt spid="165"/>
                                        </p:tgtEl>
                                        <p:attrNameLst>
                                          <p:attrName>ppt_x</p:attrName>
                                        </p:attrNameLst>
                                      </p:cBhvr>
                                      <p:tavLst>
                                        <p:tav tm="0">
                                          <p:val>
                                            <p:strVal val="#ppt_x"/>
                                          </p:val>
                                        </p:tav>
                                        <p:tav tm="100000">
                                          <p:val>
                                            <p:strVal val="#ppt_x"/>
                                          </p:val>
                                        </p:tav>
                                      </p:tavLst>
                                    </p:anim>
                                    <p:anim calcmode="lin" valueType="num">
                                      <p:cBhvr additive="base">
                                        <p:cTn id="224" dur="3500" fill="hold"/>
                                        <p:tgtEl>
                                          <p:spTgt spid="165"/>
                                        </p:tgtEl>
                                        <p:attrNameLst>
                                          <p:attrName>ppt_y</p:attrName>
                                        </p:attrNameLst>
                                      </p:cBhvr>
                                      <p:tavLst>
                                        <p:tav tm="0">
                                          <p:val>
                                            <p:strVal val="0-#ppt_h/2"/>
                                          </p:val>
                                        </p:tav>
                                        <p:tav tm="100000">
                                          <p:val>
                                            <p:strVal val="#ppt_y"/>
                                          </p:val>
                                        </p:tav>
                                      </p:tavLst>
                                    </p:anim>
                                  </p:childTnLst>
                                </p:cTn>
                              </p:par>
                              <p:par>
                                <p:cTn id="225" presetID="2" presetClass="entr" presetSubtype="1" fill="hold" grpId="0" nodeType="withEffect">
                                  <p:stCondLst>
                                    <p:cond delay="0"/>
                                  </p:stCondLst>
                                  <p:childTnLst>
                                    <p:set>
                                      <p:cBhvr>
                                        <p:cTn id="226" dur="1" fill="hold">
                                          <p:stCondLst>
                                            <p:cond delay="0"/>
                                          </p:stCondLst>
                                        </p:cTn>
                                        <p:tgtEl>
                                          <p:spTgt spid="166"/>
                                        </p:tgtEl>
                                        <p:attrNameLst>
                                          <p:attrName>style.visibility</p:attrName>
                                        </p:attrNameLst>
                                      </p:cBhvr>
                                      <p:to>
                                        <p:strVal val="visible"/>
                                      </p:to>
                                    </p:set>
                                    <p:anim calcmode="lin" valueType="num">
                                      <p:cBhvr additive="base">
                                        <p:cTn id="227" dur="3500" fill="hold"/>
                                        <p:tgtEl>
                                          <p:spTgt spid="166"/>
                                        </p:tgtEl>
                                        <p:attrNameLst>
                                          <p:attrName>ppt_x</p:attrName>
                                        </p:attrNameLst>
                                      </p:cBhvr>
                                      <p:tavLst>
                                        <p:tav tm="0">
                                          <p:val>
                                            <p:strVal val="#ppt_x"/>
                                          </p:val>
                                        </p:tav>
                                        <p:tav tm="100000">
                                          <p:val>
                                            <p:strVal val="#ppt_x"/>
                                          </p:val>
                                        </p:tav>
                                      </p:tavLst>
                                    </p:anim>
                                    <p:anim calcmode="lin" valueType="num">
                                      <p:cBhvr additive="base">
                                        <p:cTn id="228" dur="3500" fill="hold"/>
                                        <p:tgtEl>
                                          <p:spTgt spid="166"/>
                                        </p:tgtEl>
                                        <p:attrNameLst>
                                          <p:attrName>ppt_y</p:attrName>
                                        </p:attrNameLst>
                                      </p:cBhvr>
                                      <p:tavLst>
                                        <p:tav tm="0">
                                          <p:val>
                                            <p:strVal val="0-#ppt_h/2"/>
                                          </p:val>
                                        </p:tav>
                                        <p:tav tm="100000">
                                          <p:val>
                                            <p:strVal val="#ppt_y"/>
                                          </p:val>
                                        </p:tav>
                                      </p:tavLst>
                                    </p:anim>
                                  </p:childTnLst>
                                </p:cTn>
                              </p:par>
                              <p:par>
                                <p:cTn id="229" presetID="2" presetClass="entr" presetSubtype="1" fill="hold" grpId="0" nodeType="withEffect">
                                  <p:stCondLst>
                                    <p:cond delay="0"/>
                                  </p:stCondLst>
                                  <p:childTnLst>
                                    <p:set>
                                      <p:cBhvr>
                                        <p:cTn id="230" dur="1" fill="hold">
                                          <p:stCondLst>
                                            <p:cond delay="0"/>
                                          </p:stCondLst>
                                        </p:cTn>
                                        <p:tgtEl>
                                          <p:spTgt spid="167"/>
                                        </p:tgtEl>
                                        <p:attrNameLst>
                                          <p:attrName>style.visibility</p:attrName>
                                        </p:attrNameLst>
                                      </p:cBhvr>
                                      <p:to>
                                        <p:strVal val="visible"/>
                                      </p:to>
                                    </p:set>
                                    <p:anim calcmode="lin" valueType="num">
                                      <p:cBhvr additive="base">
                                        <p:cTn id="231" dur="3500" fill="hold"/>
                                        <p:tgtEl>
                                          <p:spTgt spid="167"/>
                                        </p:tgtEl>
                                        <p:attrNameLst>
                                          <p:attrName>ppt_x</p:attrName>
                                        </p:attrNameLst>
                                      </p:cBhvr>
                                      <p:tavLst>
                                        <p:tav tm="0">
                                          <p:val>
                                            <p:strVal val="#ppt_x"/>
                                          </p:val>
                                        </p:tav>
                                        <p:tav tm="100000">
                                          <p:val>
                                            <p:strVal val="#ppt_x"/>
                                          </p:val>
                                        </p:tav>
                                      </p:tavLst>
                                    </p:anim>
                                    <p:anim calcmode="lin" valueType="num">
                                      <p:cBhvr additive="base">
                                        <p:cTn id="232" dur="3500" fill="hold"/>
                                        <p:tgtEl>
                                          <p:spTgt spid="167"/>
                                        </p:tgtEl>
                                        <p:attrNameLst>
                                          <p:attrName>ppt_y</p:attrName>
                                        </p:attrNameLst>
                                      </p:cBhvr>
                                      <p:tavLst>
                                        <p:tav tm="0">
                                          <p:val>
                                            <p:strVal val="0-#ppt_h/2"/>
                                          </p:val>
                                        </p:tav>
                                        <p:tav tm="100000">
                                          <p:val>
                                            <p:strVal val="#ppt_y"/>
                                          </p:val>
                                        </p:tav>
                                      </p:tavLst>
                                    </p:anim>
                                  </p:childTnLst>
                                </p:cTn>
                              </p:par>
                              <p:par>
                                <p:cTn id="233" presetID="2" presetClass="entr" presetSubtype="1" fill="hold" grpId="0" nodeType="withEffect">
                                  <p:stCondLst>
                                    <p:cond delay="0"/>
                                  </p:stCondLst>
                                  <p:childTnLst>
                                    <p:set>
                                      <p:cBhvr>
                                        <p:cTn id="234" dur="1" fill="hold">
                                          <p:stCondLst>
                                            <p:cond delay="0"/>
                                          </p:stCondLst>
                                        </p:cTn>
                                        <p:tgtEl>
                                          <p:spTgt spid="168"/>
                                        </p:tgtEl>
                                        <p:attrNameLst>
                                          <p:attrName>style.visibility</p:attrName>
                                        </p:attrNameLst>
                                      </p:cBhvr>
                                      <p:to>
                                        <p:strVal val="visible"/>
                                      </p:to>
                                    </p:set>
                                    <p:anim calcmode="lin" valueType="num">
                                      <p:cBhvr additive="base">
                                        <p:cTn id="235" dur="3500" fill="hold"/>
                                        <p:tgtEl>
                                          <p:spTgt spid="168"/>
                                        </p:tgtEl>
                                        <p:attrNameLst>
                                          <p:attrName>ppt_x</p:attrName>
                                        </p:attrNameLst>
                                      </p:cBhvr>
                                      <p:tavLst>
                                        <p:tav tm="0">
                                          <p:val>
                                            <p:strVal val="#ppt_x"/>
                                          </p:val>
                                        </p:tav>
                                        <p:tav tm="100000">
                                          <p:val>
                                            <p:strVal val="#ppt_x"/>
                                          </p:val>
                                        </p:tav>
                                      </p:tavLst>
                                    </p:anim>
                                    <p:anim calcmode="lin" valueType="num">
                                      <p:cBhvr additive="base">
                                        <p:cTn id="236" dur="3500" fill="hold"/>
                                        <p:tgtEl>
                                          <p:spTgt spid="168"/>
                                        </p:tgtEl>
                                        <p:attrNameLst>
                                          <p:attrName>ppt_y</p:attrName>
                                        </p:attrNameLst>
                                      </p:cBhvr>
                                      <p:tavLst>
                                        <p:tav tm="0">
                                          <p:val>
                                            <p:strVal val="0-#ppt_h/2"/>
                                          </p:val>
                                        </p:tav>
                                        <p:tav tm="100000">
                                          <p:val>
                                            <p:strVal val="#ppt_y"/>
                                          </p:val>
                                        </p:tav>
                                      </p:tavLst>
                                    </p:anim>
                                  </p:childTnLst>
                                </p:cTn>
                              </p:par>
                              <p:par>
                                <p:cTn id="237" presetID="2" presetClass="entr" presetSubtype="1" fill="hold" grpId="0" nodeType="withEffect">
                                  <p:stCondLst>
                                    <p:cond delay="0"/>
                                  </p:stCondLst>
                                  <p:childTnLst>
                                    <p:set>
                                      <p:cBhvr>
                                        <p:cTn id="238" dur="1" fill="hold">
                                          <p:stCondLst>
                                            <p:cond delay="0"/>
                                          </p:stCondLst>
                                        </p:cTn>
                                        <p:tgtEl>
                                          <p:spTgt spid="169"/>
                                        </p:tgtEl>
                                        <p:attrNameLst>
                                          <p:attrName>style.visibility</p:attrName>
                                        </p:attrNameLst>
                                      </p:cBhvr>
                                      <p:to>
                                        <p:strVal val="visible"/>
                                      </p:to>
                                    </p:set>
                                    <p:anim calcmode="lin" valueType="num">
                                      <p:cBhvr additive="base">
                                        <p:cTn id="239" dur="3500" fill="hold"/>
                                        <p:tgtEl>
                                          <p:spTgt spid="169"/>
                                        </p:tgtEl>
                                        <p:attrNameLst>
                                          <p:attrName>ppt_x</p:attrName>
                                        </p:attrNameLst>
                                      </p:cBhvr>
                                      <p:tavLst>
                                        <p:tav tm="0">
                                          <p:val>
                                            <p:strVal val="#ppt_x"/>
                                          </p:val>
                                        </p:tav>
                                        <p:tav tm="100000">
                                          <p:val>
                                            <p:strVal val="#ppt_x"/>
                                          </p:val>
                                        </p:tav>
                                      </p:tavLst>
                                    </p:anim>
                                    <p:anim calcmode="lin" valueType="num">
                                      <p:cBhvr additive="base">
                                        <p:cTn id="240" dur="3500" fill="hold"/>
                                        <p:tgtEl>
                                          <p:spTgt spid="169"/>
                                        </p:tgtEl>
                                        <p:attrNameLst>
                                          <p:attrName>ppt_y</p:attrName>
                                        </p:attrNameLst>
                                      </p:cBhvr>
                                      <p:tavLst>
                                        <p:tav tm="0">
                                          <p:val>
                                            <p:strVal val="0-#ppt_h/2"/>
                                          </p:val>
                                        </p:tav>
                                        <p:tav tm="100000">
                                          <p:val>
                                            <p:strVal val="#ppt_y"/>
                                          </p:val>
                                        </p:tav>
                                      </p:tavLst>
                                    </p:anim>
                                  </p:childTnLst>
                                </p:cTn>
                              </p:par>
                              <p:par>
                                <p:cTn id="241" presetID="2" presetClass="entr" presetSubtype="1" fill="hold" grpId="0" nodeType="withEffect">
                                  <p:stCondLst>
                                    <p:cond delay="0"/>
                                  </p:stCondLst>
                                  <p:childTnLst>
                                    <p:set>
                                      <p:cBhvr>
                                        <p:cTn id="242" dur="1" fill="hold">
                                          <p:stCondLst>
                                            <p:cond delay="0"/>
                                          </p:stCondLst>
                                        </p:cTn>
                                        <p:tgtEl>
                                          <p:spTgt spid="170"/>
                                        </p:tgtEl>
                                        <p:attrNameLst>
                                          <p:attrName>style.visibility</p:attrName>
                                        </p:attrNameLst>
                                      </p:cBhvr>
                                      <p:to>
                                        <p:strVal val="visible"/>
                                      </p:to>
                                    </p:set>
                                    <p:anim calcmode="lin" valueType="num">
                                      <p:cBhvr additive="base">
                                        <p:cTn id="243" dur="3500" fill="hold"/>
                                        <p:tgtEl>
                                          <p:spTgt spid="170"/>
                                        </p:tgtEl>
                                        <p:attrNameLst>
                                          <p:attrName>ppt_x</p:attrName>
                                        </p:attrNameLst>
                                      </p:cBhvr>
                                      <p:tavLst>
                                        <p:tav tm="0">
                                          <p:val>
                                            <p:strVal val="#ppt_x"/>
                                          </p:val>
                                        </p:tav>
                                        <p:tav tm="100000">
                                          <p:val>
                                            <p:strVal val="#ppt_x"/>
                                          </p:val>
                                        </p:tav>
                                      </p:tavLst>
                                    </p:anim>
                                    <p:anim calcmode="lin" valueType="num">
                                      <p:cBhvr additive="base">
                                        <p:cTn id="244" dur="3500" fill="hold"/>
                                        <p:tgtEl>
                                          <p:spTgt spid="170"/>
                                        </p:tgtEl>
                                        <p:attrNameLst>
                                          <p:attrName>ppt_y</p:attrName>
                                        </p:attrNameLst>
                                      </p:cBhvr>
                                      <p:tavLst>
                                        <p:tav tm="0">
                                          <p:val>
                                            <p:strVal val="0-#ppt_h/2"/>
                                          </p:val>
                                        </p:tav>
                                        <p:tav tm="100000">
                                          <p:val>
                                            <p:strVal val="#ppt_y"/>
                                          </p:val>
                                        </p:tav>
                                      </p:tavLst>
                                    </p:anim>
                                  </p:childTnLst>
                                </p:cTn>
                              </p:par>
                              <p:par>
                                <p:cTn id="245" presetID="2" presetClass="entr" presetSubtype="1" fill="hold" grpId="0" nodeType="withEffect">
                                  <p:stCondLst>
                                    <p:cond delay="0"/>
                                  </p:stCondLst>
                                  <p:childTnLst>
                                    <p:set>
                                      <p:cBhvr>
                                        <p:cTn id="246" dur="1" fill="hold">
                                          <p:stCondLst>
                                            <p:cond delay="0"/>
                                          </p:stCondLst>
                                        </p:cTn>
                                        <p:tgtEl>
                                          <p:spTgt spid="171"/>
                                        </p:tgtEl>
                                        <p:attrNameLst>
                                          <p:attrName>style.visibility</p:attrName>
                                        </p:attrNameLst>
                                      </p:cBhvr>
                                      <p:to>
                                        <p:strVal val="visible"/>
                                      </p:to>
                                    </p:set>
                                    <p:anim calcmode="lin" valueType="num">
                                      <p:cBhvr additive="base">
                                        <p:cTn id="247" dur="3500" fill="hold"/>
                                        <p:tgtEl>
                                          <p:spTgt spid="171"/>
                                        </p:tgtEl>
                                        <p:attrNameLst>
                                          <p:attrName>ppt_x</p:attrName>
                                        </p:attrNameLst>
                                      </p:cBhvr>
                                      <p:tavLst>
                                        <p:tav tm="0">
                                          <p:val>
                                            <p:strVal val="#ppt_x"/>
                                          </p:val>
                                        </p:tav>
                                        <p:tav tm="100000">
                                          <p:val>
                                            <p:strVal val="#ppt_x"/>
                                          </p:val>
                                        </p:tav>
                                      </p:tavLst>
                                    </p:anim>
                                    <p:anim calcmode="lin" valueType="num">
                                      <p:cBhvr additive="base">
                                        <p:cTn id="248" dur="3500" fill="hold"/>
                                        <p:tgtEl>
                                          <p:spTgt spid="171"/>
                                        </p:tgtEl>
                                        <p:attrNameLst>
                                          <p:attrName>ppt_y</p:attrName>
                                        </p:attrNameLst>
                                      </p:cBhvr>
                                      <p:tavLst>
                                        <p:tav tm="0">
                                          <p:val>
                                            <p:strVal val="0-#ppt_h/2"/>
                                          </p:val>
                                        </p:tav>
                                        <p:tav tm="100000">
                                          <p:val>
                                            <p:strVal val="#ppt_y"/>
                                          </p:val>
                                        </p:tav>
                                      </p:tavLst>
                                    </p:anim>
                                  </p:childTnLst>
                                </p:cTn>
                              </p:par>
                              <p:par>
                                <p:cTn id="249" presetID="2" presetClass="entr" presetSubtype="1" fill="hold" grpId="0" nodeType="withEffect">
                                  <p:stCondLst>
                                    <p:cond delay="0"/>
                                  </p:stCondLst>
                                  <p:childTnLst>
                                    <p:set>
                                      <p:cBhvr>
                                        <p:cTn id="250" dur="1" fill="hold">
                                          <p:stCondLst>
                                            <p:cond delay="0"/>
                                          </p:stCondLst>
                                        </p:cTn>
                                        <p:tgtEl>
                                          <p:spTgt spid="172"/>
                                        </p:tgtEl>
                                        <p:attrNameLst>
                                          <p:attrName>style.visibility</p:attrName>
                                        </p:attrNameLst>
                                      </p:cBhvr>
                                      <p:to>
                                        <p:strVal val="visible"/>
                                      </p:to>
                                    </p:set>
                                    <p:anim calcmode="lin" valueType="num">
                                      <p:cBhvr additive="base">
                                        <p:cTn id="251" dur="3500" fill="hold"/>
                                        <p:tgtEl>
                                          <p:spTgt spid="172"/>
                                        </p:tgtEl>
                                        <p:attrNameLst>
                                          <p:attrName>ppt_x</p:attrName>
                                        </p:attrNameLst>
                                      </p:cBhvr>
                                      <p:tavLst>
                                        <p:tav tm="0">
                                          <p:val>
                                            <p:strVal val="#ppt_x"/>
                                          </p:val>
                                        </p:tav>
                                        <p:tav tm="100000">
                                          <p:val>
                                            <p:strVal val="#ppt_x"/>
                                          </p:val>
                                        </p:tav>
                                      </p:tavLst>
                                    </p:anim>
                                    <p:anim calcmode="lin" valueType="num">
                                      <p:cBhvr additive="base">
                                        <p:cTn id="252" dur="3500" fill="hold"/>
                                        <p:tgtEl>
                                          <p:spTgt spid="172"/>
                                        </p:tgtEl>
                                        <p:attrNameLst>
                                          <p:attrName>ppt_y</p:attrName>
                                        </p:attrNameLst>
                                      </p:cBhvr>
                                      <p:tavLst>
                                        <p:tav tm="0">
                                          <p:val>
                                            <p:strVal val="0-#ppt_h/2"/>
                                          </p:val>
                                        </p:tav>
                                        <p:tav tm="100000">
                                          <p:val>
                                            <p:strVal val="#ppt_y"/>
                                          </p:val>
                                        </p:tav>
                                      </p:tavLst>
                                    </p:anim>
                                  </p:childTnLst>
                                </p:cTn>
                              </p:par>
                              <p:par>
                                <p:cTn id="253" presetID="2" presetClass="entr" presetSubtype="1" fill="hold" grpId="0" nodeType="withEffect">
                                  <p:stCondLst>
                                    <p:cond delay="0"/>
                                  </p:stCondLst>
                                  <p:childTnLst>
                                    <p:set>
                                      <p:cBhvr>
                                        <p:cTn id="254" dur="1" fill="hold">
                                          <p:stCondLst>
                                            <p:cond delay="0"/>
                                          </p:stCondLst>
                                        </p:cTn>
                                        <p:tgtEl>
                                          <p:spTgt spid="173"/>
                                        </p:tgtEl>
                                        <p:attrNameLst>
                                          <p:attrName>style.visibility</p:attrName>
                                        </p:attrNameLst>
                                      </p:cBhvr>
                                      <p:to>
                                        <p:strVal val="visible"/>
                                      </p:to>
                                    </p:set>
                                    <p:anim calcmode="lin" valueType="num">
                                      <p:cBhvr additive="base">
                                        <p:cTn id="255" dur="3500" fill="hold"/>
                                        <p:tgtEl>
                                          <p:spTgt spid="173"/>
                                        </p:tgtEl>
                                        <p:attrNameLst>
                                          <p:attrName>ppt_x</p:attrName>
                                        </p:attrNameLst>
                                      </p:cBhvr>
                                      <p:tavLst>
                                        <p:tav tm="0">
                                          <p:val>
                                            <p:strVal val="#ppt_x"/>
                                          </p:val>
                                        </p:tav>
                                        <p:tav tm="100000">
                                          <p:val>
                                            <p:strVal val="#ppt_x"/>
                                          </p:val>
                                        </p:tav>
                                      </p:tavLst>
                                    </p:anim>
                                    <p:anim calcmode="lin" valueType="num">
                                      <p:cBhvr additive="base">
                                        <p:cTn id="256" dur="3500" fill="hold"/>
                                        <p:tgtEl>
                                          <p:spTgt spid="173"/>
                                        </p:tgtEl>
                                        <p:attrNameLst>
                                          <p:attrName>ppt_y</p:attrName>
                                        </p:attrNameLst>
                                      </p:cBhvr>
                                      <p:tavLst>
                                        <p:tav tm="0">
                                          <p:val>
                                            <p:strVal val="0-#ppt_h/2"/>
                                          </p:val>
                                        </p:tav>
                                        <p:tav tm="100000">
                                          <p:val>
                                            <p:strVal val="#ppt_y"/>
                                          </p:val>
                                        </p:tav>
                                      </p:tavLst>
                                    </p:anim>
                                  </p:childTnLst>
                                </p:cTn>
                              </p:par>
                              <p:par>
                                <p:cTn id="257" presetID="2" presetClass="entr" presetSubtype="1" fill="hold" grpId="0" nodeType="withEffect">
                                  <p:stCondLst>
                                    <p:cond delay="0"/>
                                  </p:stCondLst>
                                  <p:childTnLst>
                                    <p:set>
                                      <p:cBhvr>
                                        <p:cTn id="258" dur="1" fill="hold">
                                          <p:stCondLst>
                                            <p:cond delay="0"/>
                                          </p:stCondLst>
                                        </p:cTn>
                                        <p:tgtEl>
                                          <p:spTgt spid="174"/>
                                        </p:tgtEl>
                                        <p:attrNameLst>
                                          <p:attrName>style.visibility</p:attrName>
                                        </p:attrNameLst>
                                      </p:cBhvr>
                                      <p:to>
                                        <p:strVal val="visible"/>
                                      </p:to>
                                    </p:set>
                                    <p:anim calcmode="lin" valueType="num">
                                      <p:cBhvr additive="base">
                                        <p:cTn id="259" dur="3500" fill="hold"/>
                                        <p:tgtEl>
                                          <p:spTgt spid="174"/>
                                        </p:tgtEl>
                                        <p:attrNameLst>
                                          <p:attrName>ppt_x</p:attrName>
                                        </p:attrNameLst>
                                      </p:cBhvr>
                                      <p:tavLst>
                                        <p:tav tm="0">
                                          <p:val>
                                            <p:strVal val="#ppt_x"/>
                                          </p:val>
                                        </p:tav>
                                        <p:tav tm="100000">
                                          <p:val>
                                            <p:strVal val="#ppt_x"/>
                                          </p:val>
                                        </p:tav>
                                      </p:tavLst>
                                    </p:anim>
                                    <p:anim calcmode="lin" valueType="num">
                                      <p:cBhvr additive="base">
                                        <p:cTn id="260" dur="3500" fill="hold"/>
                                        <p:tgtEl>
                                          <p:spTgt spid="174"/>
                                        </p:tgtEl>
                                        <p:attrNameLst>
                                          <p:attrName>ppt_y</p:attrName>
                                        </p:attrNameLst>
                                      </p:cBhvr>
                                      <p:tavLst>
                                        <p:tav tm="0">
                                          <p:val>
                                            <p:strVal val="0-#ppt_h/2"/>
                                          </p:val>
                                        </p:tav>
                                        <p:tav tm="100000">
                                          <p:val>
                                            <p:strVal val="#ppt_y"/>
                                          </p:val>
                                        </p:tav>
                                      </p:tavLst>
                                    </p:anim>
                                  </p:childTnLst>
                                </p:cTn>
                              </p:par>
                              <p:par>
                                <p:cTn id="261" presetID="2" presetClass="entr" presetSubtype="1" fill="hold" grpId="0" nodeType="withEffect">
                                  <p:stCondLst>
                                    <p:cond delay="0"/>
                                  </p:stCondLst>
                                  <p:childTnLst>
                                    <p:set>
                                      <p:cBhvr>
                                        <p:cTn id="262" dur="1" fill="hold">
                                          <p:stCondLst>
                                            <p:cond delay="0"/>
                                          </p:stCondLst>
                                        </p:cTn>
                                        <p:tgtEl>
                                          <p:spTgt spid="175"/>
                                        </p:tgtEl>
                                        <p:attrNameLst>
                                          <p:attrName>style.visibility</p:attrName>
                                        </p:attrNameLst>
                                      </p:cBhvr>
                                      <p:to>
                                        <p:strVal val="visible"/>
                                      </p:to>
                                    </p:set>
                                    <p:anim calcmode="lin" valueType="num">
                                      <p:cBhvr additive="base">
                                        <p:cTn id="263" dur="3500" fill="hold"/>
                                        <p:tgtEl>
                                          <p:spTgt spid="175"/>
                                        </p:tgtEl>
                                        <p:attrNameLst>
                                          <p:attrName>ppt_x</p:attrName>
                                        </p:attrNameLst>
                                      </p:cBhvr>
                                      <p:tavLst>
                                        <p:tav tm="0">
                                          <p:val>
                                            <p:strVal val="#ppt_x"/>
                                          </p:val>
                                        </p:tav>
                                        <p:tav tm="100000">
                                          <p:val>
                                            <p:strVal val="#ppt_x"/>
                                          </p:val>
                                        </p:tav>
                                      </p:tavLst>
                                    </p:anim>
                                    <p:anim calcmode="lin" valueType="num">
                                      <p:cBhvr additive="base">
                                        <p:cTn id="264" dur="3500" fill="hold"/>
                                        <p:tgtEl>
                                          <p:spTgt spid="175"/>
                                        </p:tgtEl>
                                        <p:attrNameLst>
                                          <p:attrName>ppt_y</p:attrName>
                                        </p:attrNameLst>
                                      </p:cBhvr>
                                      <p:tavLst>
                                        <p:tav tm="0">
                                          <p:val>
                                            <p:strVal val="0-#ppt_h/2"/>
                                          </p:val>
                                        </p:tav>
                                        <p:tav tm="100000">
                                          <p:val>
                                            <p:strVal val="#ppt_y"/>
                                          </p:val>
                                        </p:tav>
                                      </p:tavLst>
                                    </p:anim>
                                  </p:childTnLst>
                                </p:cTn>
                              </p:par>
                              <p:par>
                                <p:cTn id="265" presetID="2" presetClass="entr" presetSubtype="1" fill="hold" grpId="0" nodeType="withEffect">
                                  <p:stCondLst>
                                    <p:cond delay="0"/>
                                  </p:stCondLst>
                                  <p:childTnLst>
                                    <p:set>
                                      <p:cBhvr>
                                        <p:cTn id="266" dur="1" fill="hold">
                                          <p:stCondLst>
                                            <p:cond delay="0"/>
                                          </p:stCondLst>
                                        </p:cTn>
                                        <p:tgtEl>
                                          <p:spTgt spid="176"/>
                                        </p:tgtEl>
                                        <p:attrNameLst>
                                          <p:attrName>style.visibility</p:attrName>
                                        </p:attrNameLst>
                                      </p:cBhvr>
                                      <p:to>
                                        <p:strVal val="visible"/>
                                      </p:to>
                                    </p:set>
                                    <p:anim calcmode="lin" valueType="num">
                                      <p:cBhvr additive="base">
                                        <p:cTn id="267" dur="3500" fill="hold"/>
                                        <p:tgtEl>
                                          <p:spTgt spid="176"/>
                                        </p:tgtEl>
                                        <p:attrNameLst>
                                          <p:attrName>ppt_x</p:attrName>
                                        </p:attrNameLst>
                                      </p:cBhvr>
                                      <p:tavLst>
                                        <p:tav tm="0">
                                          <p:val>
                                            <p:strVal val="#ppt_x"/>
                                          </p:val>
                                        </p:tav>
                                        <p:tav tm="100000">
                                          <p:val>
                                            <p:strVal val="#ppt_x"/>
                                          </p:val>
                                        </p:tav>
                                      </p:tavLst>
                                    </p:anim>
                                    <p:anim calcmode="lin" valueType="num">
                                      <p:cBhvr additive="base">
                                        <p:cTn id="268" dur="3500" fill="hold"/>
                                        <p:tgtEl>
                                          <p:spTgt spid="176"/>
                                        </p:tgtEl>
                                        <p:attrNameLst>
                                          <p:attrName>ppt_y</p:attrName>
                                        </p:attrNameLst>
                                      </p:cBhvr>
                                      <p:tavLst>
                                        <p:tav tm="0">
                                          <p:val>
                                            <p:strVal val="0-#ppt_h/2"/>
                                          </p:val>
                                        </p:tav>
                                        <p:tav tm="100000">
                                          <p:val>
                                            <p:strVal val="#ppt_y"/>
                                          </p:val>
                                        </p:tav>
                                      </p:tavLst>
                                    </p:anim>
                                  </p:childTnLst>
                                </p:cTn>
                              </p:par>
                              <p:par>
                                <p:cTn id="269" presetID="2" presetClass="entr" presetSubtype="1" fill="hold" grpId="0" nodeType="withEffect">
                                  <p:stCondLst>
                                    <p:cond delay="0"/>
                                  </p:stCondLst>
                                  <p:childTnLst>
                                    <p:set>
                                      <p:cBhvr>
                                        <p:cTn id="270" dur="1" fill="hold">
                                          <p:stCondLst>
                                            <p:cond delay="0"/>
                                          </p:stCondLst>
                                        </p:cTn>
                                        <p:tgtEl>
                                          <p:spTgt spid="179"/>
                                        </p:tgtEl>
                                        <p:attrNameLst>
                                          <p:attrName>style.visibility</p:attrName>
                                        </p:attrNameLst>
                                      </p:cBhvr>
                                      <p:to>
                                        <p:strVal val="visible"/>
                                      </p:to>
                                    </p:set>
                                    <p:anim calcmode="lin" valueType="num">
                                      <p:cBhvr additive="base">
                                        <p:cTn id="271" dur="3500" fill="hold"/>
                                        <p:tgtEl>
                                          <p:spTgt spid="179"/>
                                        </p:tgtEl>
                                        <p:attrNameLst>
                                          <p:attrName>ppt_x</p:attrName>
                                        </p:attrNameLst>
                                      </p:cBhvr>
                                      <p:tavLst>
                                        <p:tav tm="0">
                                          <p:val>
                                            <p:strVal val="#ppt_x"/>
                                          </p:val>
                                        </p:tav>
                                        <p:tav tm="100000">
                                          <p:val>
                                            <p:strVal val="#ppt_x"/>
                                          </p:val>
                                        </p:tav>
                                      </p:tavLst>
                                    </p:anim>
                                    <p:anim calcmode="lin" valueType="num">
                                      <p:cBhvr additive="base">
                                        <p:cTn id="272" dur="3500" fill="hold"/>
                                        <p:tgtEl>
                                          <p:spTgt spid="179"/>
                                        </p:tgtEl>
                                        <p:attrNameLst>
                                          <p:attrName>ppt_y</p:attrName>
                                        </p:attrNameLst>
                                      </p:cBhvr>
                                      <p:tavLst>
                                        <p:tav tm="0">
                                          <p:val>
                                            <p:strVal val="0-#ppt_h/2"/>
                                          </p:val>
                                        </p:tav>
                                        <p:tav tm="100000">
                                          <p:val>
                                            <p:strVal val="#ppt_y"/>
                                          </p:val>
                                        </p:tav>
                                      </p:tavLst>
                                    </p:anim>
                                  </p:childTnLst>
                                </p:cTn>
                              </p:par>
                              <p:par>
                                <p:cTn id="273" presetID="2" presetClass="entr" presetSubtype="1" fill="hold" grpId="0" nodeType="withEffect">
                                  <p:stCondLst>
                                    <p:cond delay="0"/>
                                  </p:stCondLst>
                                  <p:childTnLst>
                                    <p:set>
                                      <p:cBhvr>
                                        <p:cTn id="274" dur="1" fill="hold">
                                          <p:stCondLst>
                                            <p:cond delay="0"/>
                                          </p:stCondLst>
                                        </p:cTn>
                                        <p:tgtEl>
                                          <p:spTgt spid="180"/>
                                        </p:tgtEl>
                                        <p:attrNameLst>
                                          <p:attrName>style.visibility</p:attrName>
                                        </p:attrNameLst>
                                      </p:cBhvr>
                                      <p:to>
                                        <p:strVal val="visible"/>
                                      </p:to>
                                    </p:set>
                                    <p:anim calcmode="lin" valueType="num">
                                      <p:cBhvr additive="base">
                                        <p:cTn id="275" dur="3500" fill="hold"/>
                                        <p:tgtEl>
                                          <p:spTgt spid="180"/>
                                        </p:tgtEl>
                                        <p:attrNameLst>
                                          <p:attrName>ppt_x</p:attrName>
                                        </p:attrNameLst>
                                      </p:cBhvr>
                                      <p:tavLst>
                                        <p:tav tm="0">
                                          <p:val>
                                            <p:strVal val="#ppt_x"/>
                                          </p:val>
                                        </p:tav>
                                        <p:tav tm="100000">
                                          <p:val>
                                            <p:strVal val="#ppt_x"/>
                                          </p:val>
                                        </p:tav>
                                      </p:tavLst>
                                    </p:anim>
                                    <p:anim calcmode="lin" valueType="num">
                                      <p:cBhvr additive="base">
                                        <p:cTn id="276" dur="3500" fill="hold"/>
                                        <p:tgtEl>
                                          <p:spTgt spid="180"/>
                                        </p:tgtEl>
                                        <p:attrNameLst>
                                          <p:attrName>ppt_y</p:attrName>
                                        </p:attrNameLst>
                                      </p:cBhvr>
                                      <p:tavLst>
                                        <p:tav tm="0">
                                          <p:val>
                                            <p:strVal val="0-#ppt_h/2"/>
                                          </p:val>
                                        </p:tav>
                                        <p:tav tm="100000">
                                          <p:val>
                                            <p:strVal val="#ppt_y"/>
                                          </p:val>
                                        </p:tav>
                                      </p:tavLst>
                                    </p:anim>
                                  </p:childTnLst>
                                </p:cTn>
                              </p:par>
                              <p:par>
                                <p:cTn id="277" presetID="2" presetClass="entr" presetSubtype="1" fill="hold" grpId="0" nodeType="withEffect">
                                  <p:stCondLst>
                                    <p:cond delay="0"/>
                                  </p:stCondLst>
                                  <p:childTnLst>
                                    <p:set>
                                      <p:cBhvr>
                                        <p:cTn id="278" dur="1" fill="hold">
                                          <p:stCondLst>
                                            <p:cond delay="0"/>
                                          </p:stCondLst>
                                        </p:cTn>
                                        <p:tgtEl>
                                          <p:spTgt spid="181"/>
                                        </p:tgtEl>
                                        <p:attrNameLst>
                                          <p:attrName>style.visibility</p:attrName>
                                        </p:attrNameLst>
                                      </p:cBhvr>
                                      <p:to>
                                        <p:strVal val="visible"/>
                                      </p:to>
                                    </p:set>
                                    <p:anim calcmode="lin" valueType="num">
                                      <p:cBhvr additive="base">
                                        <p:cTn id="279" dur="3500" fill="hold"/>
                                        <p:tgtEl>
                                          <p:spTgt spid="181"/>
                                        </p:tgtEl>
                                        <p:attrNameLst>
                                          <p:attrName>ppt_x</p:attrName>
                                        </p:attrNameLst>
                                      </p:cBhvr>
                                      <p:tavLst>
                                        <p:tav tm="0">
                                          <p:val>
                                            <p:strVal val="#ppt_x"/>
                                          </p:val>
                                        </p:tav>
                                        <p:tav tm="100000">
                                          <p:val>
                                            <p:strVal val="#ppt_x"/>
                                          </p:val>
                                        </p:tav>
                                      </p:tavLst>
                                    </p:anim>
                                    <p:anim calcmode="lin" valueType="num">
                                      <p:cBhvr additive="base">
                                        <p:cTn id="280" dur="3500" fill="hold"/>
                                        <p:tgtEl>
                                          <p:spTgt spid="181"/>
                                        </p:tgtEl>
                                        <p:attrNameLst>
                                          <p:attrName>ppt_y</p:attrName>
                                        </p:attrNameLst>
                                      </p:cBhvr>
                                      <p:tavLst>
                                        <p:tav tm="0">
                                          <p:val>
                                            <p:strVal val="0-#ppt_h/2"/>
                                          </p:val>
                                        </p:tav>
                                        <p:tav tm="100000">
                                          <p:val>
                                            <p:strVal val="#ppt_y"/>
                                          </p:val>
                                        </p:tav>
                                      </p:tavLst>
                                    </p:anim>
                                  </p:childTnLst>
                                </p:cTn>
                              </p:par>
                              <p:par>
                                <p:cTn id="281" presetID="2" presetClass="entr" presetSubtype="1" fill="hold" grpId="0" nodeType="withEffect">
                                  <p:stCondLst>
                                    <p:cond delay="0"/>
                                  </p:stCondLst>
                                  <p:childTnLst>
                                    <p:set>
                                      <p:cBhvr>
                                        <p:cTn id="282" dur="1" fill="hold">
                                          <p:stCondLst>
                                            <p:cond delay="0"/>
                                          </p:stCondLst>
                                        </p:cTn>
                                        <p:tgtEl>
                                          <p:spTgt spid="182"/>
                                        </p:tgtEl>
                                        <p:attrNameLst>
                                          <p:attrName>style.visibility</p:attrName>
                                        </p:attrNameLst>
                                      </p:cBhvr>
                                      <p:to>
                                        <p:strVal val="visible"/>
                                      </p:to>
                                    </p:set>
                                    <p:anim calcmode="lin" valueType="num">
                                      <p:cBhvr additive="base">
                                        <p:cTn id="283" dur="3500" fill="hold"/>
                                        <p:tgtEl>
                                          <p:spTgt spid="182"/>
                                        </p:tgtEl>
                                        <p:attrNameLst>
                                          <p:attrName>ppt_x</p:attrName>
                                        </p:attrNameLst>
                                      </p:cBhvr>
                                      <p:tavLst>
                                        <p:tav tm="0">
                                          <p:val>
                                            <p:strVal val="#ppt_x"/>
                                          </p:val>
                                        </p:tav>
                                        <p:tav tm="100000">
                                          <p:val>
                                            <p:strVal val="#ppt_x"/>
                                          </p:val>
                                        </p:tav>
                                      </p:tavLst>
                                    </p:anim>
                                    <p:anim calcmode="lin" valueType="num">
                                      <p:cBhvr additive="base">
                                        <p:cTn id="284" dur="3500" fill="hold"/>
                                        <p:tgtEl>
                                          <p:spTgt spid="182"/>
                                        </p:tgtEl>
                                        <p:attrNameLst>
                                          <p:attrName>ppt_y</p:attrName>
                                        </p:attrNameLst>
                                      </p:cBhvr>
                                      <p:tavLst>
                                        <p:tav tm="0">
                                          <p:val>
                                            <p:strVal val="0-#ppt_h/2"/>
                                          </p:val>
                                        </p:tav>
                                        <p:tav tm="100000">
                                          <p:val>
                                            <p:strVal val="#ppt_y"/>
                                          </p:val>
                                        </p:tav>
                                      </p:tavLst>
                                    </p:anim>
                                  </p:childTnLst>
                                </p:cTn>
                              </p:par>
                              <p:par>
                                <p:cTn id="285" presetID="2" presetClass="entr" presetSubtype="1" fill="hold" grpId="0" nodeType="withEffect">
                                  <p:stCondLst>
                                    <p:cond delay="0"/>
                                  </p:stCondLst>
                                  <p:childTnLst>
                                    <p:set>
                                      <p:cBhvr>
                                        <p:cTn id="286" dur="1" fill="hold">
                                          <p:stCondLst>
                                            <p:cond delay="0"/>
                                          </p:stCondLst>
                                        </p:cTn>
                                        <p:tgtEl>
                                          <p:spTgt spid="183"/>
                                        </p:tgtEl>
                                        <p:attrNameLst>
                                          <p:attrName>style.visibility</p:attrName>
                                        </p:attrNameLst>
                                      </p:cBhvr>
                                      <p:to>
                                        <p:strVal val="visible"/>
                                      </p:to>
                                    </p:set>
                                    <p:anim calcmode="lin" valueType="num">
                                      <p:cBhvr additive="base">
                                        <p:cTn id="287" dur="3500" fill="hold"/>
                                        <p:tgtEl>
                                          <p:spTgt spid="183"/>
                                        </p:tgtEl>
                                        <p:attrNameLst>
                                          <p:attrName>ppt_x</p:attrName>
                                        </p:attrNameLst>
                                      </p:cBhvr>
                                      <p:tavLst>
                                        <p:tav tm="0">
                                          <p:val>
                                            <p:strVal val="#ppt_x"/>
                                          </p:val>
                                        </p:tav>
                                        <p:tav tm="100000">
                                          <p:val>
                                            <p:strVal val="#ppt_x"/>
                                          </p:val>
                                        </p:tav>
                                      </p:tavLst>
                                    </p:anim>
                                    <p:anim calcmode="lin" valueType="num">
                                      <p:cBhvr additive="base">
                                        <p:cTn id="288" dur="3500" fill="hold"/>
                                        <p:tgtEl>
                                          <p:spTgt spid="183"/>
                                        </p:tgtEl>
                                        <p:attrNameLst>
                                          <p:attrName>ppt_y</p:attrName>
                                        </p:attrNameLst>
                                      </p:cBhvr>
                                      <p:tavLst>
                                        <p:tav tm="0">
                                          <p:val>
                                            <p:strVal val="0-#ppt_h/2"/>
                                          </p:val>
                                        </p:tav>
                                        <p:tav tm="100000">
                                          <p:val>
                                            <p:strVal val="#ppt_y"/>
                                          </p:val>
                                        </p:tav>
                                      </p:tavLst>
                                    </p:anim>
                                  </p:childTnLst>
                                </p:cTn>
                              </p:par>
                              <p:par>
                                <p:cTn id="289" presetID="2" presetClass="entr" presetSubtype="1" fill="hold" grpId="0" nodeType="withEffect">
                                  <p:stCondLst>
                                    <p:cond delay="0"/>
                                  </p:stCondLst>
                                  <p:childTnLst>
                                    <p:set>
                                      <p:cBhvr>
                                        <p:cTn id="290" dur="1" fill="hold">
                                          <p:stCondLst>
                                            <p:cond delay="0"/>
                                          </p:stCondLst>
                                        </p:cTn>
                                        <p:tgtEl>
                                          <p:spTgt spid="184"/>
                                        </p:tgtEl>
                                        <p:attrNameLst>
                                          <p:attrName>style.visibility</p:attrName>
                                        </p:attrNameLst>
                                      </p:cBhvr>
                                      <p:to>
                                        <p:strVal val="visible"/>
                                      </p:to>
                                    </p:set>
                                    <p:anim calcmode="lin" valueType="num">
                                      <p:cBhvr additive="base">
                                        <p:cTn id="291" dur="3500" fill="hold"/>
                                        <p:tgtEl>
                                          <p:spTgt spid="184"/>
                                        </p:tgtEl>
                                        <p:attrNameLst>
                                          <p:attrName>ppt_x</p:attrName>
                                        </p:attrNameLst>
                                      </p:cBhvr>
                                      <p:tavLst>
                                        <p:tav tm="0">
                                          <p:val>
                                            <p:strVal val="#ppt_x"/>
                                          </p:val>
                                        </p:tav>
                                        <p:tav tm="100000">
                                          <p:val>
                                            <p:strVal val="#ppt_x"/>
                                          </p:val>
                                        </p:tav>
                                      </p:tavLst>
                                    </p:anim>
                                    <p:anim calcmode="lin" valueType="num">
                                      <p:cBhvr additive="base">
                                        <p:cTn id="292" dur="3500" fill="hold"/>
                                        <p:tgtEl>
                                          <p:spTgt spid="184"/>
                                        </p:tgtEl>
                                        <p:attrNameLst>
                                          <p:attrName>ppt_y</p:attrName>
                                        </p:attrNameLst>
                                      </p:cBhvr>
                                      <p:tavLst>
                                        <p:tav tm="0">
                                          <p:val>
                                            <p:strVal val="0-#ppt_h/2"/>
                                          </p:val>
                                        </p:tav>
                                        <p:tav tm="100000">
                                          <p:val>
                                            <p:strVal val="#ppt_y"/>
                                          </p:val>
                                        </p:tav>
                                      </p:tavLst>
                                    </p:anim>
                                  </p:childTnLst>
                                </p:cTn>
                              </p:par>
                              <p:par>
                                <p:cTn id="293" presetID="2" presetClass="entr" presetSubtype="1" fill="hold" grpId="0" nodeType="withEffect">
                                  <p:stCondLst>
                                    <p:cond delay="0"/>
                                  </p:stCondLst>
                                  <p:childTnLst>
                                    <p:set>
                                      <p:cBhvr>
                                        <p:cTn id="294" dur="1" fill="hold">
                                          <p:stCondLst>
                                            <p:cond delay="0"/>
                                          </p:stCondLst>
                                        </p:cTn>
                                        <p:tgtEl>
                                          <p:spTgt spid="185"/>
                                        </p:tgtEl>
                                        <p:attrNameLst>
                                          <p:attrName>style.visibility</p:attrName>
                                        </p:attrNameLst>
                                      </p:cBhvr>
                                      <p:to>
                                        <p:strVal val="visible"/>
                                      </p:to>
                                    </p:set>
                                    <p:anim calcmode="lin" valueType="num">
                                      <p:cBhvr additive="base">
                                        <p:cTn id="295" dur="3500" fill="hold"/>
                                        <p:tgtEl>
                                          <p:spTgt spid="185"/>
                                        </p:tgtEl>
                                        <p:attrNameLst>
                                          <p:attrName>ppt_x</p:attrName>
                                        </p:attrNameLst>
                                      </p:cBhvr>
                                      <p:tavLst>
                                        <p:tav tm="0">
                                          <p:val>
                                            <p:strVal val="#ppt_x"/>
                                          </p:val>
                                        </p:tav>
                                        <p:tav tm="100000">
                                          <p:val>
                                            <p:strVal val="#ppt_x"/>
                                          </p:val>
                                        </p:tav>
                                      </p:tavLst>
                                    </p:anim>
                                    <p:anim calcmode="lin" valueType="num">
                                      <p:cBhvr additive="base">
                                        <p:cTn id="296" dur="3500" fill="hold"/>
                                        <p:tgtEl>
                                          <p:spTgt spid="185"/>
                                        </p:tgtEl>
                                        <p:attrNameLst>
                                          <p:attrName>ppt_y</p:attrName>
                                        </p:attrNameLst>
                                      </p:cBhvr>
                                      <p:tavLst>
                                        <p:tav tm="0">
                                          <p:val>
                                            <p:strVal val="0-#ppt_h/2"/>
                                          </p:val>
                                        </p:tav>
                                        <p:tav tm="100000">
                                          <p:val>
                                            <p:strVal val="#ppt_y"/>
                                          </p:val>
                                        </p:tav>
                                      </p:tavLst>
                                    </p:anim>
                                  </p:childTnLst>
                                </p:cTn>
                              </p:par>
                              <p:par>
                                <p:cTn id="297" presetID="2" presetClass="entr" presetSubtype="1" fill="hold" grpId="0" nodeType="withEffect">
                                  <p:stCondLst>
                                    <p:cond delay="0"/>
                                  </p:stCondLst>
                                  <p:childTnLst>
                                    <p:set>
                                      <p:cBhvr>
                                        <p:cTn id="298" dur="1" fill="hold">
                                          <p:stCondLst>
                                            <p:cond delay="0"/>
                                          </p:stCondLst>
                                        </p:cTn>
                                        <p:tgtEl>
                                          <p:spTgt spid="186"/>
                                        </p:tgtEl>
                                        <p:attrNameLst>
                                          <p:attrName>style.visibility</p:attrName>
                                        </p:attrNameLst>
                                      </p:cBhvr>
                                      <p:to>
                                        <p:strVal val="visible"/>
                                      </p:to>
                                    </p:set>
                                    <p:anim calcmode="lin" valueType="num">
                                      <p:cBhvr additive="base">
                                        <p:cTn id="299" dur="3500" fill="hold"/>
                                        <p:tgtEl>
                                          <p:spTgt spid="186"/>
                                        </p:tgtEl>
                                        <p:attrNameLst>
                                          <p:attrName>ppt_x</p:attrName>
                                        </p:attrNameLst>
                                      </p:cBhvr>
                                      <p:tavLst>
                                        <p:tav tm="0">
                                          <p:val>
                                            <p:strVal val="#ppt_x"/>
                                          </p:val>
                                        </p:tav>
                                        <p:tav tm="100000">
                                          <p:val>
                                            <p:strVal val="#ppt_x"/>
                                          </p:val>
                                        </p:tav>
                                      </p:tavLst>
                                    </p:anim>
                                    <p:anim calcmode="lin" valueType="num">
                                      <p:cBhvr additive="base">
                                        <p:cTn id="300" dur="3500" fill="hold"/>
                                        <p:tgtEl>
                                          <p:spTgt spid="186"/>
                                        </p:tgtEl>
                                        <p:attrNameLst>
                                          <p:attrName>ppt_y</p:attrName>
                                        </p:attrNameLst>
                                      </p:cBhvr>
                                      <p:tavLst>
                                        <p:tav tm="0">
                                          <p:val>
                                            <p:strVal val="0-#ppt_h/2"/>
                                          </p:val>
                                        </p:tav>
                                        <p:tav tm="100000">
                                          <p:val>
                                            <p:strVal val="#ppt_y"/>
                                          </p:val>
                                        </p:tav>
                                      </p:tavLst>
                                    </p:anim>
                                  </p:childTnLst>
                                </p:cTn>
                              </p:par>
                              <p:par>
                                <p:cTn id="301" presetID="2" presetClass="entr" presetSubtype="1" fill="hold" grpId="0" nodeType="withEffect">
                                  <p:stCondLst>
                                    <p:cond delay="0"/>
                                  </p:stCondLst>
                                  <p:childTnLst>
                                    <p:set>
                                      <p:cBhvr>
                                        <p:cTn id="302" dur="1" fill="hold">
                                          <p:stCondLst>
                                            <p:cond delay="0"/>
                                          </p:stCondLst>
                                        </p:cTn>
                                        <p:tgtEl>
                                          <p:spTgt spid="187"/>
                                        </p:tgtEl>
                                        <p:attrNameLst>
                                          <p:attrName>style.visibility</p:attrName>
                                        </p:attrNameLst>
                                      </p:cBhvr>
                                      <p:to>
                                        <p:strVal val="visible"/>
                                      </p:to>
                                    </p:set>
                                    <p:anim calcmode="lin" valueType="num">
                                      <p:cBhvr additive="base">
                                        <p:cTn id="303" dur="3500" fill="hold"/>
                                        <p:tgtEl>
                                          <p:spTgt spid="187"/>
                                        </p:tgtEl>
                                        <p:attrNameLst>
                                          <p:attrName>ppt_x</p:attrName>
                                        </p:attrNameLst>
                                      </p:cBhvr>
                                      <p:tavLst>
                                        <p:tav tm="0">
                                          <p:val>
                                            <p:strVal val="#ppt_x"/>
                                          </p:val>
                                        </p:tav>
                                        <p:tav tm="100000">
                                          <p:val>
                                            <p:strVal val="#ppt_x"/>
                                          </p:val>
                                        </p:tav>
                                      </p:tavLst>
                                    </p:anim>
                                    <p:anim calcmode="lin" valueType="num">
                                      <p:cBhvr additive="base">
                                        <p:cTn id="304" dur="3500" fill="hold"/>
                                        <p:tgtEl>
                                          <p:spTgt spid="187"/>
                                        </p:tgtEl>
                                        <p:attrNameLst>
                                          <p:attrName>ppt_y</p:attrName>
                                        </p:attrNameLst>
                                      </p:cBhvr>
                                      <p:tavLst>
                                        <p:tav tm="0">
                                          <p:val>
                                            <p:strVal val="0-#ppt_h/2"/>
                                          </p:val>
                                        </p:tav>
                                        <p:tav tm="100000">
                                          <p:val>
                                            <p:strVal val="#ppt_y"/>
                                          </p:val>
                                        </p:tav>
                                      </p:tavLst>
                                    </p:anim>
                                  </p:childTnLst>
                                </p:cTn>
                              </p:par>
                              <p:par>
                                <p:cTn id="305" presetID="2" presetClass="entr" presetSubtype="1" fill="hold" grpId="0" nodeType="withEffect">
                                  <p:stCondLst>
                                    <p:cond delay="0"/>
                                  </p:stCondLst>
                                  <p:childTnLst>
                                    <p:set>
                                      <p:cBhvr>
                                        <p:cTn id="306" dur="1" fill="hold">
                                          <p:stCondLst>
                                            <p:cond delay="0"/>
                                          </p:stCondLst>
                                        </p:cTn>
                                        <p:tgtEl>
                                          <p:spTgt spid="188"/>
                                        </p:tgtEl>
                                        <p:attrNameLst>
                                          <p:attrName>style.visibility</p:attrName>
                                        </p:attrNameLst>
                                      </p:cBhvr>
                                      <p:to>
                                        <p:strVal val="visible"/>
                                      </p:to>
                                    </p:set>
                                    <p:anim calcmode="lin" valueType="num">
                                      <p:cBhvr additive="base">
                                        <p:cTn id="307" dur="3500" fill="hold"/>
                                        <p:tgtEl>
                                          <p:spTgt spid="188"/>
                                        </p:tgtEl>
                                        <p:attrNameLst>
                                          <p:attrName>ppt_x</p:attrName>
                                        </p:attrNameLst>
                                      </p:cBhvr>
                                      <p:tavLst>
                                        <p:tav tm="0">
                                          <p:val>
                                            <p:strVal val="#ppt_x"/>
                                          </p:val>
                                        </p:tav>
                                        <p:tav tm="100000">
                                          <p:val>
                                            <p:strVal val="#ppt_x"/>
                                          </p:val>
                                        </p:tav>
                                      </p:tavLst>
                                    </p:anim>
                                    <p:anim calcmode="lin" valueType="num">
                                      <p:cBhvr additive="base">
                                        <p:cTn id="308" dur="3500" fill="hold"/>
                                        <p:tgtEl>
                                          <p:spTgt spid="188"/>
                                        </p:tgtEl>
                                        <p:attrNameLst>
                                          <p:attrName>ppt_y</p:attrName>
                                        </p:attrNameLst>
                                      </p:cBhvr>
                                      <p:tavLst>
                                        <p:tav tm="0">
                                          <p:val>
                                            <p:strVal val="0-#ppt_h/2"/>
                                          </p:val>
                                        </p:tav>
                                        <p:tav tm="100000">
                                          <p:val>
                                            <p:strVal val="#ppt_y"/>
                                          </p:val>
                                        </p:tav>
                                      </p:tavLst>
                                    </p:anim>
                                  </p:childTnLst>
                                </p:cTn>
                              </p:par>
                              <p:par>
                                <p:cTn id="309" presetID="2" presetClass="entr" presetSubtype="1" fill="hold" grpId="0" nodeType="withEffect">
                                  <p:stCondLst>
                                    <p:cond delay="0"/>
                                  </p:stCondLst>
                                  <p:childTnLst>
                                    <p:set>
                                      <p:cBhvr>
                                        <p:cTn id="310" dur="1" fill="hold">
                                          <p:stCondLst>
                                            <p:cond delay="0"/>
                                          </p:stCondLst>
                                        </p:cTn>
                                        <p:tgtEl>
                                          <p:spTgt spid="189"/>
                                        </p:tgtEl>
                                        <p:attrNameLst>
                                          <p:attrName>style.visibility</p:attrName>
                                        </p:attrNameLst>
                                      </p:cBhvr>
                                      <p:to>
                                        <p:strVal val="visible"/>
                                      </p:to>
                                    </p:set>
                                    <p:anim calcmode="lin" valueType="num">
                                      <p:cBhvr additive="base">
                                        <p:cTn id="311" dur="3500" fill="hold"/>
                                        <p:tgtEl>
                                          <p:spTgt spid="189"/>
                                        </p:tgtEl>
                                        <p:attrNameLst>
                                          <p:attrName>ppt_x</p:attrName>
                                        </p:attrNameLst>
                                      </p:cBhvr>
                                      <p:tavLst>
                                        <p:tav tm="0">
                                          <p:val>
                                            <p:strVal val="#ppt_x"/>
                                          </p:val>
                                        </p:tav>
                                        <p:tav tm="100000">
                                          <p:val>
                                            <p:strVal val="#ppt_x"/>
                                          </p:val>
                                        </p:tav>
                                      </p:tavLst>
                                    </p:anim>
                                    <p:anim calcmode="lin" valueType="num">
                                      <p:cBhvr additive="base">
                                        <p:cTn id="312" dur="3500" fill="hold"/>
                                        <p:tgtEl>
                                          <p:spTgt spid="189"/>
                                        </p:tgtEl>
                                        <p:attrNameLst>
                                          <p:attrName>ppt_y</p:attrName>
                                        </p:attrNameLst>
                                      </p:cBhvr>
                                      <p:tavLst>
                                        <p:tav tm="0">
                                          <p:val>
                                            <p:strVal val="0-#ppt_h/2"/>
                                          </p:val>
                                        </p:tav>
                                        <p:tav tm="100000">
                                          <p:val>
                                            <p:strVal val="#ppt_y"/>
                                          </p:val>
                                        </p:tav>
                                      </p:tavLst>
                                    </p:anim>
                                  </p:childTnLst>
                                </p:cTn>
                              </p:par>
                              <p:par>
                                <p:cTn id="313" presetID="2" presetClass="entr" presetSubtype="1" fill="hold" grpId="0" nodeType="withEffect">
                                  <p:stCondLst>
                                    <p:cond delay="0"/>
                                  </p:stCondLst>
                                  <p:childTnLst>
                                    <p:set>
                                      <p:cBhvr>
                                        <p:cTn id="314" dur="1" fill="hold">
                                          <p:stCondLst>
                                            <p:cond delay="0"/>
                                          </p:stCondLst>
                                        </p:cTn>
                                        <p:tgtEl>
                                          <p:spTgt spid="190"/>
                                        </p:tgtEl>
                                        <p:attrNameLst>
                                          <p:attrName>style.visibility</p:attrName>
                                        </p:attrNameLst>
                                      </p:cBhvr>
                                      <p:to>
                                        <p:strVal val="visible"/>
                                      </p:to>
                                    </p:set>
                                    <p:anim calcmode="lin" valueType="num">
                                      <p:cBhvr additive="base">
                                        <p:cTn id="315" dur="3500" fill="hold"/>
                                        <p:tgtEl>
                                          <p:spTgt spid="190"/>
                                        </p:tgtEl>
                                        <p:attrNameLst>
                                          <p:attrName>ppt_x</p:attrName>
                                        </p:attrNameLst>
                                      </p:cBhvr>
                                      <p:tavLst>
                                        <p:tav tm="0">
                                          <p:val>
                                            <p:strVal val="#ppt_x"/>
                                          </p:val>
                                        </p:tav>
                                        <p:tav tm="100000">
                                          <p:val>
                                            <p:strVal val="#ppt_x"/>
                                          </p:val>
                                        </p:tav>
                                      </p:tavLst>
                                    </p:anim>
                                    <p:anim calcmode="lin" valueType="num">
                                      <p:cBhvr additive="base">
                                        <p:cTn id="316" dur="3500" fill="hold"/>
                                        <p:tgtEl>
                                          <p:spTgt spid="190"/>
                                        </p:tgtEl>
                                        <p:attrNameLst>
                                          <p:attrName>ppt_y</p:attrName>
                                        </p:attrNameLst>
                                      </p:cBhvr>
                                      <p:tavLst>
                                        <p:tav tm="0">
                                          <p:val>
                                            <p:strVal val="0-#ppt_h/2"/>
                                          </p:val>
                                        </p:tav>
                                        <p:tav tm="100000">
                                          <p:val>
                                            <p:strVal val="#ppt_y"/>
                                          </p:val>
                                        </p:tav>
                                      </p:tavLst>
                                    </p:anim>
                                  </p:childTnLst>
                                </p:cTn>
                              </p:par>
                              <p:par>
                                <p:cTn id="317" presetID="2" presetClass="entr" presetSubtype="1" fill="hold" grpId="0" nodeType="withEffect">
                                  <p:stCondLst>
                                    <p:cond delay="0"/>
                                  </p:stCondLst>
                                  <p:childTnLst>
                                    <p:set>
                                      <p:cBhvr>
                                        <p:cTn id="318" dur="1" fill="hold">
                                          <p:stCondLst>
                                            <p:cond delay="0"/>
                                          </p:stCondLst>
                                        </p:cTn>
                                        <p:tgtEl>
                                          <p:spTgt spid="191"/>
                                        </p:tgtEl>
                                        <p:attrNameLst>
                                          <p:attrName>style.visibility</p:attrName>
                                        </p:attrNameLst>
                                      </p:cBhvr>
                                      <p:to>
                                        <p:strVal val="visible"/>
                                      </p:to>
                                    </p:set>
                                    <p:anim calcmode="lin" valueType="num">
                                      <p:cBhvr additive="base">
                                        <p:cTn id="319" dur="3500" fill="hold"/>
                                        <p:tgtEl>
                                          <p:spTgt spid="191"/>
                                        </p:tgtEl>
                                        <p:attrNameLst>
                                          <p:attrName>ppt_x</p:attrName>
                                        </p:attrNameLst>
                                      </p:cBhvr>
                                      <p:tavLst>
                                        <p:tav tm="0">
                                          <p:val>
                                            <p:strVal val="#ppt_x"/>
                                          </p:val>
                                        </p:tav>
                                        <p:tav tm="100000">
                                          <p:val>
                                            <p:strVal val="#ppt_x"/>
                                          </p:val>
                                        </p:tav>
                                      </p:tavLst>
                                    </p:anim>
                                    <p:anim calcmode="lin" valueType="num">
                                      <p:cBhvr additive="base">
                                        <p:cTn id="320" dur="3500" fill="hold"/>
                                        <p:tgtEl>
                                          <p:spTgt spid="191"/>
                                        </p:tgtEl>
                                        <p:attrNameLst>
                                          <p:attrName>ppt_y</p:attrName>
                                        </p:attrNameLst>
                                      </p:cBhvr>
                                      <p:tavLst>
                                        <p:tav tm="0">
                                          <p:val>
                                            <p:strVal val="0-#ppt_h/2"/>
                                          </p:val>
                                        </p:tav>
                                        <p:tav tm="100000">
                                          <p:val>
                                            <p:strVal val="#ppt_y"/>
                                          </p:val>
                                        </p:tav>
                                      </p:tavLst>
                                    </p:anim>
                                  </p:childTnLst>
                                </p:cTn>
                              </p:par>
                              <p:par>
                                <p:cTn id="321" presetID="2" presetClass="entr" presetSubtype="1" fill="hold" grpId="0" nodeType="withEffect">
                                  <p:stCondLst>
                                    <p:cond delay="0"/>
                                  </p:stCondLst>
                                  <p:childTnLst>
                                    <p:set>
                                      <p:cBhvr>
                                        <p:cTn id="322" dur="1" fill="hold">
                                          <p:stCondLst>
                                            <p:cond delay="0"/>
                                          </p:stCondLst>
                                        </p:cTn>
                                        <p:tgtEl>
                                          <p:spTgt spid="192"/>
                                        </p:tgtEl>
                                        <p:attrNameLst>
                                          <p:attrName>style.visibility</p:attrName>
                                        </p:attrNameLst>
                                      </p:cBhvr>
                                      <p:to>
                                        <p:strVal val="visible"/>
                                      </p:to>
                                    </p:set>
                                    <p:anim calcmode="lin" valueType="num">
                                      <p:cBhvr additive="base">
                                        <p:cTn id="323" dur="3500" fill="hold"/>
                                        <p:tgtEl>
                                          <p:spTgt spid="192"/>
                                        </p:tgtEl>
                                        <p:attrNameLst>
                                          <p:attrName>ppt_x</p:attrName>
                                        </p:attrNameLst>
                                      </p:cBhvr>
                                      <p:tavLst>
                                        <p:tav tm="0">
                                          <p:val>
                                            <p:strVal val="#ppt_x"/>
                                          </p:val>
                                        </p:tav>
                                        <p:tav tm="100000">
                                          <p:val>
                                            <p:strVal val="#ppt_x"/>
                                          </p:val>
                                        </p:tav>
                                      </p:tavLst>
                                    </p:anim>
                                    <p:anim calcmode="lin" valueType="num">
                                      <p:cBhvr additive="base">
                                        <p:cTn id="324" dur="3500" fill="hold"/>
                                        <p:tgtEl>
                                          <p:spTgt spid="192"/>
                                        </p:tgtEl>
                                        <p:attrNameLst>
                                          <p:attrName>ppt_y</p:attrName>
                                        </p:attrNameLst>
                                      </p:cBhvr>
                                      <p:tavLst>
                                        <p:tav tm="0">
                                          <p:val>
                                            <p:strVal val="0-#ppt_h/2"/>
                                          </p:val>
                                        </p:tav>
                                        <p:tav tm="100000">
                                          <p:val>
                                            <p:strVal val="#ppt_y"/>
                                          </p:val>
                                        </p:tav>
                                      </p:tavLst>
                                    </p:anim>
                                  </p:childTnLst>
                                </p:cTn>
                              </p:par>
                              <p:par>
                                <p:cTn id="325" presetID="2" presetClass="entr" presetSubtype="1" fill="hold" grpId="0" nodeType="withEffect">
                                  <p:stCondLst>
                                    <p:cond delay="0"/>
                                  </p:stCondLst>
                                  <p:childTnLst>
                                    <p:set>
                                      <p:cBhvr>
                                        <p:cTn id="326" dur="1" fill="hold">
                                          <p:stCondLst>
                                            <p:cond delay="0"/>
                                          </p:stCondLst>
                                        </p:cTn>
                                        <p:tgtEl>
                                          <p:spTgt spid="193"/>
                                        </p:tgtEl>
                                        <p:attrNameLst>
                                          <p:attrName>style.visibility</p:attrName>
                                        </p:attrNameLst>
                                      </p:cBhvr>
                                      <p:to>
                                        <p:strVal val="visible"/>
                                      </p:to>
                                    </p:set>
                                    <p:anim calcmode="lin" valueType="num">
                                      <p:cBhvr additive="base">
                                        <p:cTn id="327" dur="3500" fill="hold"/>
                                        <p:tgtEl>
                                          <p:spTgt spid="193"/>
                                        </p:tgtEl>
                                        <p:attrNameLst>
                                          <p:attrName>ppt_x</p:attrName>
                                        </p:attrNameLst>
                                      </p:cBhvr>
                                      <p:tavLst>
                                        <p:tav tm="0">
                                          <p:val>
                                            <p:strVal val="#ppt_x"/>
                                          </p:val>
                                        </p:tav>
                                        <p:tav tm="100000">
                                          <p:val>
                                            <p:strVal val="#ppt_x"/>
                                          </p:val>
                                        </p:tav>
                                      </p:tavLst>
                                    </p:anim>
                                    <p:anim calcmode="lin" valueType="num">
                                      <p:cBhvr additive="base">
                                        <p:cTn id="328" dur="3500" fill="hold"/>
                                        <p:tgtEl>
                                          <p:spTgt spid="193"/>
                                        </p:tgtEl>
                                        <p:attrNameLst>
                                          <p:attrName>ppt_y</p:attrName>
                                        </p:attrNameLst>
                                      </p:cBhvr>
                                      <p:tavLst>
                                        <p:tav tm="0">
                                          <p:val>
                                            <p:strVal val="0-#ppt_h/2"/>
                                          </p:val>
                                        </p:tav>
                                        <p:tav tm="100000">
                                          <p:val>
                                            <p:strVal val="#ppt_y"/>
                                          </p:val>
                                        </p:tav>
                                      </p:tavLst>
                                    </p:anim>
                                  </p:childTnLst>
                                </p:cTn>
                              </p:par>
                              <p:par>
                                <p:cTn id="329" presetID="2" presetClass="entr" presetSubtype="1" fill="hold" grpId="0" nodeType="withEffect">
                                  <p:stCondLst>
                                    <p:cond delay="0"/>
                                  </p:stCondLst>
                                  <p:childTnLst>
                                    <p:set>
                                      <p:cBhvr>
                                        <p:cTn id="330" dur="1" fill="hold">
                                          <p:stCondLst>
                                            <p:cond delay="0"/>
                                          </p:stCondLst>
                                        </p:cTn>
                                        <p:tgtEl>
                                          <p:spTgt spid="194"/>
                                        </p:tgtEl>
                                        <p:attrNameLst>
                                          <p:attrName>style.visibility</p:attrName>
                                        </p:attrNameLst>
                                      </p:cBhvr>
                                      <p:to>
                                        <p:strVal val="visible"/>
                                      </p:to>
                                    </p:set>
                                    <p:anim calcmode="lin" valueType="num">
                                      <p:cBhvr additive="base">
                                        <p:cTn id="331" dur="3500" fill="hold"/>
                                        <p:tgtEl>
                                          <p:spTgt spid="194"/>
                                        </p:tgtEl>
                                        <p:attrNameLst>
                                          <p:attrName>ppt_x</p:attrName>
                                        </p:attrNameLst>
                                      </p:cBhvr>
                                      <p:tavLst>
                                        <p:tav tm="0">
                                          <p:val>
                                            <p:strVal val="#ppt_x"/>
                                          </p:val>
                                        </p:tav>
                                        <p:tav tm="100000">
                                          <p:val>
                                            <p:strVal val="#ppt_x"/>
                                          </p:val>
                                        </p:tav>
                                      </p:tavLst>
                                    </p:anim>
                                    <p:anim calcmode="lin" valueType="num">
                                      <p:cBhvr additive="base">
                                        <p:cTn id="332" dur="3500" fill="hold"/>
                                        <p:tgtEl>
                                          <p:spTgt spid="194"/>
                                        </p:tgtEl>
                                        <p:attrNameLst>
                                          <p:attrName>ppt_y</p:attrName>
                                        </p:attrNameLst>
                                      </p:cBhvr>
                                      <p:tavLst>
                                        <p:tav tm="0">
                                          <p:val>
                                            <p:strVal val="0-#ppt_h/2"/>
                                          </p:val>
                                        </p:tav>
                                        <p:tav tm="100000">
                                          <p:val>
                                            <p:strVal val="#ppt_y"/>
                                          </p:val>
                                        </p:tav>
                                      </p:tavLst>
                                    </p:anim>
                                  </p:childTnLst>
                                </p:cTn>
                              </p:par>
                              <p:par>
                                <p:cTn id="333" presetID="2" presetClass="entr" presetSubtype="1" fill="hold" grpId="0" nodeType="withEffect">
                                  <p:stCondLst>
                                    <p:cond delay="0"/>
                                  </p:stCondLst>
                                  <p:childTnLst>
                                    <p:set>
                                      <p:cBhvr>
                                        <p:cTn id="334" dur="1" fill="hold">
                                          <p:stCondLst>
                                            <p:cond delay="0"/>
                                          </p:stCondLst>
                                        </p:cTn>
                                        <p:tgtEl>
                                          <p:spTgt spid="195"/>
                                        </p:tgtEl>
                                        <p:attrNameLst>
                                          <p:attrName>style.visibility</p:attrName>
                                        </p:attrNameLst>
                                      </p:cBhvr>
                                      <p:to>
                                        <p:strVal val="visible"/>
                                      </p:to>
                                    </p:set>
                                    <p:anim calcmode="lin" valueType="num">
                                      <p:cBhvr additive="base">
                                        <p:cTn id="335" dur="3500" fill="hold"/>
                                        <p:tgtEl>
                                          <p:spTgt spid="195"/>
                                        </p:tgtEl>
                                        <p:attrNameLst>
                                          <p:attrName>ppt_x</p:attrName>
                                        </p:attrNameLst>
                                      </p:cBhvr>
                                      <p:tavLst>
                                        <p:tav tm="0">
                                          <p:val>
                                            <p:strVal val="#ppt_x"/>
                                          </p:val>
                                        </p:tav>
                                        <p:tav tm="100000">
                                          <p:val>
                                            <p:strVal val="#ppt_x"/>
                                          </p:val>
                                        </p:tav>
                                      </p:tavLst>
                                    </p:anim>
                                    <p:anim calcmode="lin" valueType="num">
                                      <p:cBhvr additive="base">
                                        <p:cTn id="336" dur="3500" fill="hold"/>
                                        <p:tgtEl>
                                          <p:spTgt spid="195"/>
                                        </p:tgtEl>
                                        <p:attrNameLst>
                                          <p:attrName>ppt_y</p:attrName>
                                        </p:attrNameLst>
                                      </p:cBhvr>
                                      <p:tavLst>
                                        <p:tav tm="0">
                                          <p:val>
                                            <p:strVal val="0-#ppt_h/2"/>
                                          </p:val>
                                        </p:tav>
                                        <p:tav tm="100000">
                                          <p:val>
                                            <p:strVal val="#ppt_y"/>
                                          </p:val>
                                        </p:tav>
                                      </p:tavLst>
                                    </p:anim>
                                  </p:childTnLst>
                                </p:cTn>
                              </p:par>
                              <p:par>
                                <p:cTn id="337" presetID="2" presetClass="entr" presetSubtype="1" fill="hold" grpId="0" nodeType="withEffect">
                                  <p:stCondLst>
                                    <p:cond delay="0"/>
                                  </p:stCondLst>
                                  <p:childTnLst>
                                    <p:set>
                                      <p:cBhvr>
                                        <p:cTn id="338" dur="1" fill="hold">
                                          <p:stCondLst>
                                            <p:cond delay="0"/>
                                          </p:stCondLst>
                                        </p:cTn>
                                        <p:tgtEl>
                                          <p:spTgt spid="196"/>
                                        </p:tgtEl>
                                        <p:attrNameLst>
                                          <p:attrName>style.visibility</p:attrName>
                                        </p:attrNameLst>
                                      </p:cBhvr>
                                      <p:to>
                                        <p:strVal val="visible"/>
                                      </p:to>
                                    </p:set>
                                    <p:anim calcmode="lin" valueType="num">
                                      <p:cBhvr additive="base">
                                        <p:cTn id="339" dur="3500" fill="hold"/>
                                        <p:tgtEl>
                                          <p:spTgt spid="196"/>
                                        </p:tgtEl>
                                        <p:attrNameLst>
                                          <p:attrName>ppt_x</p:attrName>
                                        </p:attrNameLst>
                                      </p:cBhvr>
                                      <p:tavLst>
                                        <p:tav tm="0">
                                          <p:val>
                                            <p:strVal val="#ppt_x"/>
                                          </p:val>
                                        </p:tav>
                                        <p:tav tm="100000">
                                          <p:val>
                                            <p:strVal val="#ppt_x"/>
                                          </p:val>
                                        </p:tav>
                                      </p:tavLst>
                                    </p:anim>
                                    <p:anim calcmode="lin" valueType="num">
                                      <p:cBhvr additive="base">
                                        <p:cTn id="340" dur="3500" fill="hold"/>
                                        <p:tgtEl>
                                          <p:spTgt spid="196"/>
                                        </p:tgtEl>
                                        <p:attrNameLst>
                                          <p:attrName>ppt_y</p:attrName>
                                        </p:attrNameLst>
                                      </p:cBhvr>
                                      <p:tavLst>
                                        <p:tav tm="0">
                                          <p:val>
                                            <p:strVal val="0-#ppt_h/2"/>
                                          </p:val>
                                        </p:tav>
                                        <p:tav tm="100000">
                                          <p:val>
                                            <p:strVal val="#ppt_y"/>
                                          </p:val>
                                        </p:tav>
                                      </p:tavLst>
                                    </p:anim>
                                  </p:childTnLst>
                                </p:cTn>
                              </p:par>
                              <p:par>
                                <p:cTn id="341" presetID="8" presetClass="emph" presetSubtype="0" fill="hold" grpId="1" nodeType="withEffect">
                                  <p:stCondLst>
                                    <p:cond delay="0"/>
                                  </p:stCondLst>
                                  <p:childTnLst>
                                    <p:animRot by="21600000">
                                      <p:cBhvr>
                                        <p:cTn id="342" dur="3500" fill="hold"/>
                                        <p:tgtEl>
                                          <p:spTgt spid="197"/>
                                        </p:tgtEl>
                                        <p:attrNameLst>
                                          <p:attrName>r</p:attrName>
                                        </p:attrNameLst>
                                      </p:cBhvr>
                                    </p:animRot>
                                  </p:childTnLst>
                                </p:cTn>
                              </p:par>
                              <p:par>
                                <p:cTn id="343" presetID="8" presetClass="emph" presetSubtype="0" fill="hold" grpId="1" nodeType="withEffect">
                                  <p:stCondLst>
                                    <p:cond delay="0"/>
                                  </p:stCondLst>
                                  <p:childTnLst>
                                    <p:animRot by="21600000">
                                      <p:cBhvr>
                                        <p:cTn id="344" dur="3500" fill="hold"/>
                                        <p:tgtEl>
                                          <p:spTgt spid="198"/>
                                        </p:tgtEl>
                                        <p:attrNameLst>
                                          <p:attrName>r</p:attrName>
                                        </p:attrNameLst>
                                      </p:cBhvr>
                                    </p:animRot>
                                  </p:childTnLst>
                                </p:cTn>
                              </p:par>
                              <p:par>
                                <p:cTn id="345" presetID="8" presetClass="emph" presetSubtype="0" fill="hold" grpId="1" nodeType="withEffect">
                                  <p:stCondLst>
                                    <p:cond delay="0"/>
                                  </p:stCondLst>
                                  <p:childTnLst>
                                    <p:animRot by="21600000">
                                      <p:cBhvr>
                                        <p:cTn id="346" dur="3500" fill="hold"/>
                                        <p:tgtEl>
                                          <p:spTgt spid="199"/>
                                        </p:tgtEl>
                                        <p:attrNameLst>
                                          <p:attrName>r</p:attrName>
                                        </p:attrNameLst>
                                      </p:cBhvr>
                                    </p:animRot>
                                  </p:childTnLst>
                                </p:cTn>
                              </p:par>
                              <p:par>
                                <p:cTn id="347" presetID="8" presetClass="emph" presetSubtype="0" fill="hold" grpId="1" nodeType="withEffect">
                                  <p:stCondLst>
                                    <p:cond delay="0"/>
                                  </p:stCondLst>
                                  <p:childTnLst>
                                    <p:animRot by="21600000">
                                      <p:cBhvr>
                                        <p:cTn id="348" dur="3500" fill="hold"/>
                                        <p:tgtEl>
                                          <p:spTgt spid="200"/>
                                        </p:tgtEl>
                                        <p:attrNameLst>
                                          <p:attrName>r</p:attrName>
                                        </p:attrNameLst>
                                      </p:cBhvr>
                                    </p:animRot>
                                  </p:childTnLst>
                                </p:cTn>
                              </p:par>
                              <p:par>
                                <p:cTn id="349" presetID="8" presetClass="emph" presetSubtype="0" fill="hold" grpId="1" nodeType="withEffect">
                                  <p:stCondLst>
                                    <p:cond delay="0"/>
                                  </p:stCondLst>
                                  <p:childTnLst>
                                    <p:animRot by="21600000">
                                      <p:cBhvr>
                                        <p:cTn id="350" dur="3500" fill="hold"/>
                                        <p:tgtEl>
                                          <p:spTgt spid="201"/>
                                        </p:tgtEl>
                                        <p:attrNameLst>
                                          <p:attrName>r</p:attrName>
                                        </p:attrNameLst>
                                      </p:cBhvr>
                                    </p:animRot>
                                  </p:childTnLst>
                                </p:cTn>
                              </p:par>
                              <p:par>
                                <p:cTn id="351" presetID="8" presetClass="emph" presetSubtype="0" fill="hold" grpId="1" nodeType="withEffect">
                                  <p:stCondLst>
                                    <p:cond delay="0"/>
                                  </p:stCondLst>
                                  <p:childTnLst>
                                    <p:animRot by="21600000">
                                      <p:cBhvr>
                                        <p:cTn id="352" dur="3500" fill="hold"/>
                                        <p:tgtEl>
                                          <p:spTgt spid="202"/>
                                        </p:tgtEl>
                                        <p:attrNameLst>
                                          <p:attrName>r</p:attrName>
                                        </p:attrNameLst>
                                      </p:cBhvr>
                                    </p:animRot>
                                  </p:childTnLst>
                                </p:cTn>
                              </p:par>
                              <p:par>
                                <p:cTn id="353" presetID="8" presetClass="emph" presetSubtype="0" fill="hold" grpId="1" nodeType="withEffect">
                                  <p:stCondLst>
                                    <p:cond delay="0"/>
                                  </p:stCondLst>
                                  <p:childTnLst>
                                    <p:animRot by="21600000">
                                      <p:cBhvr>
                                        <p:cTn id="354" dur="3500" fill="hold"/>
                                        <p:tgtEl>
                                          <p:spTgt spid="203"/>
                                        </p:tgtEl>
                                        <p:attrNameLst>
                                          <p:attrName>r</p:attrName>
                                        </p:attrNameLst>
                                      </p:cBhvr>
                                    </p:animRot>
                                  </p:childTnLst>
                                </p:cTn>
                              </p:par>
                              <p:par>
                                <p:cTn id="355" presetID="8" presetClass="emph" presetSubtype="0" fill="hold" grpId="1" nodeType="withEffect">
                                  <p:stCondLst>
                                    <p:cond delay="0"/>
                                  </p:stCondLst>
                                  <p:childTnLst>
                                    <p:animRot by="21600000">
                                      <p:cBhvr>
                                        <p:cTn id="356" dur="3500" fill="hold"/>
                                        <p:tgtEl>
                                          <p:spTgt spid="204"/>
                                        </p:tgtEl>
                                        <p:attrNameLst>
                                          <p:attrName>r</p:attrName>
                                        </p:attrNameLst>
                                      </p:cBhvr>
                                    </p:animRot>
                                  </p:childTnLst>
                                </p:cTn>
                              </p:par>
                              <p:par>
                                <p:cTn id="357" presetID="8" presetClass="emph" presetSubtype="0" fill="hold" grpId="1" nodeType="withEffect">
                                  <p:stCondLst>
                                    <p:cond delay="0"/>
                                  </p:stCondLst>
                                  <p:childTnLst>
                                    <p:animRot by="21600000">
                                      <p:cBhvr>
                                        <p:cTn id="358" dur="3500" fill="hold"/>
                                        <p:tgtEl>
                                          <p:spTgt spid="205"/>
                                        </p:tgtEl>
                                        <p:attrNameLst>
                                          <p:attrName>r</p:attrName>
                                        </p:attrNameLst>
                                      </p:cBhvr>
                                    </p:animRot>
                                  </p:childTnLst>
                                </p:cTn>
                              </p:par>
                              <p:par>
                                <p:cTn id="359" presetID="8" presetClass="emph" presetSubtype="0" fill="hold" grpId="1" nodeType="withEffect">
                                  <p:stCondLst>
                                    <p:cond delay="0"/>
                                  </p:stCondLst>
                                  <p:childTnLst>
                                    <p:animRot by="21600000">
                                      <p:cBhvr>
                                        <p:cTn id="360" dur="3500" fill="hold"/>
                                        <p:tgtEl>
                                          <p:spTgt spid="206"/>
                                        </p:tgtEl>
                                        <p:attrNameLst>
                                          <p:attrName>r</p:attrName>
                                        </p:attrNameLst>
                                      </p:cBhvr>
                                    </p:animRot>
                                  </p:childTnLst>
                                </p:cTn>
                              </p:par>
                              <p:par>
                                <p:cTn id="361" presetID="8" presetClass="emph" presetSubtype="0" fill="hold" grpId="1" nodeType="withEffect">
                                  <p:stCondLst>
                                    <p:cond delay="0"/>
                                  </p:stCondLst>
                                  <p:childTnLst>
                                    <p:animRot by="21600000">
                                      <p:cBhvr>
                                        <p:cTn id="362" dur="3500" fill="hold"/>
                                        <p:tgtEl>
                                          <p:spTgt spid="207"/>
                                        </p:tgtEl>
                                        <p:attrNameLst>
                                          <p:attrName>r</p:attrName>
                                        </p:attrNameLst>
                                      </p:cBhvr>
                                    </p:animRot>
                                  </p:childTnLst>
                                </p:cTn>
                              </p:par>
                              <p:par>
                                <p:cTn id="363" presetID="8" presetClass="emph" presetSubtype="0" fill="hold" grpId="1" nodeType="withEffect">
                                  <p:stCondLst>
                                    <p:cond delay="0"/>
                                  </p:stCondLst>
                                  <p:childTnLst>
                                    <p:animRot by="21600000">
                                      <p:cBhvr>
                                        <p:cTn id="364" dur="3500" fill="hold"/>
                                        <p:tgtEl>
                                          <p:spTgt spid="208"/>
                                        </p:tgtEl>
                                        <p:attrNameLst>
                                          <p:attrName>r</p:attrName>
                                        </p:attrNameLst>
                                      </p:cBhvr>
                                    </p:animRot>
                                  </p:childTnLst>
                                </p:cTn>
                              </p:par>
                              <p:par>
                                <p:cTn id="365" presetID="8" presetClass="emph" presetSubtype="0" fill="hold" grpId="1" nodeType="withEffect">
                                  <p:stCondLst>
                                    <p:cond delay="0"/>
                                  </p:stCondLst>
                                  <p:childTnLst>
                                    <p:animRot by="21600000">
                                      <p:cBhvr>
                                        <p:cTn id="366" dur="3500" fill="hold"/>
                                        <p:tgtEl>
                                          <p:spTgt spid="209"/>
                                        </p:tgtEl>
                                        <p:attrNameLst>
                                          <p:attrName>r</p:attrName>
                                        </p:attrNameLst>
                                      </p:cBhvr>
                                    </p:animRot>
                                  </p:childTnLst>
                                </p:cTn>
                              </p:par>
                              <p:par>
                                <p:cTn id="367" presetID="8" presetClass="emph" presetSubtype="0" fill="hold" grpId="1" nodeType="withEffect">
                                  <p:stCondLst>
                                    <p:cond delay="0"/>
                                  </p:stCondLst>
                                  <p:childTnLst>
                                    <p:animRot by="21600000">
                                      <p:cBhvr>
                                        <p:cTn id="368" dur="3500" fill="hold"/>
                                        <p:tgtEl>
                                          <p:spTgt spid="210"/>
                                        </p:tgtEl>
                                        <p:attrNameLst>
                                          <p:attrName>r</p:attrName>
                                        </p:attrNameLst>
                                      </p:cBhvr>
                                    </p:animRot>
                                  </p:childTnLst>
                                </p:cTn>
                              </p:par>
                              <p:par>
                                <p:cTn id="369" presetID="8" presetClass="emph" presetSubtype="0" fill="hold" grpId="1" nodeType="withEffect">
                                  <p:stCondLst>
                                    <p:cond delay="0"/>
                                  </p:stCondLst>
                                  <p:childTnLst>
                                    <p:animRot by="21600000">
                                      <p:cBhvr>
                                        <p:cTn id="370" dur="3500" fill="hold"/>
                                        <p:tgtEl>
                                          <p:spTgt spid="211"/>
                                        </p:tgtEl>
                                        <p:attrNameLst>
                                          <p:attrName>r</p:attrName>
                                        </p:attrNameLst>
                                      </p:cBhvr>
                                    </p:animRot>
                                  </p:childTnLst>
                                </p:cTn>
                              </p:par>
                              <p:par>
                                <p:cTn id="371" presetID="8" presetClass="emph" presetSubtype="0" fill="hold" grpId="1" nodeType="withEffect">
                                  <p:stCondLst>
                                    <p:cond delay="0"/>
                                  </p:stCondLst>
                                  <p:childTnLst>
                                    <p:animRot by="21600000">
                                      <p:cBhvr>
                                        <p:cTn id="372" dur="3500" fill="hold"/>
                                        <p:tgtEl>
                                          <p:spTgt spid="212"/>
                                        </p:tgtEl>
                                        <p:attrNameLst>
                                          <p:attrName>r</p:attrName>
                                        </p:attrNameLst>
                                      </p:cBhvr>
                                    </p:animRot>
                                  </p:childTnLst>
                                </p:cTn>
                              </p:par>
                              <p:par>
                                <p:cTn id="373" presetID="8" presetClass="emph" presetSubtype="0" fill="hold" grpId="1" nodeType="withEffect">
                                  <p:stCondLst>
                                    <p:cond delay="0"/>
                                  </p:stCondLst>
                                  <p:childTnLst>
                                    <p:animRot by="21600000">
                                      <p:cBhvr>
                                        <p:cTn id="374" dur="3500" fill="hold"/>
                                        <p:tgtEl>
                                          <p:spTgt spid="213"/>
                                        </p:tgtEl>
                                        <p:attrNameLst>
                                          <p:attrName>r</p:attrName>
                                        </p:attrNameLst>
                                      </p:cBhvr>
                                    </p:animRot>
                                  </p:childTnLst>
                                </p:cTn>
                              </p:par>
                              <p:par>
                                <p:cTn id="375" presetID="8" presetClass="emph" presetSubtype="0" fill="hold" grpId="1" nodeType="withEffect">
                                  <p:stCondLst>
                                    <p:cond delay="0"/>
                                  </p:stCondLst>
                                  <p:childTnLst>
                                    <p:animRot by="21600000">
                                      <p:cBhvr>
                                        <p:cTn id="376" dur="3500" fill="hold"/>
                                        <p:tgtEl>
                                          <p:spTgt spid="214"/>
                                        </p:tgtEl>
                                        <p:attrNameLst>
                                          <p:attrName>r</p:attrName>
                                        </p:attrNameLst>
                                      </p:cBhvr>
                                    </p:animRot>
                                  </p:childTnLst>
                                </p:cTn>
                              </p:par>
                              <p:par>
                                <p:cTn id="377" presetID="8" presetClass="emph" presetSubtype="0" fill="hold" grpId="1" nodeType="withEffect">
                                  <p:stCondLst>
                                    <p:cond delay="0"/>
                                  </p:stCondLst>
                                  <p:childTnLst>
                                    <p:animRot by="21600000">
                                      <p:cBhvr>
                                        <p:cTn id="378" dur="3500" fill="hold"/>
                                        <p:tgtEl>
                                          <p:spTgt spid="215"/>
                                        </p:tgtEl>
                                        <p:attrNameLst>
                                          <p:attrName>r</p:attrName>
                                        </p:attrNameLst>
                                      </p:cBhvr>
                                    </p:animRot>
                                  </p:childTnLst>
                                </p:cTn>
                              </p:par>
                              <p:par>
                                <p:cTn id="379" presetID="8" presetClass="emph" presetSubtype="0" fill="hold" grpId="1" nodeType="withEffect">
                                  <p:stCondLst>
                                    <p:cond delay="0"/>
                                  </p:stCondLst>
                                  <p:childTnLst>
                                    <p:animRot by="21600000">
                                      <p:cBhvr>
                                        <p:cTn id="380" dur="3500" fill="hold"/>
                                        <p:tgtEl>
                                          <p:spTgt spid="216"/>
                                        </p:tgtEl>
                                        <p:attrNameLst>
                                          <p:attrName>r</p:attrName>
                                        </p:attrNameLst>
                                      </p:cBhvr>
                                    </p:animRot>
                                  </p:childTnLst>
                                </p:cTn>
                              </p:par>
                              <p:par>
                                <p:cTn id="381" presetID="8" presetClass="emph" presetSubtype="0" fill="hold" grpId="1" nodeType="withEffect">
                                  <p:stCondLst>
                                    <p:cond delay="0"/>
                                  </p:stCondLst>
                                  <p:childTnLst>
                                    <p:animRot by="21600000">
                                      <p:cBhvr>
                                        <p:cTn id="382" dur="3500" fill="hold"/>
                                        <p:tgtEl>
                                          <p:spTgt spid="217"/>
                                        </p:tgtEl>
                                        <p:attrNameLst>
                                          <p:attrName>r</p:attrName>
                                        </p:attrNameLst>
                                      </p:cBhvr>
                                    </p:animRot>
                                  </p:childTnLst>
                                </p:cTn>
                              </p:par>
                              <p:par>
                                <p:cTn id="383" presetID="8" presetClass="emph" presetSubtype="0" fill="hold" grpId="1" nodeType="withEffect">
                                  <p:stCondLst>
                                    <p:cond delay="0"/>
                                  </p:stCondLst>
                                  <p:childTnLst>
                                    <p:animRot by="21600000">
                                      <p:cBhvr>
                                        <p:cTn id="384" dur="3500" fill="hold"/>
                                        <p:tgtEl>
                                          <p:spTgt spid="218"/>
                                        </p:tgtEl>
                                        <p:attrNameLst>
                                          <p:attrName>r</p:attrName>
                                        </p:attrNameLst>
                                      </p:cBhvr>
                                    </p:animRot>
                                  </p:childTnLst>
                                </p:cTn>
                              </p:par>
                              <p:par>
                                <p:cTn id="385" presetID="8" presetClass="emph" presetSubtype="0" fill="hold" grpId="1" nodeType="withEffect">
                                  <p:stCondLst>
                                    <p:cond delay="0"/>
                                  </p:stCondLst>
                                  <p:childTnLst>
                                    <p:animRot by="21600000">
                                      <p:cBhvr>
                                        <p:cTn id="386" dur="3500" fill="hold"/>
                                        <p:tgtEl>
                                          <p:spTgt spid="219"/>
                                        </p:tgtEl>
                                        <p:attrNameLst>
                                          <p:attrName>r</p:attrName>
                                        </p:attrNameLst>
                                      </p:cBhvr>
                                    </p:animRot>
                                  </p:childTnLst>
                                </p:cTn>
                              </p:par>
                              <p:par>
                                <p:cTn id="387" presetID="8" presetClass="emph" presetSubtype="0" fill="hold" grpId="1" nodeType="withEffect">
                                  <p:stCondLst>
                                    <p:cond delay="0"/>
                                  </p:stCondLst>
                                  <p:childTnLst>
                                    <p:animRot by="21600000">
                                      <p:cBhvr>
                                        <p:cTn id="388" dur="3500" fill="hold"/>
                                        <p:tgtEl>
                                          <p:spTgt spid="220"/>
                                        </p:tgtEl>
                                        <p:attrNameLst>
                                          <p:attrName>r</p:attrName>
                                        </p:attrNameLst>
                                      </p:cBhvr>
                                    </p:animRot>
                                  </p:childTnLst>
                                </p:cTn>
                              </p:par>
                              <p:par>
                                <p:cTn id="389" presetID="8" presetClass="emph" presetSubtype="0" fill="hold" grpId="1" nodeType="withEffect">
                                  <p:stCondLst>
                                    <p:cond delay="0"/>
                                  </p:stCondLst>
                                  <p:childTnLst>
                                    <p:animRot by="21600000">
                                      <p:cBhvr>
                                        <p:cTn id="390" dur="3500" fill="hold"/>
                                        <p:tgtEl>
                                          <p:spTgt spid="221"/>
                                        </p:tgtEl>
                                        <p:attrNameLst>
                                          <p:attrName>r</p:attrName>
                                        </p:attrNameLst>
                                      </p:cBhvr>
                                    </p:animRot>
                                  </p:childTnLst>
                                </p:cTn>
                              </p:par>
                              <p:par>
                                <p:cTn id="391" presetID="8" presetClass="emph" presetSubtype="0" fill="hold" grpId="1" nodeType="withEffect">
                                  <p:stCondLst>
                                    <p:cond delay="0"/>
                                  </p:stCondLst>
                                  <p:childTnLst>
                                    <p:animRot by="21600000">
                                      <p:cBhvr>
                                        <p:cTn id="392" dur="3500" fill="hold"/>
                                        <p:tgtEl>
                                          <p:spTgt spid="222"/>
                                        </p:tgtEl>
                                        <p:attrNameLst>
                                          <p:attrName>r</p:attrName>
                                        </p:attrNameLst>
                                      </p:cBhvr>
                                    </p:animRot>
                                  </p:childTnLst>
                                </p:cTn>
                              </p:par>
                              <p:par>
                                <p:cTn id="393" presetID="8" presetClass="emph" presetSubtype="0" fill="hold" grpId="1" nodeType="withEffect">
                                  <p:stCondLst>
                                    <p:cond delay="0"/>
                                  </p:stCondLst>
                                  <p:childTnLst>
                                    <p:animRot by="21600000">
                                      <p:cBhvr>
                                        <p:cTn id="394" dur="3500" fill="hold"/>
                                        <p:tgtEl>
                                          <p:spTgt spid="223"/>
                                        </p:tgtEl>
                                        <p:attrNameLst>
                                          <p:attrName>r</p:attrName>
                                        </p:attrNameLst>
                                      </p:cBhvr>
                                    </p:animRot>
                                  </p:childTnLst>
                                </p:cTn>
                              </p:par>
                              <p:par>
                                <p:cTn id="395" presetID="8" presetClass="emph" presetSubtype="0" fill="hold" grpId="1" nodeType="withEffect">
                                  <p:stCondLst>
                                    <p:cond delay="0"/>
                                  </p:stCondLst>
                                  <p:childTnLst>
                                    <p:animRot by="21600000">
                                      <p:cBhvr>
                                        <p:cTn id="396" dur="3500" fill="hold"/>
                                        <p:tgtEl>
                                          <p:spTgt spid="224"/>
                                        </p:tgtEl>
                                        <p:attrNameLst>
                                          <p:attrName>r</p:attrName>
                                        </p:attrNameLst>
                                      </p:cBhvr>
                                    </p:animRot>
                                  </p:childTnLst>
                                </p:cTn>
                              </p:par>
                              <p:par>
                                <p:cTn id="397" presetID="8" presetClass="emph" presetSubtype="0" fill="hold" grpId="1" nodeType="withEffect">
                                  <p:stCondLst>
                                    <p:cond delay="0"/>
                                  </p:stCondLst>
                                  <p:childTnLst>
                                    <p:animRot by="21600000">
                                      <p:cBhvr>
                                        <p:cTn id="398" dur="3500" fill="hold"/>
                                        <p:tgtEl>
                                          <p:spTgt spid="225"/>
                                        </p:tgtEl>
                                        <p:attrNameLst>
                                          <p:attrName>r</p:attrName>
                                        </p:attrNameLst>
                                      </p:cBhvr>
                                    </p:animRot>
                                  </p:childTnLst>
                                </p:cTn>
                              </p:par>
                              <p:par>
                                <p:cTn id="399" presetID="8" presetClass="emph" presetSubtype="0" fill="hold" grpId="1" nodeType="withEffect">
                                  <p:stCondLst>
                                    <p:cond delay="0"/>
                                  </p:stCondLst>
                                  <p:childTnLst>
                                    <p:animRot by="21600000">
                                      <p:cBhvr>
                                        <p:cTn id="400" dur="3500" fill="hold"/>
                                        <p:tgtEl>
                                          <p:spTgt spid="226"/>
                                        </p:tgtEl>
                                        <p:attrNameLst>
                                          <p:attrName>r</p:attrName>
                                        </p:attrNameLst>
                                      </p:cBhvr>
                                    </p:animRot>
                                  </p:childTnLst>
                                </p:cTn>
                              </p:par>
                              <p:par>
                                <p:cTn id="401" presetID="8" presetClass="emph" presetSubtype="0" fill="hold" grpId="1" nodeType="withEffect">
                                  <p:stCondLst>
                                    <p:cond delay="0"/>
                                  </p:stCondLst>
                                  <p:childTnLst>
                                    <p:animRot by="21600000">
                                      <p:cBhvr>
                                        <p:cTn id="402" dur="3500" fill="hold"/>
                                        <p:tgtEl>
                                          <p:spTgt spid="227"/>
                                        </p:tgtEl>
                                        <p:attrNameLst>
                                          <p:attrName>r</p:attrName>
                                        </p:attrNameLst>
                                      </p:cBhvr>
                                    </p:animRot>
                                  </p:childTnLst>
                                </p:cTn>
                              </p:par>
                              <p:par>
                                <p:cTn id="403" presetID="8" presetClass="emph" presetSubtype="0" fill="hold" grpId="1" nodeType="withEffect">
                                  <p:stCondLst>
                                    <p:cond delay="0"/>
                                  </p:stCondLst>
                                  <p:childTnLst>
                                    <p:animRot by="21600000">
                                      <p:cBhvr>
                                        <p:cTn id="404" dur="3500" fill="hold"/>
                                        <p:tgtEl>
                                          <p:spTgt spid="228"/>
                                        </p:tgtEl>
                                        <p:attrNameLst>
                                          <p:attrName>r</p:attrName>
                                        </p:attrNameLst>
                                      </p:cBhvr>
                                    </p:animRot>
                                  </p:childTnLst>
                                </p:cTn>
                              </p:par>
                              <p:par>
                                <p:cTn id="405" presetID="8" presetClass="emph" presetSubtype="0" fill="hold" grpId="1" nodeType="withEffect">
                                  <p:stCondLst>
                                    <p:cond delay="0"/>
                                  </p:stCondLst>
                                  <p:childTnLst>
                                    <p:animRot by="21600000">
                                      <p:cBhvr>
                                        <p:cTn id="406" dur="3500" fill="hold"/>
                                        <p:tgtEl>
                                          <p:spTgt spid="229"/>
                                        </p:tgtEl>
                                        <p:attrNameLst>
                                          <p:attrName>r</p:attrName>
                                        </p:attrNameLst>
                                      </p:cBhvr>
                                    </p:animRot>
                                  </p:childTnLst>
                                </p:cTn>
                              </p:par>
                              <p:par>
                                <p:cTn id="407" presetID="8" presetClass="emph" presetSubtype="0" fill="hold" grpId="1" nodeType="withEffect">
                                  <p:stCondLst>
                                    <p:cond delay="0"/>
                                  </p:stCondLst>
                                  <p:childTnLst>
                                    <p:animRot by="21600000">
                                      <p:cBhvr>
                                        <p:cTn id="408" dur="3500" fill="hold"/>
                                        <p:tgtEl>
                                          <p:spTgt spid="230"/>
                                        </p:tgtEl>
                                        <p:attrNameLst>
                                          <p:attrName>r</p:attrName>
                                        </p:attrNameLst>
                                      </p:cBhvr>
                                    </p:animRot>
                                  </p:childTnLst>
                                </p:cTn>
                              </p:par>
                              <p:par>
                                <p:cTn id="409" presetID="8" presetClass="emph" presetSubtype="0" fill="hold" grpId="1" nodeType="withEffect">
                                  <p:stCondLst>
                                    <p:cond delay="0"/>
                                  </p:stCondLst>
                                  <p:childTnLst>
                                    <p:animRot by="21600000">
                                      <p:cBhvr>
                                        <p:cTn id="410" dur="3500" fill="hold"/>
                                        <p:tgtEl>
                                          <p:spTgt spid="231"/>
                                        </p:tgtEl>
                                        <p:attrNameLst>
                                          <p:attrName>r</p:attrName>
                                        </p:attrNameLst>
                                      </p:cBhvr>
                                    </p:animRot>
                                  </p:childTnLst>
                                </p:cTn>
                              </p:par>
                              <p:par>
                                <p:cTn id="411" presetID="8" presetClass="emph" presetSubtype="0" fill="hold" grpId="1" nodeType="withEffect">
                                  <p:stCondLst>
                                    <p:cond delay="0"/>
                                  </p:stCondLst>
                                  <p:childTnLst>
                                    <p:animRot by="21600000">
                                      <p:cBhvr>
                                        <p:cTn id="412" dur="3500" fill="hold"/>
                                        <p:tgtEl>
                                          <p:spTgt spid="232"/>
                                        </p:tgtEl>
                                        <p:attrNameLst>
                                          <p:attrName>r</p:attrName>
                                        </p:attrNameLst>
                                      </p:cBhvr>
                                    </p:animRot>
                                  </p:childTnLst>
                                </p:cTn>
                              </p:par>
                              <p:par>
                                <p:cTn id="413" presetID="8" presetClass="emph" presetSubtype="0" fill="hold" grpId="1" nodeType="withEffect">
                                  <p:stCondLst>
                                    <p:cond delay="0"/>
                                  </p:stCondLst>
                                  <p:childTnLst>
                                    <p:animRot by="21600000">
                                      <p:cBhvr>
                                        <p:cTn id="414" dur="3500" fill="hold"/>
                                        <p:tgtEl>
                                          <p:spTgt spid="233"/>
                                        </p:tgtEl>
                                        <p:attrNameLst>
                                          <p:attrName>r</p:attrName>
                                        </p:attrNameLst>
                                      </p:cBhvr>
                                    </p:animRot>
                                  </p:childTnLst>
                                </p:cTn>
                              </p:par>
                              <p:par>
                                <p:cTn id="415" presetID="8" presetClass="emph" presetSubtype="0" fill="hold" grpId="1" nodeType="withEffect">
                                  <p:stCondLst>
                                    <p:cond delay="0"/>
                                  </p:stCondLst>
                                  <p:childTnLst>
                                    <p:animRot by="21600000">
                                      <p:cBhvr>
                                        <p:cTn id="416" dur="3500" fill="hold"/>
                                        <p:tgtEl>
                                          <p:spTgt spid="234"/>
                                        </p:tgtEl>
                                        <p:attrNameLst>
                                          <p:attrName>r</p:attrName>
                                        </p:attrNameLst>
                                      </p:cBhvr>
                                    </p:animRot>
                                  </p:childTnLst>
                                </p:cTn>
                              </p:par>
                              <p:par>
                                <p:cTn id="417" presetID="8" presetClass="emph" presetSubtype="0" fill="hold" grpId="1" nodeType="withEffect">
                                  <p:stCondLst>
                                    <p:cond delay="0"/>
                                  </p:stCondLst>
                                  <p:childTnLst>
                                    <p:animRot by="21600000">
                                      <p:cBhvr>
                                        <p:cTn id="418" dur="3500" fill="hold"/>
                                        <p:tgtEl>
                                          <p:spTgt spid="235"/>
                                        </p:tgtEl>
                                        <p:attrNameLst>
                                          <p:attrName>r</p:attrName>
                                        </p:attrNameLst>
                                      </p:cBhvr>
                                    </p:animRot>
                                  </p:childTnLst>
                                </p:cTn>
                              </p:par>
                              <p:par>
                                <p:cTn id="419" presetID="8" presetClass="emph" presetSubtype="0" fill="hold" grpId="1" nodeType="withEffect">
                                  <p:stCondLst>
                                    <p:cond delay="0"/>
                                  </p:stCondLst>
                                  <p:childTnLst>
                                    <p:animRot by="21600000">
                                      <p:cBhvr>
                                        <p:cTn id="420" dur="3500" fill="hold"/>
                                        <p:tgtEl>
                                          <p:spTgt spid="236"/>
                                        </p:tgtEl>
                                        <p:attrNameLst>
                                          <p:attrName>r</p:attrName>
                                        </p:attrNameLst>
                                      </p:cBhvr>
                                    </p:animRot>
                                  </p:childTnLst>
                                </p:cTn>
                              </p:par>
                              <p:par>
                                <p:cTn id="421" presetID="8" presetClass="emph" presetSubtype="0" fill="hold" grpId="1" nodeType="withEffect">
                                  <p:stCondLst>
                                    <p:cond delay="0"/>
                                  </p:stCondLst>
                                  <p:childTnLst>
                                    <p:animRot by="21600000">
                                      <p:cBhvr>
                                        <p:cTn id="422" dur="3500" fill="hold"/>
                                        <p:tgtEl>
                                          <p:spTgt spid="237"/>
                                        </p:tgtEl>
                                        <p:attrNameLst>
                                          <p:attrName>r</p:attrName>
                                        </p:attrNameLst>
                                      </p:cBhvr>
                                    </p:animRot>
                                  </p:childTnLst>
                                </p:cTn>
                              </p:par>
                              <p:par>
                                <p:cTn id="423" presetID="8" presetClass="emph" presetSubtype="0" fill="hold" grpId="1" nodeType="withEffect">
                                  <p:stCondLst>
                                    <p:cond delay="0"/>
                                  </p:stCondLst>
                                  <p:childTnLst>
                                    <p:animRot by="21600000">
                                      <p:cBhvr>
                                        <p:cTn id="424" dur="3500" fill="hold"/>
                                        <p:tgtEl>
                                          <p:spTgt spid="238"/>
                                        </p:tgtEl>
                                        <p:attrNameLst>
                                          <p:attrName>r</p:attrName>
                                        </p:attrNameLst>
                                      </p:cBhvr>
                                    </p:animRot>
                                  </p:childTnLst>
                                </p:cTn>
                              </p:par>
                              <p:par>
                                <p:cTn id="425" presetID="8" presetClass="emph" presetSubtype="0" fill="hold" grpId="1" nodeType="withEffect">
                                  <p:stCondLst>
                                    <p:cond delay="0"/>
                                  </p:stCondLst>
                                  <p:childTnLst>
                                    <p:animRot by="21600000">
                                      <p:cBhvr>
                                        <p:cTn id="426" dur="3500" fill="hold"/>
                                        <p:tgtEl>
                                          <p:spTgt spid="3"/>
                                        </p:tgtEl>
                                        <p:attrNameLst>
                                          <p:attrName>r</p:attrName>
                                        </p:attrNameLst>
                                      </p:cBhvr>
                                    </p:animRot>
                                  </p:childTnLst>
                                </p:cTn>
                              </p:par>
                              <p:par>
                                <p:cTn id="427" presetID="8" presetClass="emph" presetSubtype="0" fill="hold" grpId="1" nodeType="withEffect">
                                  <p:stCondLst>
                                    <p:cond delay="0"/>
                                  </p:stCondLst>
                                  <p:childTnLst>
                                    <p:animRot by="21600000">
                                      <p:cBhvr>
                                        <p:cTn id="428" dur="3500" fill="hold"/>
                                        <p:tgtEl>
                                          <p:spTgt spid="4"/>
                                        </p:tgtEl>
                                        <p:attrNameLst>
                                          <p:attrName>r</p:attrName>
                                        </p:attrNameLst>
                                      </p:cBhvr>
                                    </p:animRot>
                                  </p:childTnLst>
                                </p:cTn>
                              </p:par>
                              <p:par>
                                <p:cTn id="429" presetID="8" presetClass="emph" presetSubtype="0" fill="hold" grpId="1" nodeType="withEffect">
                                  <p:stCondLst>
                                    <p:cond delay="0"/>
                                  </p:stCondLst>
                                  <p:childTnLst>
                                    <p:animRot by="21600000">
                                      <p:cBhvr>
                                        <p:cTn id="430" dur="3500" fill="hold"/>
                                        <p:tgtEl>
                                          <p:spTgt spid="16"/>
                                        </p:tgtEl>
                                        <p:attrNameLst>
                                          <p:attrName>r</p:attrName>
                                        </p:attrNameLst>
                                      </p:cBhvr>
                                    </p:animRot>
                                  </p:childTnLst>
                                </p:cTn>
                              </p:par>
                              <p:par>
                                <p:cTn id="431" presetID="8" presetClass="emph" presetSubtype="0" fill="hold" grpId="1" nodeType="withEffect">
                                  <p:stCondLst>
                                    <p:cond delay="0"/>
                                  </p:stCondLst>
                                  <p:childTnLst>
                                    <p:animRot by="21600000">
                                      <p:cBhvr>
                                        <p:cTn id="432" dur="3500" fill="hold"/>
                                        <p:tgtEl>
                                          <p:spTgt spid="17"/>
                                        </p:tgtEl>
                                        <p:attrNameLst>
                                          <p:attrName>r</p:attrName>
                                        </p:attrNameLst>
                                      </p:cBhvr>
                                    </p:animRot>
                                  </p:childTnLst>
                                </p:cTn>
                              </p:par>
                              <p:par>
                                <p:cTn id="433" presetID="8" presetClass="emph" presetSubtype="0" fill="hold" grpId="1" nodeType="withEffect">
                                  <p:stCondLst>
                                    <p:cond delay="0"/>
                                  </p:stCondLst>
                                  <p:childTnLst>
                                    <p:animRot by="21600000">
                                      <p:cBhvr>
                                        <p:cTn id="434" dur="3500" fill="hold"/>
                                        <p:tgtEl>
                                          <p:spTgt spid="29"/>
                                        </p:tgtEl>
                                        <p:attrNameLst>
                                          <p:attrName>r</p:attrName>
                                        </p:attrNameLst>
                                      </p:cBhvr>
                                    </p:animRot>
                                  </p:childTnLst>
                                </p:cTn>
                              </p:par>
                              <p:par>
                                <p:cTn id="435" presetID="8" presetClass="emph" presetSubtype="0" fill="hold" grpId="1" nodeType="withEffect">
                                  <p:stCondLst>
                                    <p:cond delay="0"/>
                                  </p:stCondLst>
                                  <p:childTnLst>
                                    <p:animRot by="21600000">
                                      <p:cBhvr>
                                        <p:cTn id="436" dur="3500" fill="hold"/>
                                        <p:tgtEl>
                                          <p:spTgt spid="30"/>
                                        </p:tgtEl>
                                        <p:attrNameLst>
                                          <p:attrName>r</p:attrName>
                                        </p:attrNameLst>
                                      </p:cBhvr>
                                    </p:animRot>
                                  </p:childTnLst>
                                </p:cTn>
                              </p:par>
                              <p:par>
                                <p:cTn id="437" presetID="8" presetClass="emph" presetSubtype="0" fill="hold" grpId="1" nodeType="withEffect">
                                  <p:stCondLst>
                                    <p:cond delay="0"/>
                                  </p:stCondLst>
                                  <p:childTnLst>
                                    <p:animRot by="21600000">
                                      <p:cBhvr>
                                        <p:cTn id="438" dur="3500" fill="hold"/>
                                        <p:tgtEl>
                                          <p:spTgt spid="123"/>
                                        </p:tgtEl>
                                        <p:attrNameLst>
                                          <p:attrName>r</p:attrName>
                                        </p:attrNameLst>
                                      </p:cBhvr>
                                    </p:animRot>
                                  </p:childTnLst>
                                </p:cTn>
                              </p:par>
                              <p:par>
                                <p:cTn id="439" presetID="8" presetClass="emph" presetSubtype="0" fill="hold" grpId="1" nodeType="withEffect">
                                  <p:stCondLst>
                                    <p:cond delay="0"/>
                                  </p:stCondLst>
                                  <p:childTnLst>
                                    <p:animRot by="21600000">
                                      <p:cBhvr>
                                        <p:cTn id="440" dur="3500" fill="hold"/>
                                        <p:tgtEl>
                                          <p:spTgt spid="124"/>
                                        </p:tgtEl>
                                        <p:attrNameLst>
                                          <p:attrName>r</p:attrName>
                                        </p:attrNameLst>
                                      </p:cBhvr>
                                    </p:animRot>
                                  </p:childTnLst>
                                </p:cTn>
                              </p:par>
                              <p:par>
                                <p:cTn id="441" presetID="8" presetClass="emph" presetSubtype="0" fill="hold" grpId="1" nodeType="withEffect">
                                  <p:stCondLst>
                                    <p:cond delay="0"/>
                                  </p:stCondLst>
                                  <p:childTnLst>
                                    <p:animRot by="21600000">
                                      <p:cBhvr>
                                        <p:cTn id="442" dur="3500" fill="hold"/>
                                        <p:tgtEl>
                                          <p:spTgt spid="125"/>
                                        </p:tgtEl>
                                        <p:attrNameLst>
                                          <p:attrName>r</p:attrName>
                                        </p:attrNameLst>
                                      </p:cBhvr>
                                    </p:animRot>
                                  </p:childTnLst>
                                </p:cTn>
                              </p:par>
                              <p:par>
                                <p:cTn id="443" presetID="8" presetClass="emph" presetSubtype="0" fill="hold" grpId="1" nodeType="withEffect">
                                  <p:stCondLst>
                                    <p:cond delay="0"/>
                                  </p:stCondLst>
                                  <p:childTnLst>
                                    <p:animRot by="21600000">
                                      <p:cBhvr>
                                        <p:cTn id="444" dur="3500" fill="hold"/>
                                        <p:tgtEl>
                                          <p:spTgt spid="126"/>
                                        </p:tgtEl>
                                        <p:attrNameLst>
                                          <p:attrName>r</p:attrName>
                                        </p:attrNameLst>
                                      </p:cBhvr>
                                    </p:animRot>
                                  </p:childTnLst>
                                </p:cTn>
                              </p:par>
                              <p:par>
                                <p:cTn id="445" presetID="8" presetClass="emph" presetSubtype="0" fill="hold" grpId="1" nodeType="withEffect">
                                  <p:stCondLst>
                                    <p:cond delay="0"/>
                                  </p:stCondLst>
                                  <p:childTnLst>
                                    <p:animRot by="21600000">
                                      <p:cBhvr>
                                        <p:cTn id="446" dur="3500" fill="hold"/>
                                        <p:tgtEl>
                                          <p:spTgt spid="127"/>
                                        </p:tgtEl>
                                        <p:attrNameLst>
                                          <p:attrName>r</p:attrName>
                                        </p:attrNameLst>
                                      </p:cBhvr>
                                    </p:animRot>
                                  </p:childTnLst>
                                </p:cTn>
                              </p:par>
                              <p:par>
                                <p:cTn id="447" presetID="8" presetClass="emph" presetSubtype="0" fill="hold" grpId="1" nodeType="withEffect">
                                  <p:stCondLst>
                                    <p:cond delay="0"/>
                                  </p:stCondLst>
                                  <p:childTnLst>
                                    <p:animRot by="21600000">
                                      <p:cBhvr>
                                        <p:cTn id="448" dur="3500" fill="hold"/>
                                        <p:tgtEl>
                                          <p:spTgt spid="128"/>
                                        </p:tgtEl>
                                        <p:attrNameLst>
                                          <p:attrName>r</p:attrName>
                                        </p:attrNameLst>
                                      </p:cBhvr>
                                    </p:animRot>
                                  </p:childTnLst>
                                </p:cTn>
                              </p:par>
                              <p:par>
                                <p:cTn id="449" presetID="8" presetClass="emph" presetSubtype="0" fill="hold" grpId="1" nodeType="withEffect">
                                  <p:stCondLst>
                                    <p:cond delay="0"/>
                                  </p:stCondLst>
                                  <p:childTnLst>
                                    <p:animRot by="21600000">
                                      <p:cBhvr>
                                        <p:cTn id="450" dur="3500" fill="hold"/>
                                        <p:tgtEl>
                                          <p:spTgt spid="165"/>
                                        </p:tgtEl>
                                        <p:attrNameLst>
                                          <p:attrName>r</p:attrName>
                                        </p:attrNameLst>
                                      </p:cBhvr>
                                    </p:animRot>
                                  </p:childTnLst>
                                </p:cTn>
                              </p:par>
                              <p:par>
                                <p:cTn id="451" presetID="8" presetClass="emph" presetSubtype="0" fill="hold" grpId="1" nodeType="withEffect">
                                  <p:stCondLst>
                                    <p:cond delay="0"/>
                                  </p:stCondLst>
                                  <p:childTnLst>
                                    <p:animRot by="21600000">
                                      <p:cBhvr>
                                        <p:cTn id="452" dur="3500" fill="hold"/>
                                        <p:tgtEl>
                                          <p:spTgt spid="166"/>
                                        </p:tgtEl>
                                        <p:attrNameLst>
                                          <p:attrName>r</p:attrName>
                                        </p:attrNameLst>
                                      </p:cBhvr>
                                    </p:animRot>
                                  </p:childTnLst>
                                </p:cTn>
                              </p:par>
                              <p:par>
                                <p:cTn id="453" presetID="8" presetClass="emph" presetSubtype="0" fill="hold" grpId="1" nodeType="withEffect">
                                  <p:stCondLst>
                                    <p:cond delay="0"/>
                                  </p:stCondLst>
                                  <p:childTnLst>
                                    <p:animRot by="21600000">
                                      <p:cBhvr>
                                        <p:cTn id="454" dur="3500" fill="hold"/>
                                        <p:tgtEl>
                                          <p:spTgt spid="167"/>
                                        </p:tgtEl>
                                        <p:attrNameLst>
                                          <p:attrName>r</p:attrName>
                                        </p:attrNameLst>
                                      </p:cBhvr>
                                    </p:animRot>
                                  </p:childTnLst>
                                </p:cTn>
                              </p:par>
                              <p:par>
                                <p:cTn id="455" presetID="8" presetClass="emph" presetSubtype="0" fill="hold" grpId="1" nodeType="withEffect">
                                  <p:stCondLst>
                                    <p:cond delay="0"/>
                                  </p:stCondLst>
                                  <p:childTnLst>
                                    <p:animRot by="21600000">
                                      <p:cBhvr>
                                        <p:cTn id="456" dur="3500" fill="hold"/>
                                        <p:tgtEl>
                                          <p:spTgt spid="168"/>
                                        </p:tgtEl>
                                        <p:attrNameLst>
                                          <p:attrName>r</p:attrName>
                                        </p:attrNameLst>
                                      </p:cBhvr>
                                    </p:animRot>
                                  </p:childTnLst>
                                </p:cTn>
                              </p:par>
                              <p:par>
                                <p:cTn id="457" presetID="8" presetClass="emph" presetSubtype="0" fill="hold" grpId="1" nodeType="withEffect">
                                  <p:stCondLst>
                                    <p:cond delay="0"/>
                                  </p:stCondLst>
                                  <p:childTnLst>
                                    <p:animRot by="21600000">
                                      <p:cBhvr>
                                        <p:cTn id="458" dur="3500" fill="hold"/>
                                        <p:tgtEl>
                                          <p:spTgt spid="169"/>
                                        </p:tgtEl>
                                        <p:attrNameLst>
                                          <p:attrName>r</p:attrName>
                                        </p:attrNameLst>
                                      </p:cBhvr>
                                    </p:animRot>
                                  </p:childTnLst>
                                </p:cTn>
                              </p:par>
                              <p:par>
                                <p:cTn id="459" presetID="8" presetClass="emph" presetSubtype="0" fill="hold" grpId="1" nodeType="withEffect">
                                  <p:stCondLst>
                                    <p:cond delay="0"/>
                                  </p:stCondLst>
                                  <p:childTnLst>
                                    <p:animRot by="21600000">
                                      <p:cBhvr>
                                        <p:cTn id="460" dur="3500" fill="hold"/>
                                        <p:tgtEl>
                                          <p:spTgt spid="170"/>
                                        </p:tgtEl>
                                        <p:attrNameLst>
                                          <p:attrName>r</p:attrName>
                                        </p:attrNameLst>
                                      </p:cBhvr>
                                    </p:animRot>
                                  </p:childTnLst>
                                </p:cTn>
                              </p:par>
                              <p:par>
                                <p:cTn id="461" presetID="8" presetClass="emph" presetSubtype="0" fill="hold" grpId="1" nodeType="withEffect">
                                  <p:stCondLst>
                                    <p:cond delay="0"/>
                                  </p:stCondLst>
                                  <p:childTnLst>
                                    <p:animRot by="21600000">
                                      <p:cBhvr>
                                        <p:cTn id="462" dur="3500" fill="hold"/>
                                        <p:tgtEl>
                                          <p:spTgt spid="171"/>
                                        </p:tgtEl>
                                        <p:attrNameLst>
                                          <p:attrName>r</p:attrName>
                                        </p:attrNameLst>
                                      </p:cBhvr>
                                    </p:animRot>
                                  </p:childTnLst>
                                </p:cTn>
                              </p:par>
                              <p:par>
                                <p:cTn id="463" presetID="8" presetClass="emph" presetSubtype="0" fill="hold" grpId="1" nodeType="withEffect">
                                  <p:stCondLst>
                                    <p:cond delay="0"/>
                                  </p:stCondLst>
                                  <p:childTnLst>
                                    <p:animRot by="21600000">
                                      <p:cBhvr>
                                        <p:cTn id="464" dur="3500" fill="hold"/>
                                        <p:tgtEl>
                                          <p:spTgt spid="172"/>
                                        </p:tgtEl>
                                        <p:attrNameLst>
                                          <p:attrName>r</p:attrName>
                                        </p:attrNameLst>
                                      </p:cBhvr>
                                    </p:animRot>
                                  </p:childTnLst>
                                </p:cTn>
                              </p:par>
                              <p:par>
                                <p:cTn id="465" presetID="8" presetClass="emph" presetSubtype="0" fill="hold" grpId="1" nodeType="withEffect">
                                  <p:stCondLst>
                                    <p:cond delay="0"/>
                                  </p:stCondLst>
                                  <p:childTnLst>
                                    <p:animRot by="21600000">
                                      <p:cBhvr>
                                        <p:cTn id="466" dur="3500" fill="hold"/>
                                        <p:tgtEl>
                                          <p:spTgt spid="173"/>
                                        </p:tgtEl>
                                        <p:attrNameLst>
                                          <p:attrName>r</p:attrName>
                                        </p:attrNameLst>
                                      </p:cBhvr>
                                    </p:animRot>
                                  </p:childTnLst>
                                </p:cTn>
                              </p:par>
                              <p:par>
                                <p:cTn id="467" presetID="8" presetClass="emph" presetSubtype="0" fill="hold" grpId="1" nodeType="withEffect">
                                  <p:stCondLst>
                                    <p:cond delay="0"/>
                                  </p:stCondLst>
                                  <p:childTnLst>
                                    <p:animRot by="21600000">
                                      <p:cBhvr>
                                        <p:cTn id="468" dur="3500" fill="hold"/>
                                        <p:tgtEl>
                                          <p:spTgt spid="174"/>
                                        </p:tgtEl>
                                        <p:attrNameLst>
                                          <p:attrName>r</p:attrName>
                                        </p:attrNameLst>
                                      </p:cBhvr>
                                    </p:animRot>
                                  </p:childTnLst>
                                </p:cTn>
                              </p:par>
                              <p:par>
                                <p:cTn id="469" presetID="8" presetClass="emph" presetSubtype="0" fill="hold" grpId="1" nodeType="withEffect">
                                  <p:stCondLst>
                                    <p:cond delay="0"/>
                                  </p:stCondLst>
                                  <p:childTnLst>
                                    <p:animRot by="21600000">
                                      <p:cBhvr>
                                        <p:cTn id="470" dur="3500" fill="hold"/>
                                        <p:tgtEl>
                                          <p:spTgt spid="175"/>
                                        </p:tgtEl>
                                        <p:attrNameLst>
                                          <p:attrName>r</p:attrName>
                                        </p:attrNameLst>
                                      </p:cBhvr>
                                    </p:animRot>
                                  </p:childTnLst>
                                </p:cTn>
                              </p:par>
                              <p:par>
                                <p:cTn id="471" presetID="8" presetClass="emph" presetSubtype="0" fill="hold" grpId="1" nodeType="withEffect">
                                  <p:stCondLst>
                                    <p:cond delay="0"/>
                                  </p:stCondLst>
                                  <p:childTnLst>
                                    <p:animRot by="21600000">
                                      <p:cBhvr>
                                        <p:cTn id="472" dur="3500" fill="hold"/>
                                        <p:tgtEl>
                                          <p:spTgt spid="176"/>
                                        </p:tgtEl>
                                        <p:attrNameLst>
                                          <p:attrName>r</p:attrName>
                                        </p:attrNameLst>
                                      </p:cBhvr>
                                    </p:animRot>
                                  </p:childTnLst>
                                </p:cTn>
                              </p:par>
                              <p:par>
                                <p:cTn id="473" presetID="8" presetClass="emph" presetSubtype="0" fill="hold" grpId="1" nodeType="withEffect">
                                  <p:stCondLst>
                                    <p:cond delay="0"/>
                                  </p:stCondLst>
                                  <p:childTnLst>
                                    <p:animRot by="21600000">
                                      <p:cBhvr>
                                        <p:cTn id="474" dur="3500" fill="hold"/>
                                        <p:tgtEl>
                                          <p:spTgt spid="179"/>
                                        </p:tgtEl>
                                        <p:attrNameLst>
                                          <p:attrName>r</p:attrName>
                                        </p:attrNameLst>
                                      </p:cBhvr>
                                    </p:animRot>
                                  </p:childTnLst>
                                </p:cTn>
                              </p:par>
                              <p:par>
                                <p:cTn id="475" presetID="8" presetClass="emph" presetSubtype="0" fill="hold" grpId="1" nodeType="withEffect">
                                  <p:stCondLst>
                                    <p:cond delay="0"/>
                                  </p:stCondLst>
                                  <p:childTnLst>
                                    <p:animRot by="21600000">
                                      <p:cBhvr>
                                        <p:cTn id="476" dur="3500" fill="hold"/>
                                        <p:tgtEl>
                                          <p:spTgt spid="180"/>
                                        </p:tgtEl>
                                        <p:attrNameLst>
                                          <p:attrName>r</p:attrName>
                                        </p:attrNameLst>
                                      </p:cBhvr>
                                    </p:animRot>
                                  </p:childTnLst>
                                </p:cTn>
                              </p:par>
                              <p:par>
                                <p:cTn id="477" presetID="8" presetClass="emph" presetSubtype="0" fill="hold" grpId="1" nodeType="withEffect">
                                  <p:stCondLst>
                                    <p:cond delay="0"/>
                                  </p:stCondLst>
                                  <p:childTnLst>
                                    <p:animRot by="21600000">
                                      <p:cBhvr>
                                        <p:cTn id="478" dur="3500" fill="hold"/>
                                        <p:tgtEl>
                                          <p:spTgt spid="181"/>
                                        </p:tgtEl>
                                        <p:attrNameLst>
                                          <p:attrName>r</p:attrName>
                                        </p:attrNameLst>
                                      </p:cBhvr>
                                    </p:animRot>
                                  </p:childTnLst>
                                </p:cTn>
                              </p:par>
                              <p:par>
                                <p:cTn id="479" presetID="8" presetClass="emph" presetSubtype="0" fill="hold" grpId="1" nodeType="withEffect">
                                  <p:stCondLst>
                                    <p:cond delay="0"/>
                                  </p:stCondLst>
                                  <p:childTnLst>
                                    <p:animRot by="21600000">
                                      <p:cBhvr>
                                        <p:cTn id="480" dur="3500" fill="hold"/>
                                        <p:tgtEl>
                                          <p:spTgt spid="182"/>
                                        </p:tgtEl>
                                        <p:attrNameLst>
                                          <p:attrName>r</p:attrName>
                                        </p:attrNameLst>
                                      </p:cBhvr>
                                    </p:animRot>
                                  </p:childTnLst>
                                </p:cTn>
                              </p:par>
                              <p:par>
                                <p:cTn id="481" presetID="8" presetClass="emph" presetSubtype="0" fill="hold" grpId="1" nodeType="withEffect">
                                  <p:stCondLst>
                                    <p:cond delay="0"/>
                                  </p:stCondLst>
                                  <p:childTnLst>
                                    <p:animRot by="21600000">
                                      <p:cBhvr>
                                        <p:cTn id="482" dur="3500" fill="hold"/>
                                        <p:tgtEl>
                                          <p:spTgt spid="183"/>
                                        </p:tgtEl>
                                        <p:attrNameLst>
                                          <p:attrName>r</p:attrName>
                                        </p:attrNameLst>
                                      </p:cBhvr>
                                    </p:animRot>
                                  </p:childTnLst>
                                </p:cTn>
                              </p:par>
                              <p:par>
                                <p:cTn id="483" presetID="8" presetClass="emph" presetSubtype="0" fill="hold" grpId="1" nodeType="withEffect">
                                  <p:stCondLst>
                                    <p:cond delay="0"/>
                                  </p:stCondLst>
                                  <p:childTnLst>
                                    <p:animRot by="21600000">
                                      <p:cBhvr>
                                        <p:cTn id="484" dur="3500" fill="hold"/>
                                        <p:tgtEl>
                                          <p:spTgt spid="184"/>
                                        </p:tgtEl>
                                        <p:attrNameLst>
                                          <p:attrName>r</p:attrName>
                                        </p:attrNameLst>
                                      </p:cBhvr>
                                    </p:animRot>
                                  </p:childTnLst>
                                </p:cTn>
                              </p:par>
                              <p:par>
                                <p:cTn id="485" presetID="8" presetClass="emph" presetSubtype="0" fill="hold" grpId="1" nodeType="withEffect">
                                  <p:stCondLst>
                                    <p:cond delay="0"/>
                                  </p:stCondLst>
                                  <p:childTnLst>
                                    <p:animRot by="21600000">
                                      <p:cBhvr>
                                        <p:cTn id="486" dur="3500" fill="hold"/>
                                        <p:tgtEl>
                                          <p:spTgt spid="185"/>
                                        </p:tgtEl>
                                        <p:attrNameLst>
                                          <p:attrName>r</p:attrName>
                                        </p:attrNameLst>
                                      </p:cBhvr>
                                    </p:animRot>
                                  </p:childTnLst>
                                </p:cTn>
                              </p:par>
                              <p:par>
                                <p:cTn id="487" presetID="8" presetClass="emph" presetSubtype="0" fill="hold" grpId="1" nodeType="withEffect">
                                  <p:stCondLst>
                                    <p:cond delay="0"/>
                                  </p:stCondLst>
                                  <p:childTnLst>
                                    <p:animRot by="21600000">
                                      <p:cBhvr>
                                        <p:cTn id="488" dur="3500" fill="hold"/>
                                        <p:tgtEl>
                                          <p:spTgt spid="186"/>
                                        </p:tgtEl>
                                        <p:attrNameLst>
                                          <p:attrName>r</p:attrName>
                                        </p:attrNameLst>
                                      </p:cBhvr>
                                    </p:animRot>
                                  </p:childTnLst>
                                </p:cTn>
                              </p:par>
                              <p:par>
                                <p:cTn id="489" presetID="8" presetClass="emph" presetSubtype="0" fill="hold" grpId="1" nodeType="withEffect">
                                  <p:stCondLst>
                                    <p:cond delay="0"/>
                                  </p:stCondLst>
                                  <p:childTnLst>
                                    <p:animRot by="21600000">
                                      <p:cBhvr>
                                        <p:cTn id="490" dur="3500" fill="hold"/>
                                        <p:tgtEl>
                                          <p:spTgt spid="187"/>
                                        </p:tgtEl>
                                        <p:attrNameLst>
                                          <p:attrName>r</p:attrName>
                                        </p:attrNameLst>
                                      </p:cBhvr>
                                    </p:animRot>
                                  </p:childTnLst>
                                </p:cTn>
                              </p:par>
                              <p:par>
                                <p:cTn id="491" presetID="8" presetClass="emph" presetSubtype="0" fill="hold" grpId="1" nodeType="withEffect">
                                  <p:stCondLst>
                                    <p:cond delay="0"/>
                                  </p:stCondLst>
                                  <p:childTnLst>
                                    <p:animRot by="21600000">
                                      <p:cBhvr>
                                        <p:cTn id="492" dur="3500" fill="hold"/>
                                        <p:tgtEl>
                                          <p:spTgt spid="188"/>
                                        </p:tgtEl>
                                        <p:attrNameLst>
                                          <p:attrName>r</p:attrName>
                                        </p:attrNameLst>
                                      </p:cBhvr>
                                    </p:animRot>
                                  </p:childTnLst>
                                </p:cTn>
                              </p:par>
                              <p:par>
                                <p:cTn id="493" presetID="8" presetClass="emph" presetSubtype="0" fill="hold" grpId="1" nodeType="withEffect">
                                  <p:stCondLst>
                                    <p:cond delay="0"/>
                                  </p:stCondLst>
                                  <p:childTnLst>
                                    <p:animRot by="21600000">
                                      <p:cBhvr>
                                        <p:cTn id="494" dur="3500" fill="hold"/>
                                        <p:tgtEl>
                                          <p:spTgt spid="189"/>
                                        </p:tgtEl>
                                        <p:attrNameLst>
                                          <p:attrName>r</p:attrName>
                                        </p:attrNameLst>
                                      </p:cBhvr>
                                    </p:animRot>
                                  </p:childTnLst>
                                </p:cTn>
                              </p:par>
                              <p:par>
                                <p:cTn id="495" presetID="8" presetClass="emph" presetSubtype="0" fill="hold" grpId="1" nodeType="withEffect">
                                  <p:stCondLst>
                                    <p:cond delay="0"/>
                                  </p:stCondLst>
                                  <p:childTnLst>
                                    <p:animRot by="21600000">
                                      <p:cBhvr>
                                        <p:cTn id="496" dur="3500" fill="hold"/>
                                        <p:tgtEl>
                                          <p:spTgt spid="190"/>
                                        </p:tgtEl>
                                        <p:attrNameLst>
                                          <p:attrName>r</p:attrName>
                                        </p:attrNameLst>
                                      </p:cBhvr>
                                    </p:animRot>
                                  </p:childTnLst>
                                </p:cTn>
                              </p:par>
                              <p:par>
                                <p:cTn id="497" presetID="8" presetClass="emph" presetSubtype="0" fill="hold" grpId="1" nodeType="withEffect">
                                  <p:stCondLst>
                                    <p:cond delay="0"/>
                                  </p:stCondLst>
                                  <p:childTnLst>
                                    <p:animRot by="21600000">
                                      <p:cBhvr>
                                        <p:cTn id="498" dur="3500" fill="hold"/>
                                        <p:tgtEl>
                                          <p:spTgt spid="191"/>
                                        </p:tgtEl>
                                        <p:attrNameLst>
                                          <p:attrName>r</p:attrName>
                                        </p:attrNameLst>
                                      </p:cBhvr>
                                    </p:animRot>
                                  </p:childTnLst>
                                </p:cTn>
                              </p:par>
                              <p:par>
                                <p:cTn id="499" presetID="8" presetClass="emph" presetSubtype="0" fill="hold" grpId="1" nodeType="withEffect">
                                  <p:stCondLst>
                                    <p:cond delay="0"/>
                                  </p:stCondLst>
                                  <p:childTnLst>
                                    <p:animRot by="21600000">
                                      <p:cBhvr>
                                        <p:cTn id="500" dur="3500" fill="hold"/>
                                        <p:tgtEl>
                                          <p:spTgt spid="192"/>
                                        </p:tgtEl>
                                        <p:attrNameLst>
                                          <p:attrName>r</p:attrName>
                                        </p:attrNameLst>
                                      </p:cBhvr>
                                    </p:animRot>
                                  </p:childTnLst>
                                </p:cTn>
                              </p:par>
                              <p:par>
                                <p:cTn id="501" presetID="8" presetClass="emph" presetSubtype="0" fill="hold" grpId="1" nodeType="withEffect">
                                  <p:stCondLst>
                                    <p:cond delay="0"/>
                                  </p:stCondLst>
                                  <p:childTnLst>
                                    <p:animRot by="21600000">
                                      <p:cBhvr>
                                        <p:cTn id="502" dur="3500" fill="hold"/>
                                        <p:tgtEl>
                                          <p:spTgt spid="193"/>
                                        </p:tgtEl>
                                        <p:attrNameLst>
                                          <p:attrName>r</p:attrName>
                                        </p:attrNameLst>
                                      </p:cBhvr>
                                    </p:animRot>
                                  </p:childTnLst>
                                </p:cTn>
                              </p:par>
                              <p:par>
                                <p:cTn id="503" presetID="8" presetClass="emph" presetSubtype="0" fill="hold" grpId="1" nodeType="withEffect">
                                  <p:stCondLst>
                                    <p:cond delay="0"/>
                                  </p:stCondLst>
                                  <p:childTnLst>
                                    <p:animRot by="21600000">
                                      <p:cBhvr>
                                        <p:cTn id="504" dur="3500" fill="hold"/>
                                        <p:tgtEl>
                                          <p:spTgt spid="194"/>
                                        </p:tgtEl>
                                        <p:attrNameLst>
                                          <p:attrName>r</p:attrName>
                                        </p:attrNameLst>
                                      </p:cBhvr>
                                    </p:animRot>
                                  </p:childTnLst>
                                </p:cTn>
                              </p:par>
                              <p:par>
                                <p:cTn id="505" presetID="8" presetClass="emph" presetSubtype="0" fill="hold" grpId="1" nodeType="withEffect">
                                  <p:stCondLst>
                                    <p:cond delay="0"/>
                                  </p:stCondLst>
                                  <p:childTnLst>
                                    <p:animRot by="21600000">
                                      <p:cBhvr>
                                        <p:cTn id="506" dur="3500" fill="hold"/>
                                        <p:tgtEl>
                                          <p:spTgt spid="195"/>
                                        </p:tgtEl>
                                        <p:attrNameLst>
                                          <p:attrName>r</p:attrName>
                                        </p:attrNameLst>
                                      </p:cBhvr>
                                    </p:animRot>
                                  </p:childTnLst>
                                </p:cTn>
                              </p:par>
                              <p:par>
                                <p:cTn id="507" presetID="8" presetClass="emph" presetSubtype="0" fill="hold" grpId="1" nodeType="withEffect">
                                  <p:stCondLst>
                                    <p:cond delay="0"/>
                                  </p:stCondLst>
                                  <p:childTnLst>
                                    <p:animRot by="21600000">
                                      <p:cBhvr>
                                        <p:cTn id="508" dur="3500" fill="hold"/>
                                        <p:tgtEl>
                                          <p:spTgt spid="196"/>
                                        </p:tgtEl>
                                        <p:attrNameLst>
                                          <p:attrName>r</p:attrName>
                                        </p:attrNameLst>
                                      </p:cBhvr>
                                    </p:animRot>
                                  </p:childTnLst>
                                </p:cTn>
                              </p:par>
                              <p:par>
                                <p:cTn id="509" presetID="2" presetClass="exit" presetSubtype="4" fill="hold" grpId="2" nodeType="withEffect">
                                  <p:stCondLst>
                                    <p:cond delay="0"/>
                                  </p:stCondLst>
                                  <p:childTnLst>
                                    <p:anim calcmode="lin" valueType="num">
                                      <p:cBhvr additive="base">
                                        <p:cTn id="510" dur="3500"/>
                                        <p:tgtEl>
                                          <p:spTgt spid="3"/>
                                        </p:tgtEl>
                                        <p:attrNameLst>
                                          <p:attrName>ppt_x</p:attrName>
                                        </p:attrNameLst>
                                      </p:cBhvr>
                                      <p:tavLst>
                                        <p:tav tm="0">
                                          <p:val>
                                            <p:strVal val="ppt_x"/>
                                          </p:val>
                                        </p:tav>
                                        <p:tav tm="100000">
                                          <p:val>
                                            <p:strVal val="ppt_x"/>
                                          </p:val>
                                        </p:tav>
                                      </p:tavLst>
                                    </p:anim>
                                    <p:anim calcmode="lin" valueType="num">
                                      <p:cBhvr additive="base">
                                        <p:cTn id="511" dur="3500"/>
                                        <p:tgtEl>
                                          <p:spTgt spid="3"/>
                                        </p:tgtEl>
                                        <p:attrNameLst>
                                          <p:attrName>ppt_y</p:attrName>
                                        </p:attrNameLst>
                                      </p:cBhvr>
                                      <p:tavLst>
                                        <p:tav tm="0">
                                          <p:val>
                                            <p:strVal val="ppt_y"/>
                                          </p:val>
                                        </p:tav>
                                        <p:tav tm="100000">
                                          <p:val>
                                            <p:strVal val="1+ppt_h/2"/>
                                          </p:val>
                                        </p:tav>
                                      </p:tavLst>
                                    </p:anim>
                                    <p:set>
                                      <p:cBhvr>
                                        <p:cTn id="512" dur="1" fill="hold">
                                          <p:stCondLst>
                                            <p:cond delay="3499"/>
                                          </p:stCondLst>
                                        </p:cTn>
                                        <p:tgtEl>
                                          <p:spTgt spid="3"/>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500"/>
                                        <p:tgtEl>
                                          <p:spTgt spid="4"/>
                                        </p:tgtEl>
                                        <p:attrNameLst>
                                          <p:attrName>ppt_x</p:attrName>
                                        </p:attrNameLst>
                                      </p:cBhvr>
                                      <p:tavLst>
                                        <p:tav tm="0">
                                          <p:val>
                                            <p:strVal val="ppt_x"/>
                                          </p:val>
                                        </p:tav>
                                        <p:tav tm="100000">
                                          <p:val>
                                            <p:strVal val="ppt_x"/>
                                          </p:val>
                                        </p:tav>
                                      </p:tavLst>
                                    </p:anim>
                                    <p:anim calcmode="lin" valueType="num">
                                      <p:cBhvr additive="base">
                                        <p:cTn id="515" dur="3500"/>
                                        <p:tgtEl>
                                          <p:spTgt spid="4"/>
                                        </p:tgtEl>
                                        <p:attrNameLst>
                                          <p:attrName>ppt_y</p:attrName>
                                        </p:attrNameLst>
                                      </p:cBhvr>
                                      <p:tavLst>
                                        <p:tav tm="0">
                                          <p:val>
                                            <p:strVal val="ppt_y"/>
                                          </p:val>
                                        </p:tav>
                                        <p:tav tm="100000">
                                          <p:val>
                                            <p:strVal val="1+ppt_h/2"/>
                                          </p:val>
                                        </p:tav>
                                      </p:tavLst>
                                    </p:anim>
                                    <p:set>
                                      <p:cBhvr>
                                        <p:cTn id="516" dur="1" fill="hold">
                                          <p:stCondLst>
                                            <p:cond delay="3499"/>
                                          </p:stCondLst>
                                        </p:cTn>
                                        <p:tgtEl>
                                          <p:spTgt spid="4"/>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500"/>
                                        <p:tgtEl>
                                          <p:spTgt spid="16"/>
                                        </p:tgtEl>
                                        <p:attrNameLst>
                                          <p:attrName>ppt_x</p:attrName>
                                        </p:attrNameLst>
                                      </p:cBhvr>
                                      <p:tavLst>
                                        <p:tav tm="0">
                                          <p:val>
                                            <p:strVal val="ppt_x"/>
                                          </p:val>
                                        </p:tav>
                                        <p:tav tm="100000">
                                          <p:val>
                                            <p:strVal val="ppt_x"/>
                                          </p:val>
                                        </p:tav>
                                      </p:tavLst>
                                    </p:anim>
                                    <p:anim calcmode="lin" valueType="num">
                                      <p:cBhvr additive="base">
                                        <p:cTn id="519" dur="3500"/>
                                        <p:tgtEl>
                                          <p:spTgt spid="16"/>
                                        </p:tgtEl>
                                        <p:attrNameLst>
                                          <p:attrName>ppt_y</p:attrName>
                                        </p:attrNameLst>
                                      </p:cBhvr>
                                      <p:tavLst>
                                        <p:tav tm="0">
                                          <p:val>
                                            <p:strVal val="ppt_y"/>
                                          </p:val>
                                        </p:tav>
                                        <p:tav tm="100000">
                                          <p:val>
                                            <p:strVal val="1+ppt_h/2"/>
                                          </p:val>
                                        </p:tav>
                                      </p:tavLst>
                                    </p:anim>
                                    <p:set>
                                      <p:cBhvr>
                                        <p:cTn id="520" dur="1" fill="hold">
                                          <p:stCondLst>
                                            <p:cond delay="3499"/>
                                          </p:stCondLst>
                                        </p:cTn>
                                        <p:tgtEl>
                                          <p:spTgt spid="16"/>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500"/>
                                        <p:tgtEl>
                                          <p:spTgt spid="17"/>
                                        </p:tgtEl>
                                        <p:attrNameLst>
                                          <p:attrName>ppt_x</p:attrName>
                                        </p:attrNameLst>
                                      </p:cBhvr>
                                      <p:tavLst>
                                        <p:tav tm="0">
                                          <p:val>
                                            <p:strVal val="ppt_x"/>
                                          </p:val>
                                        </p:tav>
                                        <p:tav tm="100000">
                                          <p:val>
                                            <p:strVal val="ppt_x"/>
                                          </p:val>
                                        </p:tav>
                                      </p:tavLst>
                                    </p:anim>
                                    <p:anim calcmode="lin" valueType="num">
                                      <p:cBhvr additive="base">
                                        <p:cTn id="523" dur="3500"/>
                                        <p:tgtEl>
                                          <p:spTgt spid="17"/>
                                        </p:tgtEl>
                                        <p:attrNameLst>
                                          <p:attrName>ppt_y</p:attrName>
                                        </p:attrNameLst>
                                      </p:cBhvr>
                                      <p:tavLst>
                                        <p:tav tm="0">
                                          <p:val>
                                            <p:strVal val="ppt_y"/>
                                          </p:val>
                                        </p:tav>
                                        <p:tav tm="100000">
                                          <p:val>
                                            <p:strVal val="1+ppt_h/2"/>
                                          </p:val>
                                        </p:tav>
                                      </p:tavLst>
                                    </p:anim>
                                    <p:set>
                                      <p:cBhvr>
                                        <p:cTn id="524" dur="1" fill="hold">
                                          <p:stCondLst>
                                            <p:cond delay="3499"/>
                                          </p:stCondLst>
                                        </p:cTn>
                                        <p:tgtEl>
                                          <p:spTgt spid="17"/>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500"/>
                                        <p:tgtEl>
                                          <p:spTgt spid="29"/>
                                        </p:tgtEl>
                                        <p:attrNameLst>
                                          <p:attrName>ppt_x</p:attrName>
                                        </p:attrNameLst>
                                      </p:cBhvr>
                                      <p:tavLst>
                                        <p:tav tm="0">
                                          <p:val>
                                            <p:strVal val="ppt_x"/>
                                          </p:val>
                                        </p:tav>
                                        <p:tav tm="100000">
                                          <p:val>
                                            <p:strVal val="ppt_x"/>
                                          </p:val>
                                        </p:tav>
                                      </p:tavLst>
                                    </p:anim>
                                    <p:anim calcmode="lin" valueType="num">
                                      <p:cBhvr additive="base">
                                        <p:cTn id="527" dur="3500"/>
                                        <p:tgtEl>
                                          <p:spTgt spid="29"/>
                                        </p:tgtEl>
                                        <p:attrNameLst>
                                          <p:attrName>ppt_y</p:attrName>
                                        </p:attrNameLst>
                                      </p:cBhvr>
                                      <p:tavLst>
                                        <p:tav tm="0">
                                          <p:val>
                                            <p:strVal val="ppt_y"/>
                                          </p:val>
                                        </p:tav>
                                        <p:tav tm="100000">
                                          <p:val>
                                            <p:strVal val="1+ppt_h/2"/>
                                          </p:val>
                                        </p:tav>
                                      </p:tavLst>
                                    </p:anim>
                                    <p:set>
                                      <p:cBhvr>
                                        <p:cTn id="528" dur="1" fill="hold">
                                          <p:stCondLst>
                                            <p:cond delay="3499"/>
                                          </p:stCondLst>
                                        </p:cTn>
                                        <p:tgtEl>
                                          <p:spTgt spid="29"/>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500"/>
                                        <p:tgtEl>
                                          <p:spTgt spid="30"/>
                                        </p:tgtEl>
                                        <p:attrNameLst>
                                          <p:attrName>ppt_x</p:attrName>
                                        </p:attrNameLst>
                                      </p:cBhvr>
                                      <p:tavLst>
                                        <p:tav tm="0">
                                          <p:val>
                                            <p:strVal val="ppt_x"/>
                                          </p:val>
                                        </p:tav>
                                        <p:tav tm="100000">
                                          <p:val>
                                            <p:strVal val="ppt_x"/>
                                          </p:val>
                                        </p:tav>
                                      </p:tavLst>
                                    </p:anim>
                                    <p:anim calcmode="lin" valueType="num">
                                      <p:cBhvr additive="base">
                                        <p:cTn id="531" dur="3500"/>
                                        <p:tgtEl>
                                          <p:spTgt spid="30"/>
                                        </p:tgtEl>
                                        <p:attrNameLst>
                                          <p:attrName>ppt_y</p:attrName>
                                        </p:attrNameLst>
                                      </p:cBhvr>
                                      <p:tavLst>
                                        <p:tav tm="0">
                                          <p:val>
                                            <p:strVal val="ppt_y"/>
                                          </p:val>
                                        </p:tav>
                                        <p:tav tm="100000">
                                          <p:val>
                                            <p:strVal val="1+ppt_h/2"/>
                                          </p:val>
                                        </p:tav>
                                      </p:tavLst>
                                    </p:anim>
                                    <p:set>
                                      <p:cBhvr>
                                        <p:cTn id="532" dur="1" fill="hold">
                                          <p:stCondLst>
                                            <p:cond delay="3499"/>
                                          </p:stCondLst>
                                        </p:cTn>
                                        <p:tgtEl>
                                          <p:spTgt spid="30"/>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500"/>
                                        <p:tgtEl>
                                          <p:spTgt spid="123"/>
                                        </p:tgtEl>
                                        <p:attrNameLst>
                                          <p:attrName>ppt_x</p:attrName>
                                        </p:attrNameLst>
                                      </p:cBhvr>
                                      <p:tavLst>
                                        <p:tav tm="0">
                                          <p:val>
                                            <p:strVal val="ppt_x"/>
                                          </p:val>
                                        </p:tav>
                                        <p:tav tm="100000">
                                          <p:val>
                                            <p:strVal val="ppt_x"/>
                                          </p:val>
                                        </p:tav>
                                      </p:tavLst>
                                    </p:anim>
                                    <p:anim calcmode="lin" valueType="num">
                                      <p:cBhvr additive="base">
                                        <p:cTn id="535" dur="3500"/>
                                        <p:tgtEl>
                                          <p:spTgt spid="123"/>
                                        </p:tgtEl>
                                        <p:attrNameLst>
                                          <p:attrName>ppt_y</p:attrName>
                                        </p:attrNameLst>
                                      </p:cBhvr>
                                      <p:tavLst>
                                        <p:tav tm="0">
                                          <p:val>
                                            <p:strVal val="ppt_y"/>
                                          </p:val>
                                        </p:tav>
                                        <p:tav tm="100000">
                                          <p:val>
                                            <p:strVal val="1+ppt_h/2"/>
                                          </p:val>
                                        </p:tav>
                                      </p:tavLst>
                                    </p:anim>
                                    <p:set>
                                      <p:cBhvr>
                                        <p:cTn id="536" dur="1" fill="hold">
                                          <p:stCondLst>
                                            <p:cond delay="3499"/>
                                          </p:stCondLst>
                                        </p:cTn>
                                        <p:tgtEl>
                                          <p:spTgt spid="123"/>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500"/>
                                        <p:tgtEl>
                                          <p:spTgt spid="124"/>
                                        </p:tgtEl>
                                        <p:attrNameLst>
                                          <p:attrName>ppt_x</p:attrName>
                                        </p:attrNameLst>
                                      </p:cBhvr>
                                      <p:tavLst>
                                        <p:tav tm="0">
                                          <p:val>
                                            <p:strVal val="ppt_x"/>
                                          </p:val>
                                        </p:tav>
                                        <p:tav tm="100000">
                                          <p:val>
                                            <p:strVal val="ppt_x"/>
                                          </p:val>
                                        </p:tav>
                                      </p:tavLst>
                                    </p:anim>
                                    <p:anim calcmode="lin" valueType="num">
                                      <p:cBhvr additive="base">
                                        <p:cTn id="539" dur="3500"/>
                                        <p:tgtEl>
                                          <p:spTgt spid="124"/>
                                        </p:tgtEl>
                                        <p:attrNameLst>
                                          <p:attrName>ppt_y</p:attrName>
                                        </p:attrNameLst>
                                      </p:cBhvr>
                                      <p:tavLst>
                                        <p:tav tm="0">
                                          <p:val>
                                            <p:strVal val="ppt_y"/>
                                          </p:val>
                                        </p:tav>
                                        <p:tav tm="100000">
                                          <p:val>
                                            <p:strVal val="1+ppt_h/2"/>
                                          </p:val>
                                        </p:tav>
                                      </p:tavLst>
                                    </p:anim>
                                    <p:set>
                                      <p:cBhvr>
                                        <p:cTn id="540" dur="1" fill="hold">
                                          <p:stCondLst>
                                            <p:cond delay="3499"/>
                                          </p:stCondLst>
                                        </p:cTn>
                                        <p:tgtEl>
                                          <p:spTgt spid="124"/>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500"/>
                                        <p:tgtEl>
                                          <p:spTgt spid="125"/>
                                        </p:tgtEl>
                                        <p:attrNameLst>
                                          <p:attrName>ppt_x</p:attrName>
                                        </p:attrNameLst>
                                      </p:cBhvr>
                                      <p:tavLst>
                                        <p:tav tm="0">
                                          <p:val>
                                            <p:strVal val="ppt_x"/>
                                          </p:val>
                                        </p:tav>
                                        <p:tav tm="100000">
                                          <p:val>
                                            <p:strVal val="ppt_x"/>
                                          </p:val>
                                        </p:tav>
                                      </p:tavLst>
                                    </p:anim>
                                    <p:anim calcmode="lin" valueType="num">
                                      <p:cBhvr additive="base">
                                        <p:cTn id="543" dur="3500"/>
                                        <p:tgtEl>
                                          <p:spTgt spid="125"/>
                                        </p:tgtEl>
                                        <p:attrNameLst>
                                          <p:attrName>ppt_y</p:attrName>
                                        </p:attrNameLst>
                                      </p:cBhvr>
                                      <p:tavLst>
                                        <p:tav tm="0">
                                          <p:val>
                                            <p:strVal val="ppt_y"/>
                                          </p:val>
                                        </p:tav>
                                        <p:tav tm="100000">
                                          <p:val>
                                            <p:strVal val="1+ppt_h/2"/>
                                          </p:val>
                                        </p:tav>
                                      </p:tavLst>
                                    </p:anim>
                                    <p:set>
                                      <p:cBhvr>
                                        <p:cTn id="544" dur="1" fill="hold">
                                          <p:stCondLst>
                                            <p:cond delay="3499"/>
                                          </p:stCondLst>
                                        </p:cTn>
                                        <p:tgtEl>
                                          <p:spTgt spid="125"/>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500"/>
                                        <p:tgtEl>
                                          <p:spTgt spid="126"/>
                                        </p:tgtEl>
                                        <p:attrNameLst>
                                          <p:attrName>ppt_x</p:attrName>
                                        </p:attrNameLst>
                                      </p:cBhvr>
                                      <p:tavLst>
                                        <p:tav tm="0">
                                          <p:val>
                                            <p:strVal val="ppt_x"/>
                                          </p:val>
                                        </p:tav>
                                        <p:tav tm="100000">
                                          <p:val>
                                            <p:strVal val="ppt_x"/>
                                          </p:val>
                                        </p:tav>
                                      </p:tavLst>
                                    </p:anim>
                                    <p:anim calcmode="lin" valueType="num">
                                      <p:cBhvr additive="base">
                                        <p:cTn id="547" dur="3500"/>
                                        <p:tgtEl>
                                          <p:spTgt spid="126"/>
                                        </p:tgtEl>
                                        <p:attrNameLst>
                                          <p:attrName>ppt_y</p:attrName>
                                        </p:attrNameLst>
                                      </p:cBhvr>
                                      <p:tavLst>
                                        <p:tav tm="0">
                                          <p:val>
                                            <p:strVal val="ppt_y"/>
                                          </p:val>
                                        </p:tav>
                                        <p:tav tm="100000">
                                          <p:val>
                                            <p:strVal val="1+ppt_h/2"/>
                                          </p:val>
                                        </p:tav>
                                      </p:tavLst>
                                    </p:anim>
                                    <p:set>
                                      <p:cBhvr>
                                        <p:cTn id="548" dur="1" fill="hold">
                                          <p:stCondLst>
                                            <p:cond delay="3499"/>
                                          </p:stCondLst>
                                        </p:cTn>
                                        <p:tgtEl>
                                          <p:spTgt spid="126"/>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500"/>
                                        <p:tgtEl>
                                          <p:spTgt spid="127"/>
                                        </p:tgtEl>
                                        <p:attrNameLst>
                                          <p:attrName>ppt_x</p:attrName>
                                        </p:attrNameLst>
                                      </p:cBhvr>
                                      <p:tavLst>
                                        <p:tav tm="0">
                                          <p:val>
                                            <p:strVal val="ppt_x"/>
                                          </p:val>
                                        </p:tav>
                                        <p:tav tm="100000">
                                          <p:val>
                                            <p:strVal val="ppt_x"/>
                                          </p:val>
                                        </p:tav>
                                      </p:tavLst>
                                    </p:anim>
                                    <p:anim calcmode="lin" valueType="num">
                                      <p:cBhvr additive="base">
                                        <p:cTn id="551" dur="3500"/>
                                        <p:tgtEl>
                                          <p:spTgt spid="127"/>
                                        </p:tgtEl>
                                        <p:attrNameLst>
                                          <p:attrName>ppt_y</p:attrName>
                                        </p:attrNameLst>
                                      </p:cBhvr>
                                      <p:tavLst>
                                        <p:tav tm="0">
                                          <p:val>
                                            <p:strVal val="ppt_y"/>
                                          </p:val>
                                        </p:tav>
                                        <p:tav tm="100000">
                                          <p:val>
                                            <p:strVal val="1+ppt_h/2"/>
                                          </p:val>
                                        </p:tav>
                                      </p:tavLst>
                                    </p:anim>
                                    <p:set>
                                      <p:cBhvr>
                                        <p:cTn id="552" dur="1" fill="hold">
                                          <p:stCondLst>
                                            <p:cond delay="3499"/>
                                          </p:stCondLst>
                                        </p:cTn>
                                        <p:tgtEl>
                                          <p:spTgt spid="127"/>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500"/>
                                        <p:tgtEl>
                                          <p:spTgt spid="128"/>
                                        </p:tgtEl>
                                        <p:attrNameLst>
                                          <p:attrName>ppt_x</p:attrName>
                                        </p:attrNameLst>
                                      </p:cBhvr>
                                      <p:tavLst>
                                        <p:tav tm="0">
                                          <p:val>
                                            <p:strVal val="ppt_x"/>
                                          </p:val>
                                        </p:tav>
                                        <p:tav tm="100000">
                                          <p:val>
                                            <p:strVal val="ppt_x"/>
                                          </p:val>
                                        </p:tav>
                                      </p:tavLst>
                                    </p:anim>
                                    <p:anim calcmode="lin" valueType="num">
                                      <p:cBhvr additive="base">
                                        <p:cTn id="555" dur="3500"/>
                                        <p:tgtEl>
                                          <p:spTgt spid="128"/>
                                        </p:tgtEl>
                                        <p:attrNameLst>
                                          <p:attrName>ppt_y</p:attrName>
                                        </p:attrNameLst>
                                      </p:cBhvr>
                                      <p:tavLst>
                                        <p:tav tm="0">
                                          <p:val>
                                            <p:strVal val="ppt_y"/>
                                          </p:val>
                                        </p:tav>
                                        <p:tav tm="100000">
                                          <p:val>
                                            <p:strVal val="1+ppt_h/2"/>
                                          </p:val>
                                        </p:tav>
                                      </p:tavLst>
                                    </p:anim>
                                    <p:set>
                                      <p:cBhvr>
                                        <p:cTn id="556" dur="1" fill="hold">
                                          <p:stCondLst>
                                            <p:cond delay="3499"/>
                                          </p:stCondLst>
                                        </p:cTn>
                                        <p:tgtEl>
                                          <p:spTgt spid="128"/>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500"/>
                                        <p:tgtEl>
                                          <p:spTgt spid="165"/>
                                        </p:tgtEl>
                                        <p:attrNameLst>
                                          <p:attrName>ppt_x</p:attrName>
                                        </p:attrNameLst>
                                      </p:cBhvr>
                                      <p:tavLst>
                                        <p:tav tm="0">
                                          <p:val>
                                            <p:strVal val="ppt_x"/>
                                          </p:val>
                                        </p:tav>
                                        <p:tav tm="100000">
                                          <p:val>
                                            <p:strVal val="ppt_x"/>
                                          </p:val>
                                        </p:tav>
                                      </p:tavLst>
                                    </p:anim>
                                    <p:anim calcmode="lin" valueType="num">
                                      <p:cBhvr additive="base">
                                        <p:cTn id="559" dur="3500"/>
                                        <p:tgtEl>
                                          <p:spTgt spid="165"/>
                                        </p:tgtEl>
                                        <p:attrNameLst>
                                          <p:attrName>ppt_y</p:attrName>
                                        </p:attrNameLst>
                                      </p:cBhvr>
                                      <p:tavLst>
                                        <p:tav tm="0">
                                          <p:val>
                                            <p:strVal val="ppt_y"/>
                                          </p:val>
                                        </p:tav>
                                        <p:tav tm="100000">
                                          <p:val>
                                            <p:strVal val="1+ppt_h/2"/>
                                          </p:val>
                                        </p:tav>
                                      </p:tavLst>
                                    </p:anim>
                                    <p:set>
                                      <p:cBhvr>
                                        <p:cTn id="560" dur="1" fill="hold">
                                          <p:stCondLst>
                                            <p:cond delay="3499"/>
                                          </p:stCondLst>
                                        </p:cTn>
                                        <p:tgtEl>
                                          <p:spTgt spid="165"/>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500"/>
                                        <p:tgtEl>
                                          <p:spTgt spid="166"/>
                                        </p:tgtEl>
                                        <p:attrNameLst>
                                          <p:attrName>ppt_x</p:attrName>
                                        </p:attrNameLst>
                                      </p:cBhvr>
                                      <p:tavLst>
                                        <p:tav tm="0">
                                          <p:val>
                                            <p:strVal val="ppt_x"/>
                                          </p:val>
                                        </p:tav>
                                        <p:tav tm="100000">
                                          <p:val>
                                            <p:strVal val="ppt_x"/>
                                          </p:val>
                                        </p:tav>
                                      </p:tavLst>
                                    </p:anim>
                                    <p:anim calcmode="lin" valueType="num">
                                      <p:cBhvr additive="base">
                                        <p:cTn id="563" dur="3500"/>
                                        <p:tgtEl>
                                          <p:spTgt spid="166"/>
                                        </p:tgtEl>
                                        <p:attrNameLst>
                                          <p:attrName>ppt_y</p:attrName>
                                        </p:attrNameLst>
                                      </p:cBhvr>
                                      <p:tavLst>
                                        <p:tav tm="0">
                                          <p:val>
                                            <p:strVal val="ppt_y"/>
                                          </p:val>
                                        </p:tav>
                                        <p:tav tm="100000">
                                          <p:val>
                                            <p:strVal val="1+ppt_h/2"/>
                                          </p:val>
                                        </p:tav>
                                      </p:tavLst>
                                    </p:anim>
                                    <p:set>
                                      <p:cBhvr>
                                        <p:cTn id="564" dur="1" fill="hold">
                                          <p:stCondLst>
                                            <p:cond delay="3499"/>
                                          </p:stCondLst>
                                        </p:cTn>
                                        <p:tgtEl>
                                          <p:spTgt spid="166"/>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500"/>
                                        <p:tgtEl>
                                          <p:spTgt spid="167"/>
                                        </p:tgtEl>
                                        <p:attrNameLst>
                                          <p:attrName>ppt_x</p:attrName>
                                        </p:attrNameLst>
                                      </p:cBhvr>
                                      <p:tavLst>
                                        <p:tav tm="0">
                                          <p:val>
                                            <p:strVal val="ppt_x"/>
                                          </p:val>
                                        </p:tav>
                                        <p:tav tm="100000">
                                          <p:val>
                                            <p:strVal val="ppt_x"/>
                                          </p:val>
                                        </p:tav>
                                      </p:tavLst>
                                    </p:anim>
                                    <p:anim calcmode="lin" valueType="num">
                                      <p:cBhvr additive="base">
                                        <p:cTn id="567" dur="3500"/>
                                        <p:tgtEl>
                                          <p:spTgt spid="167"/>
                                        </p:tgtEl>
                                        <p:attrNameLst>
                                          <p:attrName>ppt_y</p:attrName>
                                        </p:attrNameLst>
                                      </p:cBhvr>
                                      <p:tavLst>
                                        <p:tav tm="0">
                                          <p:val>
                                            <p:strVal val="ppt_y"/>
                                          </p:val>
                                        </p:tav>
                                        <p:tav tm="100000">
                                          <p:val>
                                            <p:strVal val="1+ppt_h/2"/>
                                          </p:val>
                                        </p:tav>
                                      </p:tavLst>
                                    </p:anim>
                                    <p:set>
                                      <p:cBhvr>
                                        <p:cTn id="568" dur="1" fill="hold">
                                          <p:stCondLst>
                                            <p:cond delay="3499"/>
                                          </p:stCondLst>
                                        </p:cTn>
                                        <p:tgtEl>
                                          <p:spTgt spid="167"/>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500"/>
                                        <p:tgtEl>
                                          <p:spTgt spid="168"/>
                                        </p:tgtEl>
                                        <p:attrNameLst>
                                          <p:attrName>ppt_x</p:attrName>
                                        </p:attrNameLst>
                                      </p:cBhvr>
                                      <p:tavLst>
                                        <p:tav tm="0">
                                          <p:val>
                                            <p:strVal val="ppt_x"/>
                                          </p:val>
                                        </p:tav>
                                        <p:tav tm="100000">
                                          <p:val>
                                            <p:strVal val="ppt_x"/>
                                          </p:val>
                                        </p:tav>
                                      </p:tavLst>
                                    </p:anim>
                                    <p:anim calcmode="lin" valueType="num">
                                      <p:cBhvr additive="base">
                                        <p:cTn id="571" dur="3500"/>
                                        <p:tgtEl>
                                          <p:spTgt spid="168"/>
                                        </p:tgtEl>
                                        <p:attrNameLst>
                                          <p:attrName>ppt_y</p:attrName>
                                        </p:attrNameLst>
                                      </p:cBhvr>
                                      <p:tavLst>
                                        <p:tav tm="0">
                                          <p:val>
                                            <p:strVal val="ppt_y"/>
                                          </p:val>
                                        </p:tav>
                                        <p:tav tm="100000">
                                          <p:val>
                                            <p:strVal val="1+ppt_h/2"/>
                                          </p:val>
                                        </p:tav>
                                      </p:tavLst>
                                    </p:anim>
                                    <p:set>
                                      <p:cBhvr>
                                        <p:cTn id="572" dur="1" fill="hold">
                                          <p:stCondLst>
                                            <p:cond delay="3499"/>
                                          </p:stCondLst>
                                        </p:cTn>
                                        <p:tgtEl>
                                          <p:spTgt spid="168"/>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500"/>
                                        <p:tgtEl>
                                          <p:spTgt spid="169"/>
                                        </p:tgtEl>
                                        <p:attrNameLst>
                                          <p:attrName>ppt_x</p:attrName>
                                        </p:attrNameLst>
                                      </p:cBhvr>
                                      <p:tavLst>
                                        <p:tav tm="0">
                                          <p:val>
                                            <p:strVal val="ppt_x"/>
                                          </p:val>
                                        </p:tav>
                                        <p:tav tm="100000">
                                          <p:val>
                                            <p:strVal val="ppt_x"/>
                                          </p:val>
                                        </p:tav>
                                      </p:tavLst>
                                    </p:anim>
                                    <p:anim calcmode="lin" valueType="num">
                                      <p:cBhvr additive="base">
                                        <p:cTn id="575" dur="3500"/>
                                        <p:tgtEl>
                                          <p:spTgt spid="169"/>
                                        </p:tgtEl>
                                        <p:attrNameLst>
                                          <p:attrName>ppt_y</p:attrName>
                                        </p:attrNameLst>
                                      </p:cBhvr>
                                      <p:tavLst>
                                        <p:tav tm="0">
                                          <p:val>
                                            <p:strVal val="ppt_y"/>
                                          </p:val>
                                        </p:tav>
                                        <p:tav tm="100000">
                                          <p:val>
                                            <p:strVal val="1+ppt_h/2"/>
                                          </p:val>
                                        </p:tav>
                                      </p:tavLst>
                                    </p:anim>
                                    <p:set>
                                      <p:cBhvr>
                                        <p:cTn id="576" dur="1" fill="hold">
                                          <p:stCondLst>
                                            <p:cond delay="3499"/>
                                          </p:stCondLst>
                                        </p:cTn>
                                        <p:tgtEl>
                                          <p:spTgt spid="169"/>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500"/>
                                        <p:tgtEl>
                                          <p:spTgt spid="170"/>
                                        </p:tgtEl>
                                        <p:attrNameLst>
                                          <p:attrName>ppt_x</p:attrName>
                                        </p:attrNameLst>
                                      </p:cBhvr>
                                      <p:tavLst>
                                        <p:tav tm="0">
                                          <p:val>
                                            <p:strVal val="ppt_x"/>
                                          </p:val>
                                        </p:tav>
                                        <p:tav tm="100000">
                                          <p:val>
                                            <p:strVal val="ppt_x"/>
                                          </p:val>
                                        </p:tav>
                                      </p:tavLst>
                                    </p:anim>
                                    <p:anim calcmode="lin" valueType="num">
                                      <p:cBhvr additive="base">
                                        <p:cTn id="579" dur="3500"/>
                                        <p:tgtEl>
                                          <p:spTgt spid="170"/>
                                        </p:tgtEl>
                                        <p:attrNameLst>
                                          <p:attrName>ppt_y</p:attrName>
                                        </p:attrNameLst>
                                      </p:cBhvr>
                                      <p:tavLst>
                                        <p:tav tm="0">
                                          <p:val>
                                            <p:strVal val="ppt_y"/>
                                          </p:val>
                                        </p:tav>
                                        <p:tav tm="100000">
                                          <p:val>
                                            <p:strVal val="1+ppt_h/2"/>
                                          </p:val>
                                        </p:tav>
                                      </p:tavLst>
                                    </p:anim>
                                    <p:set>
                                      <p:cBhvr>
                                        <p:cTn id="580" dur="1" fill="hold">
                                          <p:stCondLst>
                                            <p:cond delay="3499"/>
                                          </p:stCondLst>
                                        </p:cTn>
                                        <p:tgtEl>
                                          <p:spTgt spid="170"/>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500"/>
                                        <p:tgtEl>
                                          <p:spTgt spid="171"/>
                                        </p:tgtEl>
                                        <p:attrNameLst>
                                          <p:attrName>ppt_x</p:attrName>
                                        </p:attrNameLst>
                                      </p:cBhvr>
                                      <p:tavLst>
                                        <p:tav tm="0">
                                          <p:val>
                                            <p:strVal val="ppt_x"/>
                                          </p:val>
                                        </p:tav>
                                        <p:tav tm="100000">
                                          <p:val>
                                            <p:strVal val="ppt_x"/>
                                          </p:val>
                                        </p:tav>
                                      </p:tavLst>
                                    </p:anim>
                                    <p:anim calcmode="lin" valueType="num">
                                      <p:cBhvr additive="base">
                                        <p:cTn id="583" dur="3500"/>
                                        <p:tgtEl>
                                          <p:spTgt spid="171"/>
                                        </p:tgtEl>
                                        <p:attrNameLst>
                                          <p:attrName>ppt_y</p:attrName>
                                        </p:attrNameLst>
                                      </p:cBhvr>
                                      <p:tavLst>
                                        <p:tav tm="0">
                                          <p:val>
                                            <p:strVal val="ppt_y"/>
                                          </p:val>
                                        </p:tav>
                                        <p:tav tm="100000">
                                          <p:val>
                                            <p:strVal val="1+ppt_h/2"/>
                                          </p:val>
                                        </p:tav>
                                      </p:tavLst>
                                    </p:anim>
                                    <p:set>
                                      <p:cBhvr>
                                        <p:cTn id="584" dur="1" fill="hold">
                                          <p:stCondLst>
                                            <p:cond delay="3499"/>
                                          </p:stCondLst>
                                        </p:cTn>
                                        <p:tgtEl>
                                          <p:spTgt spid="171"/>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500"/>
                                        <p:tgtEl>
                                          <p:spTgt spid="172"/>
                                        </p:tgtEl>
                                        <p:attrNameLst>
                                          <p:attrName>ppt_x</p:attrName>
                                        </p:attrNameLst>
                                      </p:cBhvr>
                                      <p:tavLst>
                                        <p:tav tm="0">
                                          <p:val>
                                            <p:strVal val="ppt_x"/>
                                          </p:val>
                                        </p:tav>
                                        <p:tav tm="100000">
                                          <p:val>
                                            <p:strVal val="ppt_x"/>
                                          </p:val>
                                        </p:tav>
                                      </p:tavLst>
                                    </p:anim>
                                    <p:anim calcmode="lin" valueType="num">
                                      <p:cBhvr additive="base">
                                        <p:cTn id="587" dur="3500"/>
                                        <p:tgtEl>
                                          <p:spTgt spid="172"/>
                                        </p:tgtEl>
                                        <p:attrNameLst>
                                          <p:attrName>ppt_y</p:attrName>
                                        </p:attrNameLst>
                                      </p:cBhvr>
                                      <p:tavLst>
                                        <p:tav tm="0">
                                          <p:val>
                                            <p:strVal val="ppt_y"/>
                                          </p:val>
                                        </p:tav>
                                        <p:tav tm="100000">
                                          <p:val>
                                            <p:strVal val="1+ppt_h/2"/>
                                          </p:val>
                                        </p:tav>
                                      </p:tavLst>
                                    </p:anim>
                                    <p:set>
                                      <p:cBhvr>
                                        <p:cTn id="588" dur="1" fill="hold">
                                          <p:stCondLst>
                                            <p:cond delay="3499"/>
                                          </p:stCondLst>
                                        </p:cTn>
                                        <p:tgtEl>
                                          <p:spTgt spid="172"/>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500"/>
                                        <p:tgtEl>
                                          <p:spTgt spid="173"/>
                                        </p:tgtEl>
                                        <p:attrNameLst>
                                          <p:attrName>ppt_x</p:attrName>
                                        </p:attrNameLst>
                                      </p:cBhvr>
                                      <p:tavLst>
                                        <p:tav tm="0">
                                          <p:val>
                                            <p:strVal val="ppt_x"/>
                                          </p:val>
                                        </p:tav>
                                        <p:tav tm="100000">
                                          <p:val>
                                            <p:strVal val="ppt_x"/>
                                          </p:val>
                                        </p:tav>
                                      </p:tavLst>
                                    </p:anim>
                                    <p:anim calcmode="lin" valueType="num">
                                      <p:cBhvr additive="base">
                                        <p:cTn id="591" dur="3500"/>
                                        <p:tgtEl>
                                          <p:spTgt spid="173"/>
                                        </p:tgtEl>
                                        <p:attrNameLst>
                                          <p:attrName>ppt_y</p:attrName>
                                        </p:attrNameLst>
                                      </p:cBhvr>
                                      <p:tavLst>
                                        <p:tav tm="0">
                                          <p:val>
                                            <p:strVal val="ppt_y"/>
                                          </p:val>
                                        </p:tav>
                                        <p:tav tm="100000">
                                          <p:val>
                                            <p:strVal val="1+ppt_h/2"/>
                                          </p:val>
                                        </p:tav>
                                      </p:tavLst>
                                    </p:anim>
                                    <p:set>
                                      <p:cBhvr>
                                        <p:cTn id="592" dur="1" fill="hold">
                                          <p:stCondLst>
                                            <p:cond delay="3499"/>
                                          </p:stCondLst>
                                        </p:cTn>
                                        <p:tgtEl>
                                          <p:spTgt spid="173"/>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500"/>
                                        <p:tgtEl>
                                          <p:spTgt spid="174"/>
                                        </p:tgtEl>
                                        <p:attrNameLst>
                                          <p:attrName>ppt_x</p:attrName>
                                        </p:attrNameLst>
                                      </p:cBhvr>
                                      <p:tavLst>
                                        <p:tav tm="0">
                                          <p:val>
                                            <p:strVal val="ppt_x"/>
                                          </p:val>
                                        </p:tav>
                                        <p:tav tm="100000">
                                          <p:val>
                                            <p:strVal val="ppt_x"/>
                                          </p:val>
                                        </p:tav>
                                      </p:tavLst>
                                    </p:anim>
                                    <p:anim calcmode="lin" valueType="num">
                                      <p:cBhvr additive="base">
                                        <p:cTn id="595" dur="3500"/>
                                        <p:tgtEl>
                                          <p:spTgt spid="174"/>
                                        </p:tgtEl>
                                        <p:attrNameLst>
                                          <p:attrName>ppt_y</p:attrName>
                                        </p:attrNameLst>
                                      </p:cBhvr>
                                      <p:tavLst>
                                        <p:tav tm="0">
                                          <p:val>
                                            <p:strVal val="ppt_y"/>
                                          </p:val>
                                        </p:tav>
                                        <p:tav tm="100000">
                                          <p:val>
                                            <p:strVal val="1+ppt_h/2"/>
                                          </p:val>
                                        </p:tav>
                                      </p:tavLst>
                                    </p:anim>
                                    <p:set>
                                      <p:cBhvr>
                                        <p:cTn id="596" dur="1" fill="hold">
                                          <p:stCondLst>
                                            <p:cond delay="3499"/>
                                          </p:stCondLst>
                                        </p:cTn>
                                        <p:tgtEl>
                                          <p:spTgt spid="174"/>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500"/>
                                        <p:tgtEl>
                                          <p:spTgt spid="175"/>
                                        </p:tgtEl>
                                        <p:attrNameLst>
                                          <p:attrName>ppt_x</p:attrName>
                                        </p:attrNameLst>
                                      </p:cBhvr>
                                      <p:tavLst>
                                        <p:tav tm="0">
                                          <p:val>
                                            <p:strVal val="ppt_x"/>
                                          </p:val>
                                        </p:tav>
                                        <p:tav tm="100000">
                                          <p:val>
                                            <p:strVal val="ppt_x"/>
                                          </p:val>
                                        </p:tav>
                                      </p:tavLst>
                                    </p:anim>
                                    <p:anim calcmode="lin" valueType="num">
                                      <p:cBhvr additive="base">
                                        <p:cTn id="599" dur="3500"/>
                                        <p:tgtEl>
                                          <p:spTgt spid="175"/>
                                        </p:tgtEl>
                                        <p:attrNameLst>
                                          <p:attrName>ppt_y</p:attrName>
                                        </p:attrNameLst>
                                      </p:cBhvr>
                                      <p:tavLst>
                                        <p:tav tm="0">
                                          <p:val>
                                            <p:strVal val="ppt_y"/>
                                          </p:val>
                                        </p:tav>
                                        <p:tav tm="100000">
                                          <p:val>
                                            <p:strVal val="1+ppt_h/2"/>
                                          </p:val>
                                        </p:tav>
                                      </p:tavLst>
                                    </p:anim>
                                    <p:set>
                                      <p:cBhvr>
                                        <p:cTn id="600" dur="1" fill="hold">
                                          <p:stCondLst>
                                            <p:cond delay="3499"/>
                                          </p:stCondLst>
                                        </p:cTn>
                                        <p:tgtEl>
                                          <p:spTgt spid="175"/>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500"/>
                                        <p:tgtEl>
                                          <p:spTgt spid="176"/>
                                        </p:tgtEl>
                                        <p:attrNameLst>
                                          <p:attrName>ppt_x</p:attrName>
                                        </p:attrNameLst>
                                      </p:cBhvr>
                                      <p:tavLst>
                                        <p:tav tm="0">
                                          <p:val>
                                            <p:strVal val="ppt_x"/>
                                          </p:val>
                                        </p:tav>
                                        <p:tav tm="100000">
                                          <p:val>
                                            <p:strVal val="ppt_x"/>
                                          </p:val>
                                        </p:tav>
                                      </p:tavLst>
                                    </p:anim>
                                    <p:anim calcmode="lin" valueType="num">
                                      <p:cBhvr additive="base">
                                        <p:cTn id="603" dur="3500"/>
                                        <p:tgtEl>
                                          <p:spTgt spid="176"/>
                                        </p:tgtEl>
                                        <p:attrNameLst>
                                          <p:attrName>ppt_y</p:attrName>
                                        </p:attrNameLst>
                                      </p:cBhvr>
                                      <p:tavLst>
                                        <p:tav tm="0">
                                          <p:val>
                                            <p:strVal val="ppt_y"/>
                                          </p:val>
                                        </p:tav>
                                        <p:tav tm="100000">
                                          <p:val>
                                            <p:strVal val="1+ppt_h/2"/>
                                          </p:val>
                                        </p:tav>
                                      </p:tavLst>
                                    </p:anim>
                                    <p:set>
                                      <p:cBhvr>
                                        <p:cTn id="604" dur="1" fill="hold">
                                          <p:stCondLst>
                                            <p:cond delay="3499"/>
                                          </p:stCondLst>
                                        </p:cTn>
                                        <p:tgtEl>
                                          <p:spTgt spid="176"/>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500"/>
                                        <p:tgtEl>
                                          <p:spTgt spid="179"/>
                                        </p:tgtEl>
                                        <p:attrNameLst>
                                          <p:attrName>ppt_x</p:attrName>
                                        </p:attrNameLst>
                                      </p:cBhvr>
                                      <p:tavLst>
                                        <p:tav tm="0">
                                          <p:val>
                                            <p:strVal val="ppt_x"/>
                                          </p:val>
                                        </p:tav>
                                        <p:tav tm="100000">
                                          <p:val>
                                            <p:strVal val="ppt_x"/>
                                          </p:val>
                                        </p:tav>
                                      </p:tavLst>
                                    </p:anim>
                                    <p:anim calcmode="lin" valueType="num">
                                      <p:cBhvr additive="base">
                                        <p:cTn id="607" dur="3500"/>
                                        <p:tgtEl>
                                          <p:spTgt spid="179"/>
                                        </p:tgtEl>
                                        <p:attrNameLst>
                                          <p:attrName>ppt_y</p:attrName>
                                        </p:attrNameLst>
                                      </p:cBhvr>
                                      <p:tavLst>
                                        <p:tav tm="0">
                                          <p:val>
                                            <p:strVal val="ppt_y"/>
                                          </p:val>
                                        </p:tav>
                                        <p:tav tm="100000">
                                          <p:val>
                                            <p:strVal val="1+ppt_h/2"/>
                                          </p:val>
                                        </p:tav>
                                      </p:tavLst>
                                    </p:anim>
                                    <p:set>
                                      <p:cBhvr>
                                        <p:cTn id="608" dur="1" fill="hold">
                                          <p:stCondLst>
                                            <p:cond delay="3499"/>
                                          </p:stCondLst>
                                        </p:cTn>
                                        <p:tgtEl>
                                          <p:spTgt spid="179"/>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500"/>
                                        <p:tgtEl>
                                          <p:spTgt spid="180"/>
                                        </p:tgtEl>
                                        <p:attrNameLst>
                                          <p:attrName>ppt_x</p:attrName>
                                        </p:attrNameLst>
                                      </p:cBhvr>
                                      <p:tavLst>
                                        <p:tav tm="0">
                                          <p:val>
                                            <p:strVal val="ppt_x"/>
                                          </p:val>
                                        </p:tav>
                                        <p:tav tm="100000">
                                          <p:val>
                                            <p:strVal val="ppt_x"/>
                                          </p:val>
                                        </p:tav>
                                      </p:tavLst>
                                    </p:anim>
                                    <p:anim calcmode="lin" valueType="num">
                                      <p:cBhvr additive="base">
                                        <p:cTn id="611" dur="3500"/>
                                        <p:tgtEl>
                                          <p:spTgt spid="180"/>
                                        </p:tgtEl>
                                        <p:attrNameLst>
                                          <p:attrName>ppt_y</p:attrName>
                                        </p:attrNameLst>
                                      </p:cBhvr>
                                      <p:tavLst>
                                        <p:tav tm="0">
                                          <p:val>
                                            <p:strVal val="ppt_y"/>
                                          </p:val>
                                        </p:tav>
                                        <p:tav tm="100000">
                                          <p:val>
                                            <p:strVal val="1+ppt_h/2"/>
                                          </p:val>
                                        </p:tav>
                                      </p:tavLst>
                                    </p:anim>
                                    <p:set>
                                      <p:cBhvr>
                                        <p:cTn id="612" dur="1" fill="hold">
                                          <p:stCondLst>
                                            <p:cond delay="3499"/>
                                          </p:stCondLst>
                                        </p:cTn>
                                        <p:tgtEl>
                                          <p:spTgt spid="180"/>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500"/>
                                        <p:tgtEl>
                                          <p:spTgt spid="181"/>
                                        </p:tgtEl>
                                        <p:attrNameLst>
                                          <p:attrName>ppt_x</p:attrName>
                                        </p:attrNameLst>
                                      </p:cBhvr>
                                      <p:tavLst>
                                        <p:tav tm="0">
                                          <p:val>
                                            <p:strVal val="ppt_x"/>
                                          </p:val>
                                        </p:tav>
                                        <p:tav tm="100000">
                                          <p:val>
                                            <p:strVal val="ppt_x"/>
                                          </p:val>
                                        </p:tav>
                                      </p:tavLst>
                                    </p:anim>
                                    <p:anim calcmode="lin" valueType="num">
                                      <p:cBhvr additive="base">
                                        <p:cTn id="615" dur="3500"/>
                                        <p:tgtEl>
                                          <p:spTgt spid="181"/>
                                        </p:tgtEl>
                                        <p:attrNameLst>
                                          <p:attrName>ppt_y</p:attrName>
                                        </p:attrNameLst>
                                      </p:cBhvr>
                                      <p:tavLst>
                                        <p:tav tm="0">
                                          <p:val>
                                            <p:strVal val="ppt_y"/>
                                          </p:val>
                                        </p:tav>
                                        <p:tav tm="100000">
                                          <p:val>
                                            <p:strVal val="1+ppt_h/2"/>
                                          </p:val>
                                        </p:tav>
                                      </p:tavLst>
                                    </p:anim>
                                    <p:set>
                                      <p:cBhvr>
                                        <p:cTn id="616" dur="1" fill="hold">
                                          <p:stCondLst>
                                            <p:cond delay="3499"/>
                                          </p:stCondLst>
                                        </p:cTn>
                                        <p:tgtEl>
                                          <p:spTgt spid="181"/>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500"/>
                                        <p:tgtEl>
                                          <p:spTgt spid="182"/>
                                        </p:tgtEl>
                                        <p:attrNameLst>
                                          <p:attrName>ppt_x</p:attrName>
                                        </p:attrNameLst>
                                      </p:cBhvr>
                                      <p:tavLst>
                                        <p:tav tm="0">
                                          <p:val>
                                            <p:strVal val="ppt_x"/>
                                          </p:val>
                                        </p:tav>
                                        <p:tav tm="100000">
                                          <p:val>
                                            <p:strVal val="ppt_x"/>
                                          </p:val>
                                        </p:tav>
                                      </p:tavLst>
                                    </p:anim>
                                    <p:anim calcmode="lin" valueType="num">
                                      <p:cBhvr additive="base">
                                        <p:cTn id="619" dur="3500"/>
                                        <p:tgtEl>
                                          <p:spTgt spid="182"/>
                                        </p:tgtEl>
                                        <p:attrNameLst>
                                          <p:attrName>ppt_y</p:attrName>
                                        </p:attrNameLst>
                                      </p:cBhvr>
                                      <p:tavLst>
                                        <p:tav tm="0">
                                          <p:val>
                                            <p:strVal val="ppt_y"/>
                                          </p:val>
                                        </p:tav>
                                        <p:tav tm="100000">
                                          <p:val>
                                            <p:strVal val="1+ppt_h/2"/>
                                          </p:val>
                                        </p:tav>
                                      </p:tavLst>
                                    </p:anim>
                                    <p:set>
                                      <p:cBhvr>
                                        <p:cTn id="620" dur="1" fill="hold">
                                          <p:stCondLst>
                                            <p:cond delay="3499"/>
                                          </p:stCondLst>
                                        </p:cTn>
                                        <p:tgtEl>
                                          <p:spTgt spid="182"/>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500"/>
                                        <p:tgtEl>
                                          <p:spTgt spid="183"/>
                                        </p:tgtEl>
                                        <p:attrNameLst>
                                          <p:attrName>ppt_x</p:attrName>
                                        </p:attrNameLst>
                                      </p:cBhvr>
                                      <p:tavLst>
                                        <p:tav tm="0">
                                          <p:val>
                                            <p:strVal val="ppt_x"/>
                                          </p:val>
                                        </p:tav>
                                        <p:tav tm="100000">
                                          <p:val>
                                            <p:strVal val="ppt_x"/>
                                          </p:val>
                                        </p:tav>
                                      </p:tavLst>
                                    </p:anim>
                                    <p:anim calcmode="lin" valueType="num">
                                      <p:cBhvr additive="base">
                                        <p:cTn id="623" dur="3500"/>
                                        <p:tgtEl>
                                          <p:spTgt spid="183"/>
                                        </p:tgtEl>
                                        <p:attrNameLst>
                                          <p:attrName>ppt_y</p:attrName>
                                        </p:attrNameLst>
                                      </p:cBhvr>
                                      <p:tavLst>
                                        <p:tav tm="0">
                                          <p:val>
                                            <p:strVal val="ppt_y"/>
                                          </p:val>
                                        </p:tav>
                                        <p:tav tm="100000">
                                          <p:val>
                                            <p:strVal val="1+ppt_h/2"/>
                                          </p:val>
                                        </p:tav>
                                      </p:tavLst>
                                    </p:anim>
                                    <p:set>
                                      <p:cBhvr>
                                        <p:cTn id="624" dur="1" fill="hold">
                                          <p:stCondLst>
                                            <p:cond delay="3499"/>
                                          </p:stCondLst>
                                        </p:cTn>
                                        <p:tgtEl>
                                          <p:spTgt spid="183"/>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500"/>
                                        <p:tgtEl>
                                          <p:spTgt spid="184"/>
                                        </p:tgtEl>
                                        <p:attrNameLst>
                                          <p:attrName>ppt_x</p:attrName>
                                        </p:attrNameLst>
                                      </p:cBhvr>
                                      <p:tavLst>
                                        <p:tav tm="0">
                                          <p:val>
                                            <p:strVal val="ppt_x"/>
                                          </p:val>
                                        </p:tav>
                                        <p:tav tm="100000">
                                          <p:val>
                                            <p:strVal val="ppt_x"/>
                                          </p:val>
                                        </p:tav>
                                      </p:tavLst>
                                    </p:anim>
                                    <p:anim calcmode="lin" valueType="num">
                                      <p:cBhvr additive="base">
                                        <p:cTn id="627" dur="3500"/>
                                        <p:tgtEl>
                                          <p:spTgt spid="184"/>
                                        </p:tgtEl>
                                        <p:attrNameLst>
                                          <p:attrName>ppt_y</p:attrName>
                                        </p:attrNameLst>
                                      </p:cBhvr>
                                      <p:tavLst>
                                        <p:tav tm="0">
                                          <p:val>
                                            <p:strVal val="ppt_y"/>
                                          </p:val>
                                        </p:tav>
                                        <p:tav tm="100000">
                                          <p:val>
                                            <p:strVal val="1+ppt_h/2"/>
                                          </p:val>
                                        </p:tav>
                                      </p:tavLst>
                                    </p:anim>
                                    <p:set>
                                      <p:cBhvr>
                                        <p:cTn id="628" dur="1" fill="hold">
                                          <p:stCondLst>
                                            <p:cond delay="3499"/>
                                          </p:stCondLst>
                                        </p:cTn>
                                        <p:tgtEl>
                                          <p:spTgt spid="184"/>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500"/>
                                        <p:tgtEl>
                                          <p:spTgt spid="185"/>
                                        </p:tgtEl>
                                        <p:attrNameLst>
                                          <p:attrName>ppt_x</p:attrName>
                                        </p:attrNameLst>
                                      </p:cBhvr>
                                      <p:tavLst>
                                        <p:tav tm="0">
                                          <p:val>
                                            <p:strVal val="ppt_x"/>
                                          </p:val>
                                        </p:tav>
                                        <p:tav tm="100000">
                                          <p:val>
                                            <p:strVal val="ppt_x"/>
                                          </p:val>
                                        </p:tav>
                                      </p:tavLst>
                                    </p:anim>
                                    <p:anim calcmode="lin" valueType="num">
                                      <p:cBhvr additive="base">
                                        <p:cTn id="631" dur="3500"/>
                                        <p:tgtEl>
                                          <p:spTgt spid="185"/>
                                        </p:tgtEl>
                                        <p:attrNameLst>
                                          <p:attrName>ppt_y</p:attrName>
                                        </p:attrNameLst>
                                      </p:cBhvr>
                                      <p:tavLst>
                                        <p:tav tm="0">
                                          <p:val>
                                            <p:strVal val="ppt_y"/>
                                          </p:val>
                                        </p:tav>
                                        <p:tav tm="100000">
                                          <p:val>
                                            <p:strVal val="1+ppt_h/2"/>
                                          </p:val>
                                        </p:tav>
                                      </p:tavLst>
                                    </p:anim>
                                    <p:set>
                                      <p:cBhvr>
                                        <p:cTn id="632" dur="1" fill="hold">
                                          <p:stCondLst>
                                            <p:cond delay="3499"/>
                                          </p:stCondLst>
                                        </p:cTn>
                                        <p:tgtEl>
                                          <p:spTgt spid="185"/>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500"/>
                                        <p:tgtEl>
                                          <p:spTgt spid="186"/>
                                        </p:tgtEl>
                                        <p:attrNameLst>
                                          <p:attrName>ppt_x</p:attrName>
                                        </p:attrNameLst>
                                      </p:cBhvr>
                                      <p:tavLst>
                                        <p:tav tm="0">
                                          <p:val>
                                            <p:strVal val="ppt_x"/>
                                          </p:val>
                                        </p:tav>
                                        <p:tav tm="100000">
                                          <p:val>
                                            <p:strVal val="ppt_x"/>
                                          </p:val>
                                        </p:tav>
                                      </p:tavLst>
                                    </p:anim>
                                    <p:anim calcmode="lin" valueType="num">
                                      <p:cBhvr additive="base">
                                        <p:cTn id="635" dur="3500"/>
                                        <p:tgtEl>
                                          <p:spTgt spid="186"/>
                                        </p:tgtEl>
                                        <p:attrNameLst>
                                          <p:attrName>ppt_y</p:attrName>
                                        </p:attrNameLst>
                                      </p:cBhvr>
                                      <p:tavLst>
                                        <p:tav tm="0">
                                          <p:val>
                                            <p:strVal val="ppt_y"/>
                                          </p:val>
                                        </p:tav>
                                        <p:tav tm="100000">
                                          <p:val>
                                            <p:strVal val="1+ppt_h/2"/>
                                          </p:val>
                                        </p:tav>
                                      </p:tavLst>
                                    </p:anim>
                                    <p:set>
                                      <p:cBhvr>
                                        <p:cTn id="636" dur="1" fill="hold">
                                          <p:stCondLst>
                                            <p:cond delay="3499"/>
                                          </p:stCondLst>
                                        </p:cTn>
                                        <p:tgtEl>
                                          <p:spTgt spid="186"/>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500"/>
                                        <p:tgtEl>
                                          <p:spTgt spid="187"/>
                                        </p:tgtEl>
                                        <p:attrNameLst>
                                          <p:attrName>ppt_x</p:attrName>
                                        </p:attrNameLst>
                                      </p:cBhvr>
                                      <p:tavLst>
                                        <p:tav tm="0">
                                          <p:val>
                                            <p:strVal val="ppt_x"/>
                                          </p:val>
                                        </p:tav>
                                        <p:tav tm="100000">
                                          <p:val>
                                            <p:strVal val="ppt_x"/>
                                          </p:val>
                                        </p:tav>
                                      </p:tavLst>
                                    </p:anim>
                                    <p:anim calcmode="lin" valueType="num">
                                      <p:cBhvr additive="base">
                                        <p:cTn id="639" dur="3500"/>
                                        <p:tgtEl>
                                          <p:spTgt spid="187"/>
                                        </p:tgtEl>
                                        <p:attrNameLst>
                                          <p:attrName>ppt_y</p:attrName>
                                        </p:attrNameLst>
                                      </p:cBhvr>
                                      <p:tavLst>
                                        <p:tav tm="0">
                                          <p:val>
                                            <p:strVal val="ppt_y"/>
                                          </p:val>
                                        </p:tav>
                                        <p:tav tm="100000">
                                          <p:val>
                                            <p:strVal val="1+ppt_h/2"/>
                                          </p:val>
                                        </p:tav>
                                      </p:tavLst>
                                    </p:anim>
                                    <p:set>
                                      <p:cBhvr>
                                        <p:cTn id="640" dur="1" fill="hold">
                                          <p:stCondLst>
                                            <p:cond delay="3499"/>
                                          </p:stCondLst>
                                        </p:cTn>
                                        <p:tgtEl>
                                          <p:spTgt spid="187"/>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500"/>
                                        <p:tgtEl>
                                          <p:spTgt spid="188"/>
                                        </p:tgtEl>
                                        <p:attrNameLst>
                                          <p:attrName>ppt_x</p:attrName>
                                        </p:attrNameLst>
                                      </p:cBhvr>
                                      <p:tavLst>
                                        <p:tav tm="0">
                                          <p:val>
                                            <p:strVal val="ppt_x"/>
                                          </p:val>
                                        </p:tav>
                                        <p:tav tm="100000">
                                          <p:val>
                                            <p:strVal val="ppt_x"/>
                                          </p:val>
                                        </p:tav>
                                      </p:tavLst>
                                    </p:anim>
                                    <p:anim calcmode="lin" valueType="num">
                                      <p:cBhvr additive="base">
                                        <p:cTn id="643" dur="3500"/>
                                        <p:tgtEl>
                                          <p:spTgt spid="188"/>
                                        </p:tgtEl>
                                        <p:attrNameLst>
                                          <p:attrName>ppt_y</p:attrName>
                                        </p:attrNameLst>
                                      </p:cBhvr>
                                      <p:tavLst>
                                        <p:tav tm="0">
                                          <p:val>
                                            <p:strVal val="ppt_y"/>
                                          </p:val>
                                        </p:tav>
                                        <p:tav tm="100000">
                                          <p:val>
                                            <p:strVal val="1+ppt_h/2"/>
                                          </p:val>
                                        </p:tav>
                                      </p:tavLst>
                                    </p:anim>
                                    <p:set>
                                      <p:cBhvr>
                                        <p:cTn id="644" dur="1" fill="hold">
                                          <p:stCondLst>
                                            <p:cond delay="3499"/>
                                          </p:stCondLst>
                                        </p:cTn>
                                        <p:tgtEl>
                                          <p:spTgt spid="188"/>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500"/>
                                        <p:tgtEl>
                                          <p:spTgt spid="189"/>
                                        </p:tgtEl>
                                        <p:attrNameLst>
                                          <p:attrName>ppt_x</p:attrName>
                                        </p:attrNameLst>
                                      </p:cBhvr>
                                      <p:tavLst>
                                        <p:tav tm="0">
                                          <p:val>
                                            <p:strVal val="ppt_x"/>
                                          </p:val>
                                        </p:tav>
                                        <p:tav tm="100000">
                                          <p:val>
                                            <p:strVal val="ppt_x"/>
                                          </p:val>
                                        </p:tav>
                                      </p:tavLst>
                                    </p:anim>
                                    <p:anim calcmode="lin" valueType="num">
                                      <p:cBhvr additive="base">
                                        <p:cTn id="647" dur="3500"/>
                                        <p:tgtEl>
                                          <p:spTgt spid="189"/>
                                        </p:tgtEl>
                                        <p:attrNameLst>
                                          <p:attrName>ppt_y</p:attrName>
                                        </p:attrNameLst>
                                      </p:cBhvr>
                                      <p:tavLst>
                                        <p:tav tm="0">
                                          <p:val>
                                            <p:strVal val="ppt_y"/>
                                          </p:val>
                                        </p:tav>
                                        <p:tav tm="100000">
                                          <p:val>
                                            <p:strVal val="1+ppt_h/2"/>
                                          </p:val>
                                        </p:tav>
                                      </p:tavLst>
                                    </p:anim>
                                    <p:set>
                                      <p:cBhvr>
                                        <p:cTn id="648" dur="1" fill="hold">
                                          <p:stCondLst>
                                            <p:cond delay="3499"/>
                                          </p:stCondLst>
                                        </p:cTn>
                                        <p:tgtEl>
                                          <p:spTgt spid="189"/>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500"/>
                                        <p:tgtEl>
                                          <p:spTgt spid="190"/>
                                        </p:tgtEl>
                                        <p:attrNameLst>
                                          <p:attrName>ppt_x</p:attrName>
                                        </p:attrNameLst>
                                      </p:cBhvr>
                                      <p:tavLst>
                                        <p:tav tm="0">
                                          <p:val>
                                            <p:strVal val="ppt_x"/>
                                          </p:val>
                                        </p:tav>
                                        <p:tav tm="100000">
                                          <p:val>
                                            <p:strVal val="ppt_x"/>
                                          </p:val>
                                        </p:tav>
                                      </p:tavLst>
                                    </p:anim>
                                    <p:anim calcmode="lin" valueType="num">
                                      <p:cBhvr additive="base">
                                        <p:cTn id="651" dur="3500"/>
                                        <p:tgtEl>
                                          <p:spTgt spid="190"/>
                                        </p:tgtEl>
                                        <p:attrNameLst>
                                          <p:attrName>ppt_y</p:attrName>
                                        </p:attrNameLst>
                                      </p:cBhvr>
                                      <p:tavLst>
                                        <p:tav tm="0">
                                          <p:val>
                                            <p:strVal val="ppt_y"/>
                                          </p:val>
                                        </p:tav>
                                        <p:tav tm="100000">
                                          <p:val>
                                            <p:strVal val="1+ppt_h/2"/>
                                          </p:val>
                                        </p:tav>
                                      </p:tavLst>
                                    </p:anim>
                                    <p:set>
                                      <p:cBhvr>
                                        <p:cTn id="652" dur="1" fill="hold">
                                          <p:stCondLst>
                                            <p:cond delay="3499"/>
                                          </p:stCondLst>
                                        </p:cTn>
                                        <p:tgtEl>
                                          <p:spTgt spid="190"/>
                                        </p:tgtEl>
                                        <p:attrNameLst>
                                          <p:attrName>style.visibility</p:attrName>
                                        </p:attrNameLst>
                                      </p:cBhvr>
                                      <p:to>
                                        <p:strVal val="hidden"/>
                                      </p:to>
                                    </p:set>
                                  </p:childTnLst>
                                </p:cTn>
                              </p:par>
                              <p:par>
                                <p:cTn id="653" presetID="2" presetClass="exit" presetSubtype="4" fill="hold" grpId="2" nodeType="withEffect">
                                  <p:stCondLst>
                                    <p:cond delay="0"/>
                                  </p:stCondLst>
                                  <p:childTnLst>
                                    <p:anim calcmode="lin" valueType="num">
                                      <p:cBhvr additive="base">
                                        <p:cTn id="654" dur="3500"/>
                                        <p:tgtEl>
                                          <p:spTgt spid="191"/>
                                        </p:tgtEl>
                                        <p:attrNameLst>
                                          <p:attrName>ppt_x</p:attrName>
                                        </p:attrNameLst>
                                      </p:cBhvr>
                                      <p:tavLst>
                                        <p:tav tm="0">
                                          <p:val>
                                            <p:strVal val="ppt_x"/>
                                          </p:val>
                                        </p:tav>
                                        <p:tav tm="100000">
                                          <p:val>
                                            <p:strVal val="ppt_x"/>
                                          </p:val>
                                        </p:tav>
                                      </p:tavLst>
                                    </p:anim>
                                    <p:anim calcmode="lin" valueType="num">
                                      <p:cBhvr additive="base">
                                        <p:cTn id="655" dur="3500"/>
                                        <p:tgtEl>
                                          <p:spTgt spid="191"/>
                                        </p:tgtEl>
                                        <p:attrNameLst>
                                          <p:attrName>ppt_y</p:attrName>
                                        </p:attrNameLst>
                                      </p:cBhvr>
                                      <p:tavLst>
                                        <p:tav tm="0">
                                          <p:val>
                                            <p:strVal val="ppt_y"/>
                                          </p:val>
                                        </p:tav>
                                        <p:tav tm="100000">
                                          <p:val>
                                            <p:strVal val="1+ppt_h/2"/>
                                          </p:val>
                                        </p:tav>
                                      </p:tavLst>
                                    </p:anim>
                                    <p:set>
                                      <p:cBhvr>
                                        <p:cTn id="656" dur="1" fill="hold">
                                          <p:stCondLst>
                                            <p:cond delay="3499"/>
                                          </p:stCondLst>
                                        </p:cTn>
                                        <p:tgtEl>
                                          <p:spTgt spid="191"/>
                                        </p:tgtEl>
                                        <p:attrNameLst>
                                          <p:attrName>style.visibility</p:attrName>
                                        </p:attrNameLst>
                                      </p:cBhvr>
                                      <p:to>
                                        <p:strVal val="hidden"/>
                                      </p:to>
                                    </p:set>
                                  </p:childTnLst>
                                </p:cTn>
                              </p:par>
                              <p:par>
                                <p:cTn id="657" presetID="2" presetClass="exit" presetSubtype="4" fill="hold" grpId="2" nodeType="withEffect">
                                  <p:stCondLst>
                                    <p:cond delay="0"/>
                                  </p:stCondLst>
                                  <p:childTnLst>
                                    <p:anim calcmode="lin" valueType="num">
                                      <p:cBhvr additive="base">
                                        <p:cTn id="658" dur="3500"/>
                                        <p:tgtEl>
                                          <p:spTgt spid="192"/>
                                        </p:tgtEl>
                                        <p:attrNameLst>
                                          <p:attrName>ppt_x</p:attrName>
                                        </p:attrNameLst>
                                      </p:cBhvr>
                                      <p:tavLst>
                                        <p:tav tm="0">
                                          <p:val>
                                            <p:strVal val="ppt_x"/>
                                          </p:val>
                                        </p:tav>
                                        <p:tav tm="100000">
                                          <p:val>
                                            <p:strVal val="ppt_x"/>
                                          </p:val>
                                        </p:tav>
                                      </p:tavLst>
                                    </p:anim>
                                    <p:anim calcmode="lin" valueType="num">
                                      <p:cBhvr additive="base">
                                        <p:cTn id="659" dur="3500"/>
                                        <p:tgtEl>
                                          <p:spTgt spid="192"/>
                                        </p:tgtEl>
                                        <p:attrNameLst>
                                          <p:attrName>ppt_y</p:attrName>
                                        </p:attrNameLst>
                                      </p:cBhvr>
                                      <p:tavLst>
                                        <p:tav tm="0">
                                          <p:val>
                                            <p:strVal val="ppt_y"/>
                                          </p:val>
                                        </p:tav>
                                        <p:tav tm="100000">
                                          <p:val>
                                            <p:strVal val="1+ppt_h/2"/>
                                          </p:val>
                                        </p:tav>
                                      </p:tavLst>
                                    </p:anim>
                                    <p:set>
                                      <p:cBhvr>
                                        <p:cTn id="660" dur="1" fill="hold">
                                          <p:stCondLst>
                                            <p:cond delay="3499"/>
                                          </p:stCondLst>
                                        </p:cTn>
                                        <p:tgtEl>
                                          <p:spTgt spid="192"/>
                                        </p:tgtEl>
                                        <p:attrNameLst>
                                          <p:attrName>style.visibility</p:attrName>
                                        </p:attrNameLst>
                                      </p:cBhvr>
                                      <p:to>
                                        <p:strVal val="hidden"/>
                                      </p:to>
                                    </p:set>
                                  </p:childTnLst>
                                </p:cTn>
                              </p:par>
                              <p:par>
                                <p:cTn id="661" presetID="2" presetClass="exit" presetSubtype="4" fill="hold" grpId="2" nodeType="withEffect">
                                  <p:stCondLst>
                                    <p:cond delay="0"/>
                                  </p:stCondLst>
                                  <p:childTnLst>
                                    <p:anim calcmode="lin" valueType="num">
                                      <p:cBhvr additive="base">
                                        <p:cTn id="662" dur="3500"/>
                                        <p:tgtEl>
                                          <p:spTgt spid="193"/>
                                        </p:tgtEl>
                                        <p:attrNameLst>
                                          <p:attrName>ppt_x</p:attrName>
                                        </p:attrNameLst>
                                      </p:cBhvr>
                                      <p:tavLst>
                                        <p:tav tm="0">
                                          <p:val>
                                            <p:strVal val="ppt_x"/>
                                          </p:val>
                                        </p:tav>
                                        <p:tav tm="100000">
                                          <p:val>
                                            <p:strVal val="ppt_x"/>
                                          </p:val>
                                        </p:tav>
                                      </p:tavLst>
                                    </p:anim>
                                    <p:anim calcmode="lin" valueType="num">
                                      <p:cBhvr additive="base">
                                        <p:cTn id="663" dur="3500"/>
                                        <p:tgtEl>
                                          <p:spTgt spid="193"/>
                                        </p:tgtEl>
                                        <p:attrNameLst>
                                          <p:attrName>ppt_y</p:attrName>
                                        </p:attrNameLst>
                                      </p:cBhvr>
                                      <p:tavLst>
                                        <p:tav tm="0">
                                          <p:val>
                                            <p:strVal val="ppt_y"/>
                                          </p:val>
                                        </p:tav>
                                        <p:tav tm="100000">
                                          <p:val>
                                            <p:strVal val="1+ppt_h/2"/>
                                          </p:val>
                                        </p:tav>
                                      </p:tavLst>
                                    </p:anim>
                                    <p:set>
                                      <p:cBhvr>
                                        <p:cTn id="664" dur="1" fill="hold">
                                          <p:stCondLst>
                                            <p:cond delay="3499"/>
                                          </p:stCondLst>
                                        </p:cTn>
                                        <p:tgtEl>
                                          <p:spTgt spid="193"/>
                                        </p:tgtEl>
                                        <p:attrNameLst>
                                          <p:attrName>style.visibility</p:attrName>
                                        </p:attrNameLst>
                                      </p:cBhvr>
                                      <p:to>
                                        <p:strVal val="hidden"/>
                                      </p:to>
                                    </p:set>
                                  </p:childTnLst>
                                </p:cTn>
                              </p:par>
                              <p:par>
                                <p:cTn id="665" presetID="2" presetClass="exit" presetSubtype="4" fill="hold" grpId="2" nodeType="withEffect">
                                  <p:stCondLst>
                                    <p:cond delay="0"/>
                                  </p:stCondLst>
                                  <p:childTnLst>
                                    <p:anim calcmode="lin" valueType="num">
                                      <p:cBhvr additive="base">
                                        <p:cTn id="666" dur="3500"/>
                                        <p:tgtEl>
                                          <p:spTgt spid="194"/>
                                        </p:tgtEl>
                                        <p:attrNameLst>
                                          <p:attrName>ppt_x</p:attrName>
                                        </p:attrNameLst>
                                      </p:cBhvr>
                                      <p:tavLst>
                                        <p:tav tm="0">
                                          <p:val>
                                            <p:strVal val="ppt_x"/>
                                          </p:val>
                                        </p:tav>
                                        <p:tav tm="100000">
                                          <p:val>
                                            <p:strVal val="ppt_x"/>
                                          </p:val>
                                        </p:tav>
                                      </p:tavLst>
                                    </p:anim>
                                    <p:anim calcmode="lin" valueType="num">
                                      <p:cBhvr additive="base">
                                        <p:cTn id="667" dur="3500"/>
                                        <p:tgtEl>
                                          <p:spTgt spid="194"/>
                                        </p:tgtEl>
                                        <p:attrNameLst>
                                          <p:attrName>ppt_y</p:attrName>
                                        </p:attrNameLst>
                                      </p:cBhvr>
                                      <p:tavLst>
                                        <p:tav tm="0">
                                          <p:val>
                                            <p:strVal val="ppt_y"/>
                                          </p:val>
                                        </p:tav>
                                        <p:tav tm="100000">
                                          <p:val>
                                            <p:strVal val="1+ppt_h/2"/>
                                          </p:val>
                                        </p:tav>
                                      </p:tavLst>
                                    </p:anim>
                                    <p:set>
                                      <p:cBhvr>
                                        <p:cTn id="668" dur="1" fill="hold">
                                          <p:stCondLst>
                                            <p:cond delay="3499"/>
                                          </p:stCondLst>
                                        </p:cTn>
                                        <p:tgtEl>
                                          <p:spTgt spid="194"/>
                                        </p:tgtEl>
                                        <p:attrNameLst>
                                          <p:attrName>style.visibility</p:attrName>
                                        </p:attrNameLst>
                                      </p:cBhvr>
                                      <p:to>
                                        <p:strVal val="hidden"/>
                                      </p:to>
                                    </p:set>
                                  </p:childTnLst>
                                </p:cTn>
                              </p:par>
                              <p:par>
                                <p:cTn id="669" presetID="2" presetClass="exit" presetSubtype="4" fill="hold" grpId="2" nodeType="withEffect">
                                  <p:stCondLst>
                                    <p:cond delay="0"/>
                                  </p:stCondLst>
                                  <p:childTnLst>
                                    <p:anim calcmode="lin" valueType="num">
                                      <p:cBhvr additive="base">
                                        <p:cTn id="670" dur="3500"/>
                                        <p:tgtEl>
                                          <p:spTgt spid="195"/>
                                        </p:tgtEl>
                                        <p:attrNameLst>
                                          <p:attrName>ppt_x</p:attrName>
                                        </p:attrNameLst>
                                      </p:cBhvr>
                                      <p:tavLst>
                                        <p:tav tm="0">
                                          <p:val>
                                            <p:strVal val="ppt_x"/>
                                          </p:val>
                                        </p:tav>
                                        <p:tav tm="100000">
                                          <p:val>
                                            <p:strVal val="ppt_x"/>
                                          </p:val>
                                        </p:tav>
                                      </p:tavLst>
                                    </p:anim>
                                    <p:anim calcmode="lin" valueType="num">
                                      <p:cBhvr additive="base">
                                        <p:cTn id="671" dur="3500"/>
                                        <p:tgtEl>
                                          <p:spTgt spid="195"/>
                                        </p:tgtEl>
                                        <p:attrNameLst>
                                          <p:attrName>ppt_y</p:attrName>
                                        </p:attrNameLst>
                                      </p:cBhvr>
                                      <p:tavLst>
                                        <p:tav tm="0">
                                          <p:val>
                                            <p:strVal val="ppt_y"/>
                                          </p:val>
                                        </p:tav>
                                        <p:tav tm="100000">
                                          <p:val>
                                            <p:strVal val="1+ppt_h/2"/>
                                          </p:val>
                                        </p:tav>
                                      </p:tavLst>
                                    </p:anim>
                                    <p:set>
                                      <p:cBhvr>
                                        <p:cTn id="672" dur="1" fill="hold">
                                          <p:stCondLst>
                                            <p:cond delay="3499"/>
                                          </p:stCondLst>
                                        </p:cTn>
                                        <p:tgtEl>
                                          <p:spTgt spid="195"/>
                                        </p:tgtEl>
                                        <p:attrNameLst>
                                          <p:attrName>style.visibility</p:attrName>
                                        </p:attrNameLst>
                                      </p:cBhvr>
                                      <p:to>
                                        <p:strVal val="hidden"/>
                                      </p:to>
                                    </p:set>
                                  </p:childTnLst>
                                </p:cTn>
                              </p:par>
                              <p:par>
                                <p:cTn id="673" presetID="2" presetClass="exit" presetSubtype="4" fill="hold" grpId="2" nodeType="withEffect">
                                  <p:stCondLst>
                                    <p:cond delay="0"/>
                                  </p:stCondLst>
                                  <p:childTnLst>
                                    <p:anim calcmode="lin" valueType="num">
                                      <p:cBhvr additive="base">
                                        <p:cTn id="674" dur="3500"/>
                                        <p:tgtEl>
                                          <p:spTgt spid="196"/>
                                        </p:tgtEl>
                                        <p:attrNameLst>
                                          <p:attrName>ppt_x</p:attrName>
                                        </p:attrNameLst>
                                      </p:cBhvr>
                                      <p:tavLst>
                                        <p:tav tm="0">
                                          <p:val>
                                            <p:strVal val="ppt_x"/>
                                          </p:val>
                                        </p:tav>
                                        <p:tav tm="100000">
                                          <p:val>
                                            <p:strVal val="ppt_x"/>
                                          </p:val>
                                        </p:tav>
                                      </p:tavLst>
                                    </p:anim>
                                    <p:anim calcmode="lin" valueType="num">
                                      <p:cBhvr additive="base">
                                        <p:cTn id="675" dur="3500"/>
                                        <p:tgtEl>
                                          <p:spTgt spid="196"/>
                                        </p:tgtEl>
                                        <p:attrNameLst>
                                          <p:attrName>ppt_y</p:attrName>
                                        </p:attrNameLst>
                                      </p:cBhvr>
                                      <p:tavLst>
                                        <p:tav tm="0">
                                          <p:val>
                                            <p:strVal val="ppt_y"/>
                                          </p:val>
                                        </p:tav>
                                        <p:tav tm="100000">
                                          <p:val>
                                            <p:strVal val="1+ppt_h/2"/>
                                          </p:val>
                                        </p:tav>
                                      </p:tavLst>
                                    </p:anim>
                                    <p:set>
                                      <p:cBhvr>
                                        <p:cTn id="676" dur="1" fill="hold">
                                          <p:stCondLst>
                                            <p:cond delay="3499"/>
                                          </p:stCondLst>
                                        </p:cTn>
                                        <p:tgtEl>
                                          <p:spTgt spid="196"/>
                                        </p:tgtEl>
                                        <p:attrNameLst>
                                          <p:attrName>style.visibility</p:attrName>
                                        </p:attrNameLst>
                                      </p:cBhvr>
                                      <p:to>
                                        <p:strVal val="hidden"/>
                                      </p:to>
                                    </p:set>
                                  </p:childTnLst>
                                </p:cTn>
                              </p:par>
                              <p:par>
                                <p:cTn id="677" presetID="2" presetClass="exit" presetSubtype="1" fill="hold" grpId="2" nodeType="withEffect">
                                  <p:stCondLst>
                                    <p:cond delay="0"/>
                                  </p:stCondLst>
                                  <p:childTnLst>
                                    <p:anim calcmode="lin" valueType="num">
                                      <p:cBhvr additive="base">
                                        <p:cTn id="678" dur="3500"/>
                                        <p:tgtEl>
                                          <p:spTgt spid="197"/>
                                        </p:tgtEl>
                                        <p:attrNameLst>
                                          <p:attrName>ppt_x</p:attrName>
                                        </p:attrNameLst>
                                      </p:cBhvr>
                                      <p:tavLst>
                                        <p:tav tm="0">
                                          <p:val>
                                            <p:strVal val="ppt_x"/>
                                          </p:val>
                                        </p:tav>
                                        <p:tav tm="100000">
                                          <p:val>
                                            <p:strVal val="ppt_x"/>
                                          </p:val>
                                        </p:tav>
                                      </p:tavLst>
                                    </p:anim>
                                    <p:anim calcmode="lin" valueType="num">
                                      <p:cBhvr additive="base">
                                        <p:cTn id="679" dur="3500"/>
                                        <p:tgtEl>
                                          <p:spTgt spid="197"/>
                                        </p:tgtEl>
                                        <p:attrNameLst>
                                          <p:attrName>ppt_y</p:attrName>
                                        </p:attrNameLst>
                                      </p:cBhvr>
                                      <p:tavLst>
                                        <p:tav tm="0">
                                          <p:val>
                                            <p:strVal val="ppt_y"/>
                                          </p:val>
                                        </p:tav>
                                        <p:tav tm="100000">
                                          <p:val>
                                            <p:strVal val="0-ppt_h/2"/>
                                          </p:val>
                                        </p:tav>
                                      </p:tavLst>
                                    </p:anim>
                                    <p:set>
                                      <p:cBhvr>
                                        <p:cTn id="680" dur="1" fill="hold">
                                          <p:stCondLst>
                                            <p:cond delay="3499"/>
                                          </p:stCondLst>
                                        </p:cTn>
                                        <p:tgtEl>
                                          <p:spTgt spid="197"/>
                                        </p:tgtEl>
                                        <p:attrNameLst>
                                          <p:attrName>style.visibility</p:attrName>
                                        </p:attrNameLst>
                                      </p:cBhvr>
                                      <p:to>
                                        <p:strVal val="hidden"/>
                                      </p:to>
                                    </p:set>
                                  </p:childTnLst>
                                </p:cTn>
                              </p:par>
                              <p:par>
                                <p:cTn id="681" presetID="2" presetClass="exit" presetSubtype="1" fill="hold" grpId="2" nodeType="withEffect">
                                  <p:stCondLst>
                                    <p:cond delay="0"/>
                                  </p:stCondLst>
                                  <p:childTnLst>
                                    <p:anim calcmode="lin" valueType="num">
                                      <p:cBhvr additive="base">
                                        <p:cTn id="682" dur="3500"/>
                                        <p:tgtEl>
                                          <p:spTgt spid="198"/>
                                        </p:tgtEl>
                                        <p:attrNameLst>
                                          <p:attrName>ppt_x</p:attrName>
                                        </p:attrNameLst>
                                      </p:cBhvr>
                                      <p:tavLst>
                                        <p:tav tm="0">
                                          <p:val>
                                            <p:strVal val="ppt_x"/>
                                          </p:val>
                                        </p:tav>
                                        <p:tav tm="100000">
                                          <p:val>
                                            <p:strVal val="ppt_x"/>
                                          </p:val>
                                        </p:tav>
                                      </p:tavLst>
                                    </p:anim>
                                    <p:anim calcmode="lin" valueType="num">
                                      <p:cBhvr additive="base">
                                        <p:cTn id="683" dur="3500"/>
                                        <p:tgtEl>
                                          <p:spTgt spid="198"/>
                                        </p:tgtEl>
                                        <p:attrNameLst>
                                          <p:attrName>ppt_y</p:attrName>
                                        </p:attrNameLst>
                                      </p:cBhvr>
                                      <p:tavLst>
                                        <p:tav tm="0">
                                          <p:val>
                                            <p:strVal val="ppt_y"/>
                                          </p:val>
                                        </p:tav>
                                        <p:tav tm="100000">
                                          <p:val>
                                            <p:strVal val="0-ppt_h/2"/>
                                          </p:val>
                                        </p:tav>
                                      </p:tavLst>
                                    </p:anim>
                                    <p:set>
                                      <p:cBhvr>
                                        <p:cTn id="684" dur="1" fill="hold">
                                          <p:stCondLst>
                                            <p:cond delay="3499"/>
                                          </p:stCondLst>
                                        </p:cTn>
                                        <p:tgtEl>
                                          <p:spTgt spid="198"/>
                                        </p:tgtEl>
                                        <p:attrNameLst>
                                          <p:attrName>style.visibility</p:attrName>
                                        </p:attrNameLst>
                                      </p:cBhvr>
                                      <p:to>
                                        <p:strVal val="hidden"/>
                                      </p:to>
                                    </p:set>
                                  </p:childTnLst>
                                </p:cTn>
                              </p:par>
                              <p:par>
                                <p:cTn id="685" presetID="2" presetClass="exit" presetSubtype="1" fill="hold" grpId="2" nodeType="withEffect">
                                  <p:stCondLst>
                                    <p:cond delay="0"/>
                                  </p:stCondLst>
                                  <p:childTnLst>
                                    <p:anim calcmode="lin" valueType="num">
                                      <p:cBhvr additive="base">
                                        <p:cTn id="686" dur="3500"/>
                                        <p:tgtEl>
                                          <p:spTgt spid="199"/>
                                        </p:tgtEl>
                                        <p:attrNameLst>
                                          <p:attrName>ppt_x</p:attrName>
                                        </p:attrNameLst>
                                      </p:cBhvr>
                                      <p:tavLst>
                                        <p:tav tm="0">
                                          <p:val>
                                            <p:strVal val="ppt_x"/>
                                          </p:val>
                                        </p:tav>
                                        <p:tav tm="100000">
                                          <p:val>
                                            <p:strVal val="ppt_x"/>
                                          </p:val>
                                        </p:tav>
                                      </p:tavLst>
                                    </p:anim>
                                    <p:anim calcmode="lin" valueType="num">
                                      <p:cBhvr additive="base">
                                        <p:cTn id="687" dur="3500"/>
                                        <p:tgtEl>
                                          <p:spTgt spid="199"/>
                                        </p:tgtEl>
                                        <p:attrNameLst>
                                          <p:attrName>ppt_y</p:attrName>
                                        </p:attrNameLst>
                                      </p:cBhvr>
                                      <p:tavLst>
                                        <p:tav tm="0">
                                          <p:val>
                                            <p:strVal val="ppt_y"/>
                                          </p:val>
                                        </p:tav>
                                        <p:tav tm="100000">
                                          <p:val>
                                            <p:strVal val="0-ppt_h/2"/>
                                          </p:val>
                                        </p:tav>
                                      </p:tavLst>
                                    </p:anim>
                                    <p:set>
                                      <p:cBhvr>
                                        <p:cTn id="688" dur="1" fill="hold">
                                          <p:stCondLst>
                                            <p:cond delay="3499"/>
                                          </p:stCondLst>
                                        </p:cTn>
                                        <p:tgtEl>
                                          <p:spTgt spid="199"/>
                                        </p:tgtEl>
                                        <p:attrNameLst>
                                          <p:attrName>style.visibility</p:attrName>
                                        </p:attrNameLst>
                                      </p:cBhvr>
                                      <p:to>
                                        <p:strVal val="hidden"/>
                                      </p:to>
                                    </p:set>
                                  </p:childTnLst>
                                </p:cTn>
                              </p:par>
                              <p:par>
                                <p:cTn id="689" presetID="2" presetClass="exit" presetSubtype="1" fill="hold" grpId="2" nodeType="withEffect">
                                  <p:stCondLst>
                                    <p:cond delay="0"/>
                                  </p:stCondLst>
                                  <p:childTnLst>
                                    <p:anim calcmode="lin" valueType="num">
                                      <p:cBhvr additive="base">
                                        <p:cTn id="690" dur="3500"/>
                                        <p:tgtEl>
                                          <p:spTgt spid="200"/>
                                        </p:tgtEl>
                                        <p:attrNameLst>
                                          <p:attrName>ppt_x</p:attrName>
                                        </p:attrNameLst>
                                      </p:cBhvr>
                                      <p:tavLst>
                                        <p:tav tm="0">
                                          <p:val>
                                            <p:strVal val="ppt_x"/>
                                          </p:val>
                                        </p:tav>
                                        <p:tav tm="100000">
                                          <p:val>
                                            <p:strVal val="ppt_x"/>
                                          </p:val>
                                        </p:tav>
                                      </p:tavLst>
                                    </p:anim>
                                    <p:anim calcmode="lin" valueType="num">
                                      <p:cBhvr additive="base">
                                        <p:cTn id="691" dur="3500"/>
                                        <p:tgtEl>
                                          <p:spTgt spid="200"/>
                                        </p:tgtEl>
                                        <p:attrNameLst>
                                          <p:attrName>ppt_y</p:attrName>
                                        </p:attrNameLst>
                                      </p:cBhvr>
                                      <p:tavLst>
                                        <p:tav tm="0">
                                          <p:val>
                                            <p:strVal val="ppt_y"/>
                                          </p:val>
                                        </p:tav>
                                        <p:tav tm="100000">
                                          <p:val>
                                            <p:strVal val="0-ppt_h/2"/>
                                          </p:val>
                                        </p:tav>
                                      </p:tavLst>
                                    </p:anim>
                                    <p:set>
                                      <p:cBhvr>
                                        <p:cTn id="692" dur="1" fill="hold">
                                          <p:stCondLst>
                                            <p:cond delay="3499"/>
                                          </p:stCondLst>
                                        </p:cTn>
                                        <p:tgtEl>
                                          <p:spTgt spid="200"/>
                                        </p:tgtEl>
                                        <p:attrNameLst>
                                          <p:attrName>style.visibility</p:attrName>
                                        </p:attrNameLst>
                                      </p:cBhvr>
                                      <p:to>
                                        <p:strVal val="hidden"/>
                                      </p:to>
                                    </p:set>
                                  </p:childTnLst>
                                </p:cTn>
                              </p:par>
                              <p:par>
                                <p:cTn id="693" presetID="2" presetClass="exit" presetSubtype="1" fill="hold" grpId="2" nodeType="withEffect">
                                  <p:stCondLst>
                                    <p:cond delay="0"/>
                                  </p:stCondLst>
                                  <p:childTnLst>
                                    <p:anim calcmode="lin" valueType="num">
                                      <p:cBhvr additive="base">
                                        <p:cTn id="694" dur="3500"/>
                                        <p:tgtEl>
                                          <p:spTgt spid="201"/>
                                        </p:tgtEl>
                                        <p:attrNameLst>
                                          <p:attrName>ppt_x</p:attrName>
                                        </p:attrNameLst>
                                      </p:cBhvr>
                                      <p:tavLst>
                                        <p:tav tm="0">
                                          <p:val>
                                            <p:strVal val="ppt_x"/>
                                          </p:val>
                                        </p:tav>
                                        <p:tav tm="100000">
                                          <p:val>
                                            <p:strVal val="ppt_x"/>
                                          </p:val>
                                        </p:tav>
                                      </p:tavLst>
                                    </p:anim>
                                    <p:anim calcmode="lin" valueType="num">
                                      <p:cBhvr additive="base">
                                        <p:cTn id="695" dur="3500"/>
                                        <p:tgtEl>
                                          <p:spTgt spid="201"/>
                                        </p:tgtEl>
                                        <p:attrNameLst>
                                          <p:attrName>ppt_y</p:attrName>
                                        </p:attrNameLst>
                                      </p:cBhvr>
                                      <p:tavLst>
                                        <p:tav tm="0">
                                          <p:val>
                                            <p:strVal val="ppt_y"/>
                                          </p:val>
                                        </p:tav>
                                        <p:tav tm="100000">
                                          <p:val>
                                            <p:strVal val="0-ppt_h/2"/>
                                          </p:val>
                                        </p:tav>
                                      </p:tavLst>
                                    </p:anim>
                                    <p:set>
                                      <p:cBhvr>
                                        <p:cTn id="696" dur="1" fill="hold">
                                          <p:stCondLst>
                                            <p:cond delay="3499"/>
                                          </p:stCondLst>
                                        </p:cTn>
                                        <p:tgtEl>
                                          <p:spTgt spid="201"/>
                                        </p:tgtEl>
                                        <p:attrNameLst>
                                          <p:attrName>style.visibility</p:attrName>
                                        </p:attrNameLst>
                                      </p:cBhvr>
                                      <p:to>
                                        <p:strVal val="hidden"/>
                                      </p:to>
                                    </p:set>
                                  </p:childTnLst>
                                </p:cTn>
                              </p:par>
                              <p:par>
                                <p:cTn id="697" presetID="2" presetClass="exit" presetSubtype="1" fill="hold" grpId="2" nodeType="withEffect">
                                  <p:stCondLst>
                                    <p:cond delay="0"/>
                                  </p:stCondLst>
                                  <p:childTnLst>
                                    <p:anim calcmode="lin" valueType="num">
                                      <p:cBhvr additive="base">
                                        <p:cTn id="698" dur="3500"/>
                                        <p:tgtEl>
                                          <p:spTgt spid="202"/>
                                        </p:tgtEl>
                                        <p:attrNameLst>
                                          <p:attrName>ppt_x</p:attrName>
                                        </p:attrNameLst>
                                      </p:cBhvr>
                                      <p:tavLst>
                                        <p:tav tm="0">
                                          <p:val>
                                            <p:strVal val="ppt_x"/>
                                          </p:val>
                                        </p:tav>
                                        <p:tav tm="100000">
                                          <p:val>
                                            <p:strVal val="ppt_x"/>
                                          </p:val>
                                        </p:tav>
                                      </p:tavLst>
                                    </p:anim>
                                    <p:anim calcmode="lin" valueType="num">
                                      <p:cBhvr additive="base">
                                        <p:cTn id="699" dur="3500"/>
                                        <p:tgtEl>
                                          <p:spTgt spid="202"/>
                                        </p:tgtEl>
                                        <p:attrNameLst>
                                          <p:attrName>ppt_y</p:attrName>
                                        </p:attrNameLst>
                                      </p:cBhvr>
                                      <p:tavLst>
                                        <p:tav tm="0">
                                          <p:val>
                                            <p:strVal val="ppt_y"/>
                                          </p:val>
                                        </p:tav>
                                        <p:tav tm="100000">
                                          <p:val>
                                            <p:strVal val="0-ppt_h/2"/>
                                          </p:val>
                                        </p:tav>
                                      </p:tavLst>
                                    </p:anim>
                                    <p:set>
                                      <p:cBhvr>
                                        <p:cTn id="700" dur="1" fill="hold">
                                          <p:stCondLst>
                                            <p:cond delay="3499"/>
                                          </p:stCondLst>
                                        </p:cTn>
                                        <p:tgtEl>
                                          <p:spTgt spid="202"/>
                                        </p:tgtEl>
                                        <p:attrNameLst>
                                          <p:attrName>style.visibility</p:attrName>
                                        </p:attrNameLst>
                                      </p:cBhvr>
                                      <p:to>
                                        <p:strVal val="hidden"/>
                                      </p:to>
                                    </p:set>
                                  </p:childTnLst>
                                </p:cTn>
                              </p:par>
                              <p:par>
                                <p:cTn id="701" presetID="2" presetClass="exit" presetSubtype="1" fill="hold" grpId="2" nodeType="withEffect">
                                  <p:stCondLst>
                                    <p:cond delay="0"/>
                                  </p:stCondLst>
                                  <p:childTnLst>
                                    <p:anim calcmode="lin" valueType="num">
                                      <p:cBhvr additive="base">
                                        <p:cTn id="702" dur="3500"/>
                                        <p:tgtEl>
                                          <p:spTgt spid="203"/>
                                        </p:tgtEl>
                                        <p:attrNameLst>
                                          <p:attrName>ppt_x</p:attrName>
                                        </p:attrNameLst>
                                      </p:cBhvr>
                                      <p:tavLst>
                                        <p:tav tm="0">
                                          <p:val>
                                            <p:strVal val="ppt_x"/>
                                          </p:val>
                                        </p:tav>
                                        <p:tav tm="100000">
                                          <p:val>
                                            <p:strVal val="ppt_x"/>
                                          </p:val>
                                        </p:tav>
                                      </p:tavLst>
                                    </p:anim>
                                    <p:anim calcmode="lin" valueType="num">
                                      <p:cBhvr additive="base">
                                        <p:cTn id="703" dur="3500"/>
                                        <p:tgtEl>
                                          <p:spTgt spid="203"/>
                                        </p:tgtEl>
                                        <p:attrNameLst>
                                          <p:attrName>ppt_y</p:attrName>
                                        </p:attrNameLst>
                                      </p:cBhvr>
                                      <p:tavLst>
                                        <p:tav tm="0">
                                          <p:val>
                                            <p:strVal val="ppt_y"/>
                                          </p:val>
                                        </p:tav>
                                        <p:tav tm="100000">
                                          <p:val>
                                            <p:strVal val="0-ppt_h/2"/>
                                          </p:val>
                                        </p:tav>
                                      </p:tavLst>
                                    </p:anim>
                                    <p:set>
                                      <p:cBhvr>
                                        <p:cTn id="704" dur="1" fill="hold">
                                          <p:stCondLst>
                                            <p:cond delay="3499"/>
                                          </p:stCondLst>
                                        </p:cTn>
                                        <p:tgtEl>
                                          <p:spTgt spid="203"/>
                                        </p:tgtEl>
                                        <p:attrNameLst>
                                          <p:attrName>style.visibility</p:attrName>
                                        </p:attrNameLst>
                                      </p:cBhvr>
                                      <p:to>
                                        <p:strVal val="hidden"/>
                                      </p:to>
                                    </p:set>
                                  </p:childTnLst>
                                </p:cTn>
                              </p:par>
                              <p:par>
                                <p:cTn id="705" presetID="2" presetClass="exit" presetSubtype="1" fill="hold" grpId="2" nodeType="withEffect">
                                  <p:stCondLst>
                                    <p:cond delay="0"/>
                                  </p:stCondLst>
                                  <p:childTnLst>
                                    <p:anim calcmode="lin" valueType="num">
                                      <p:cBhvr additive="base">
                                        <p:cTn id="706" dur="3500"/>
                                        <p:tgtEl>
                                          <p:spTgt spid="204"/>
                                        </p:tgtEl>
                                        <p:attrNameLst>
                                          <p:attrName>ppt_x</p:attrName>
                                        </p:attrNameLst>
                                      </p:cBhvr>
                                      <p:tavLst>
                                        <p:tav tm="0">
                                          <p:val>
                                            <p:strVal val="ppt_x"/>
                                          </p:val>
                                        </p:tav>
                                        <p:tav tm="100000">
                                          <p:val>
                                            <p:strVal val="ppt_x"/>
                                          </p:val>
                                        </p:tav>
                                      </p:tavLst>
                                    </p:anim>
                                    <p:anim calcmode="lin" valueType="num">
                                      <p:cBhvr additive="base">
                                        <p:cTn id="707" dur="3500"/>
                                        <p:tgtEl>
                                          <p:spTgt spid="204"/>
                                        </p:tgtEl>
                                        <p:attrNameLst>
                                          <p:attrName>ppt_y</p:attrName>
                                        </p:attrNameLst>
                                      </p:cBhvr>
                                      <p:tavLst>
                                        <p:tav tm="0">
                                          <p:val>
                                            <p:strVal val="ppt_y"/>
                                          </p:val>
                                        </p:tav>
                                        <p:tav tm="100000">
                                          <p:val>
                                            <p:strVal val="0-ppt_h/2"/>
                                          </p:val>
                                        </p:tav>
                                      </p:tavLst>
                                    </p:anim>
                                    <p:set>
                                      <p:cBhvr>
                                        <p:cTn id="708" dur="1" fill="hold">
                                          <p:stCondLst>
                                            <p:cond delay="3499"/>
                                          </p:stCondLst>
                                        </p:cTn>
                                        <p:tgtEl>
                                          <p:spTgt spid="204"/>
                                        </p:tgtEl>
                                        <p:attrNameLst>
                                          <p:attrName>style.visibility</p:attrName>
                                        </p:attrNameLst>
                                      </p:cBhvr>
                                      <p:to>
                                        <p:strVal val="hidden"/>
                                      </p:to>
                                    </p:set>
                                  </p:childTnLst>
                                </p:cTn>
                              </p:par>
                              <p:par>
                                <p:cTn id="709" presetID="2" presetClass="exit" presetSubtype="1" fill="hold" grpId="2" nodeType="withEffect">
                                  <p:stCondLst>
                                    <p:cond delay="0"/>
                                  </p:stCondLst>
                                  <p:childTnLst>
                                    <p:anim calcmode="lin" valueType="num">
                                      <p:cBhvr additive="base">
                                        <p:cTn id="710" dur="3500"/>
                                        <p:tgtEl>
                                          <p:spTgt spid="205"/>
                                        </p:tgtEl>
                                        <p:attrNameLst>
                                          <p:attrName>ppt_x</p:attrName>
                                        </p:attrNameLst>
                                      </p:cBhvr>
                                      <p:tavLst>
                                        <p:tav tm="0">
                                          <p:val>
                                            <p:strVal val="ppt_x"/>
                                          </p:val>
                                        </p:tav>
                                        <p:tav tm="100000">
                                          <p:val>
                                            <p:strVal val="ppt_x"/>
                                          </p:val>
                                        </p:tav>
                                      </p:tavLst>
                                    </p:anim>
                                    <p:anim calcmode="lin" valueType="num">
                                      <p:cBhvr additive="base">
                                        <p:cTn id="711" dur="3500"/>
                                        <p:tgtEl>
                                          <p:spTgt spid="205"/>
                                        </p:tgtEl>
                                        <p:attrNameLst>
                                          <p:attrName>ppt_y</p:attrName>
                                        </p:attrNameLst>
                                      </p:cBhvr>
                                      <p:tavLst>
                                        <p:tav tm="0">
                                          <p:val>
                                            <p:strVal val="ppt_y"/>
                                          </p:val>
                                        </p:tav>
                                        <p:tav tm="100000">
                                          <p:val>
                                            <p:strVal val="0-ppt_h/2"/>
                                          </p:val>
                                        </p:tav>
                                      </p:tavLst>
                                    </p:anim>
                                    <p:set>
                                      <p:cBhvr>
                                        <p:cTn id="712" dur="1" fill="hold">
                                          <p:stCondLst>
                                            <p:cond delay="3499"/>
                                          </p:stCondLst>
                                        </p:cTn>
                                        <p:tgtEl>
                                          <p:spTgt spid="205"/>
                                        </p:tgtEl>
                                        <p:attrNameLst>
                                          <p:attrName>style.visibility</p:attrName>
                                        </p:attrNameLst>
                                      </p:cBhvr>
                                      <p:to>
                                        <p:strVal val="hidden"/>
                                      </p:to>
                                    </p:set>
                                  </p:childTnLst>
                                </p:cTn>
                              </p:par>
                              <p:par>
                                <p:cTn id="713" presetID="2" presetClass="exit" presetSubtype="1" fill="hold" grpId="2" nodeType="withEffect">
                                  <p:stCondLst>
                                    <p:cond delay="0"/>
                                  </p:stCondLst>
                                  <p:childTnLst>
                                    <p:anim calcmode="lin" valueType="num">
                                      <p:cBhvr additive="base">
                                        <p:cTn id="714" dur="3500"/>
                                        <p:tgtEl>
                                          <p:spTgt spid="206"/>
                                        </p:tgtEl>
                                        <p:attrNameLst>
                                          <p:attrName>ppt_x</p:attrName>
                                        </p:attrNameLst>
                                      </p:cBhvr>
                                      <p:tavLst>
                                        <p:tav tm="0">
                                          <p:val>
                                            <p:strVal val="ppt_x"/>
                                          </p:val>
                                        </p:tav>
                                        <p:tav tm="100000">
                                          <p:val>
                                            <p:strVal val="ppt_x"/>
                                          </p:val>
                                        </p:tav>
                                      </p:tavLst>
                                    </p:anim>
                                    <p:anim calcmode="lin" valueType="num">
                                      <p:cBhvr additive="base">
                                        <p:cTn id="715" dur="3500"/>
                                        <p:tgtEl>
                                          <p:spTgt spid="206"/>
                                        </p:tgtEl>
                                        <p:attrNameLst>
                                          <p:attrName>ppt_y</p:attrName>
                                        </p:attrNameLst>
                                      </p:cBhvr>
                                      <p:tavLst>
                                        <p:tav tm="0">
                                          <p:val>
                                            <p:strVal val="ppt_y"/>
                                          </p:val>
                                        </p:tav>
                                        <p:tav tm="100000">
                                          <p:val>
                                            <p:strVal val="0-ppt_h/2"/>
                                          </p:val>
                                        </p:tav>
                                      </p:tavLst>
                                    </p:anim>
                                    <p:set>
                                      <p:cBhvr>
                                        <p:cTn id="716" dur="1" fill="hold">
                                          <p:stCondLst>
                                            <p:cond delay="3499"/>
                                          </p:stCondLst>
                                        </p:cTn>
                                        <p:tgtEl>
                                          <p:spTgt spid="206"/>
                                        </p:tgtEl>
                                        <p:attrNameLst>
                                          <p:attrName>style.visibility</p:attrName>
                                        </p:attrNameLst>
                                      </p:cBhvr>
                                      <p:to>
                                        <p:strVal val="hidden"/>
                                      </p:to>
                                    </p:set>
                                  </p:childTnLst>
                                </p:cTn>
                              </p:par>
                              <p:par>
                                <p:cTn id="717" presetID="2" presetClass="exit" presetSubtype="1" fill="hold" grpId="2" nodeType="withEffect">
                                  <p:stCondLst>
                                    <p:cond delay="0"/>
                                  </p:stCondLst>
                                  <p:childTnLst>
                                    <p:anim calcmode="lin" valueType="num">
                                      <p:cBhvr additive="base">
                                        <p:cTn id="718" dur="3500"/>
                                        <p:tgtEl>
                                          <p:spTgt spid="207"/>
                                        </p:tgtEl>
                                        <p:attrNameLst>
                                          <p:attrName>ppt_x</p:attrName>
                                        </p:attrNameLst>
                                      </p:cBhvr>
                                      <p:tavLst>
                                        <p:tav tm="0">
                                          <p:val>
                                            <p:strVal val="ppt_x"/>
                                          </p:val>
                                        </p:tav>
                                        <p:tav tm="100000">
                                          <p:val>
                                            <p:strVal val="ppt_x"/>
                                          </p:val>
                                        </p:tav>
                                      </p:tavLst>
                                    </p:anim>
                                    <p:anim calcmode="lin" valueType="num">
                                      <p:cBhvr additive="base">
                                        <p:cTn id="719" dur="3500"/>
                                        <p:tgtEl>
                                          <p:spTgt spid="207"/>
                                        </p:tgtEl>
                                        <p:attrNameLst>
                                          <p:attrName>ppt_y</p:attrName>
                                        </p:attrNameLst>
                                      </p:cBhvr>
                                      <p:tavLst>
                                        <p:tav tm="0">
                                          <p:val>
                                            <p:strVal val="ppt_y"/>
                                          </p:val>
                                        </p:tav>
                                        <p:tav tm="100000">
                                          <p:val>
                                            <p:strVal val="0-ppt_h/2"/>
                                          </p:val>
                                        </p:tav>
                                      </p:tavLst>
                                    </p:anim>
                                    <p:set>
                                      <p:cBhvr>
                                        <p:cTn id="720" dur="1" fill="hold">
                                          <p:stCondLst>
                                            <p:cond delay="3499"/>
                                          </p:stCondLst>
                                        </p:cTn>
                                        <p:tgtEl>
                                          <p:spTgt spid="207"/>
                                        </p:tgtEl>
                                        <p:attrNameLst>
                                          <p:attrName>style.visibility</p:attrName>
                                        </p:attrNameLst>
                                      </p:cBhvr>
                                      <p:to>
                                        <p:strVal val="hidden"/>
                                      </p:to>
                                    </p:set>
                                  </p:childTnLst>
                                </p:cTn>
                              </p:par>
                              <p:par>
                                <p:cTn id="721" presetID="2" presetClass="exit" presetSubtype="1" fill="hold" grpId="2" nodeType="withEffect">
                                  <p:stCondLst>
                                    <p:cond delay="0"/>
                                  </p:stCondLst>
                                  <p:childTnLst>
                                    <p:anim calcmode="lin" valueType="num">
                                      <p:cBhvr additive="base">
                                        <p:cTn id="722" dur="3500"/>
                                        <p:tgtEl>
                                          <p:spTgt spid="208"/>
                                        </p:tgtEl>
                                        <p:attrNameLst>
                                          <p:attrName>ppt_x</p:attrName>
                                        </p:attrNameLst>
                                      </p:cBhvr>
                                      <p:tavLst>
                                        <p:tav tm="0">
                                          <p:val>
                                            <p:strVal val="ppt_x"/>
                                          </p:val>
                                        </p:tav>
                                        <p:tav tm="100000">
                                          <p:val>
                                            <p:strVal val="ppt_x"/>
                                          </p:val>
                                        </p:tav>
                                      </p:tavLst>
                                    </p:anim>
                                    <p:anim calcmode="lin" valueType="num">
                                      <p:cBhvr additive="base">
                                        <p:cTn id="723" dur="3500"/>
                                        <p:tgtEl>
                                          <p:spTgt spid="208"/>
                                        </p:tgtEl>
                                        <p:attrNameLst>
                                          <p:attrName>ppt_y</p:attrName>
                                        </p:attrNameLst>
                                      </p:cBhvr>
                                      <p:tavLst>
                                        <p:tav tm="0">
                                          <p:val>
                                            <p:strVal val="ppt_y"/>
                                          </p:val>
                                        </p:tav>
                                        <p:tav tm="100000">
                                          <p:val>
                                            <p:strVal val="0-ppt_h/2"/>
                                          </p:val>
                                        </p:tav>
                                      </p:tavLst>
                                    </p:anim>
                                    <p:set>
                                      <p:cBhvr>
                                        <p:cTn id="724" dur="1" fill="hold">
                                          <p:stCondLst>
                                            <p:cond delay="3499"/>
                                          </p:stCondLst>
                                        </p:cTn>
                                        <p:tgtEl>
                                          <p:spTgt spid="208"/>
                                        </p:tgtEl>
                                        <p:attrNameLst>
                                          <p:attrName>style.visibility</p:attrName>
                                        </p:attrNameLst>
                                      </p:cBhvr>
                                      <p:to>
                                        <p:strVal val="hidden"/>
                                      </p:to>
                                    </p:set>
                                  </p:childTnLst>
                                </p:cTn>
                              </p:par>
                              <p:par>
                                <p:cTn id="725" presetID="2" presetClass="exit" presetSubtype="1" fill="hold" grpId="2" nodeType="withEffect">
                                  <p:stCondLst>
                                    <p:cond delay="0"/>
                                  </p:stCondLst>
                                  <p:childTnLst>
                                    <p:anim calcmode="lin" valueType="num">
                                      <p:cBhvr additive="base">
                                        <p:cTn id="726" dur="3500"/>
                                        <p:tgtEl>
                                          <p:spTgt spid="209"/>
                                        </p:tgtEl>
                                        <p:attrNameLst>
                                          <p:attrName>ppt_x</p:attrName>
                                        </p:attrNameLst>
                                      </p:cBhvr>
                                      <p:tavLst>
                                        <p:tav tm="0">
                                          <p:val>
                                            <p:strVal val="ppt_x"/>
                                          </p:val>
                                        </p:tav>
                                        <p:tav tm="100000">
                                          <p:val>
                                            <p:strVal val="ppt_x"/>
                                          </p:val>
                                        </p:tav>
                                      </p:tavLst>
                                    </p:anim>
                                    <p:anim calcmode="lin" valueType="num">
                                      <p:cBhvr additive="base">
                                        <p:cTn id="727" dur="3500"/>
                                        <p:tgtEl>
                                          <p:spTgt spid="209"/>
                                        </p:tgtEl>
                                        <p:attrNameLst>
                                          <p:attrName>ppt_y</p:attrName>
                                        </p:attrNameLst>
                                      </p:cBhvr>
                                      <p:tavLst>
                                        <p:tav tm="0">
                                          <p:val>
                                            <p:strVal val="ppt_y"/>
                                          </p:val>
                                        </p:tav>
                                        <p:tav tm="100000">
                                          <p:val>
                                            <p:strVal val="0-ppt_h/2"/>
                                          </p:val>
                                        </p:tav>
                                      </p:tavLst>
                                    </p:anim>
                                    <p:set>
                                      <p:cBhvr>
                                        <p:cTn id="728" dur="1" fill="hold">
                                          <p:stCondLst>
                                            <p:cond delay="3499"/>
                                          </p:stCondLst>
                                        </p:cTn>
                                        <p:tgtEl>
                                          <p:spTgt spid="209"/>
                                        </p:tgtEl>
                                        <p:attrNameLst>
                                          <p:attrName>style.visibility</p:attrName>
                                        </p:attrNameLst>
                                      </p:cBhvr>
                                      <p:to>
                                        <p:strVal val="hidden"/>
                                      </p:to>
                                    </p:set>
                                  </p:childTnLst>
                                </p:cTn>
                              </p:par>
                              <p:par>
                                <p:cTn id="729" presetID="2" presetClass="exit" presetSubtype="1" fill="hold" grpId="2" nodeType="withEffect">
                                  <p:stCondLst>
                                    <p:cond delay="0"/>
                                  </p:stCondLst>
                                  <p:childTnLst>
                                    <p:anim calcmode="lin" valueType="num">
                                      <p:cBhvr additive="base">
                                        <p:cTn id="730" dur="3500"/>
                                        <p:tgtEl>
                                          <p:spTgt spid="210"/>
                                        </p:tgtEl>
                                        <p:attrNameLst>
                                          <p:attrName>ppt_x</p:attrName>
                                        </p:attrNameLst>
                                      </p:cBhvr>
                                      <p:tavLst>
                                        <p:tav tm="0">
                                          <p:val>
                                            <p:strVal val="ppt_x"/>
                                          </p:val>
                                        </p:tav>
                                        <p:tav tm="100000">
                                          <p:val>
                                            <p:strVal val="ppt_x"/>
                                          </p:val>
                                        </p:tav>
                                      </p:tavLst>
                                    </p:anim>
                                    <p:anim calcmode="lin" valueType="num">
                                      <p:cBhvr additive="base">
                                        <p:cTn id="731" dur="3500"/>
                                        <p:tgtEl>
                                          <p:spTgt spid="210"/>
                                        </p:tgtEl>
                                        <p:attrNameLst>
                                          <p:attrName>ppt_y</p:attrName>
                                        </p:attrNameLst>
                                      </p:cBhvr>
                                      <p:tavLst>
                                        <p:tav tm="0">
                                          <p:val>
                                            <p:strVal val="ppt_y"/>
                                          </p:val>
                                        </p:tav>
                                        <p:tav tm="100000">
                                          <p:val>
                                            <p:strVal val="0-ppt_h/2"/>
                                          </p:val>
                                        </p:tav>
                                      </p:tavLst>
                                    </p:anim>
                                    <p:set>
                                      <p:cBhvr>
                                        <p:cTn id="732" dur="1" fill="hold">
                                          <p:stCondLst>
                                            <p:cond delay="3499"/>
                                          </p:stCondLst>
                                        </p:cTn>
                                        <p:tgtEl>
                                          <p:spTgt spid="210"/>
                                        </p:tgtEl>
                                        <p:attrNameLst>
                                          <p:attrName>style.visibility</p:attrName>
                                        </p:attrNameLst>
                                      </p:cBhvr>
                                      <p:to>
                                        <p:strVal val="hidden"/>
                                      </p:to>
                                    </p:set>
                                  </p:childTnLst>
                                </p:cTn>
                              </p:par>
                              <p:par>
                                <p:cTn id="733" presetID="2" presetClass="exit" presetSubtype="1" fill="hold" grpId="2" nodeType="withEffect">
                                  <p:stCondLst>
                                    <p:cond delay="0"/>
                                  </p:stCondLst>
                                  <p:childTnLst>
                                    <p:anim calcmode="lin" valueType="num">
                                      <p:cBhvr additive="base">
                                        <p:cTn id="734" dur="3500"/>
                                        <p:tgtEl>
                                          <p:spTgt spid="211"/>
                                        </p:tgtEl>
                                        <p:attrNameLst>
                                          <p:attrName>ppt_x</p:attrName>
                                        </p:attrNameLst>
                                      </p:cBhvr>
                                      <p:tavLst>
                                        <p:tav tm="0">
                                          <p:val>
                                            <p:strVal val="ppt_x"/>
                                          </p:val>
                                        </p:tav>
                                        <p:tav tm="100000">
                                          <p:val>
                                            <p:strVal val="ppt_x"/>
                                          </p:val>
                                        </p:tav>
                                      </p:tavLst>
                                    </p:anim>
                                    <p:anim calcmode="lin" valueType="num">
                                      <p:cBhvr additive="base">
                                        <p:cTn id="735" dur="3500"/>
                                        <p:tgtEl>
                                          <p:spTgt spid="211"/>
                                        </p:tgtEl>
                                        <p:attrNameLst>
                                          <p:attrName>ppt_y</p:attrName>
                                        </p:attrNameLst>
                                      </p:cBhvr>
                                      <p:tavLst>
                                        <p:tav tm="0">
                                          <p:val>
                                            <p:strVal val="ppt_y"/>
                                          </p:val>
                                        </p:tav>
                                        <p:tav tm="100000">
                                          <p:val>
                                            <p:strVal val="0-ppt_h/2"/>
                                          </p:val>
                                        </p:tav>
                                      </p:tavLst>
                                    </p:anim>
                                    <p:set>
                                      <p:cBhvr>
                                        <p:cTn id="736" dur="1" fill="hold">
                                          <p:stCondLst>
                                            <p:cond delay="3499"/>
                                          </p:stCondLst>
                                        </p:cTn>
                                        <p:tgtEl>
                                          <p:spTgt spid="211"/>
                                        </p:tgtEl>
                                        <p:attrNameLst>
                                          <p:attrName>style.visibility</p:attrName>
                                        </p:attrNameLst>
                                      </p:cBhvr>
                                      <p:to>
                                        <p:strVal val="hidden"/>
                                      </p:to>
                                    </p:set>
                                  </p:childTnLst>
                                </p:cTn>
                              </p:par>
                              <p:par>
                                <p:cTn id="737" presetID="2" presetClass="exit" presetSubtype="1" fill="hold" grpId="2" nodeType="withEffect">
                                  <p:stCondLst>
                                    <p:cond delay="0"/>
                                  </p:stCondLst>
                                  <p:childTnLst>
                                    <p:anim calcmode="lin" valueType="num">
                                      <p:cBhvr additive="base">
                                        <p:cTn id="738" dur="3500"/>
                                        <p:tgtEl>
                                          <p:spTgt spid="212"/>
                                        </p:tgtEl>
                                        <p:attrNameLst>
                                          <p:attrName>ppt_x</p:attrName>
                                        </p:attrNameLst>
                                      </p:cBhvr>
                                      <p:tavLst>
                                        <p:tav tm="0">
                                          <p:val>
                                            <p:strVal val="ppt_x"/>
                                          </p:val>
                                        </p:tav>
                                        <p:tav tm="100000">
                                          <p:val>
                                            <p:strVal val="ppt_x"/>
                                          </p:val>
                                        </p:tav>
                                      </p:tavLst>
                                    </p:anim>
                                    <p:anim calcmode="lin" valueType="num">
                                      <p:cBhvr additive="base">
                                        <p:cTn id="739" dur="3500"/>
                                        <p:tgtEl>
                                          <p:spTgt spid="212"/>
                                        </p:tgtEl>
                                        <p:attrNameLst>
                                          <p:attrName>ppt_y</p:attrName>
                                        </p:attrNameLst>
                                      </p:cBhvr>
                                      <p:tavLst>
                                        <p:tav tm="0">
                                          <p:val>
                                            <p:strVal val="ppt_y"/>
                                          </p:val>
                                        </p:tav>
                                        <p:tav tm="100000">
                                          <p:val>
                                            <p:strVal val="0-ppt_h/2"/>
                                          </p:val>
                                        </p:tav>
                                      </p:tavLst>
                                    </p:anim>
                                    <p:set>
                                      <p:cBhvr>
                                        <p:cTn id="740" dur="1" fill="hold">
                                          <p:stCondLst>
                                            <p:cond delay="3499"/>
                                          </p:stCondLst>
                                        </p:cTn>
                                        <p:tgtEl>
                                          <p:spTgt spid="212"/>
                                        </p:tgtEl>
                                        <p:attrNameLst>
                                          <p:attrName>style.visibility</p:attrName>
                                        </p:attrNameLst>
                                      </p:cBhvr>
                                      <p:to>
                                        <p:strVal val="hidden"/>
                                      </p:to>
                                    </p:set>
                                  </p:childTnLst>
                                </p:cTn>
                              </p:par>
                              <p:par>
                                <p:cTn id="741" presetID="2" presetClass="exit" presetSubtype="1" fill="hold" grpId="2" nodeType="withEffect">
                                  <p:stCondLst>
                                    <p:cond delay="0"/>
                                  </p:stCondLst>
                                  <p:childTnLst>
                                    <p:anim calcmode="lin" valueType="num">
                                      <p:cBhvr additive="base">
                                        <p:cTn id="742" dur="3500"/>
                                        <p:tgtEl>
                                          <p:spTgt spid="213"/>
                                        </p:tgtEl>
                                        <p:attrNameLst>
                                          <p:attrName>ppt_x</p:attrName>
                                        </p:attrNameLst>
                                      </p:cBhvr>
                                      <p:tavLst>
                                        <p:tav tm="0">
                                          <p:val>
                                            <p:strVal val="ppt_x"/>
                                          </p:val>
                                        </p:tav>
                                        <p:tav tm="100000">
                                          <p:val>
                                            <p:strVal val="ppt_x"/>
                                          </p:val>
                                        </p:tav>
                                      </p:tavLst>
                                    </p:anim>
                                    <p:anim calcmode="lin" valueType="num">
                                      <p:cBhvr additive="base">
                                        <p:cTn id="743" dur="3500"/>
                                        <p:tgtEl>
                                          <p:spTgt spid="213"/>
                                        </p:tgtEl>
                                        <p:attrNameLst>
                                          <p:attrName>ppt_y</p:attrName>
                                        </p:attrNameLst>
                                      </p:cBhvr>
                                      <p:tavLst>
                                        <p:tav tm="0">
                                          <p:val>
                                            <p:strVal val="ppt_y"/>
                                          </p:val>
                                        </p:tav>
                                        <p:tav tm="100000">
                                          <p:val>
                                            <p:strVal val="0-ppt_h/2"/>
                                          </p:val>
                                        </p:tav>
                                      </p:tavLst>
                                    </p:anim>
                                    <p:set>
                                      <p:cBhvr>
                                        <p:cTn id="744" dur="1" fill="hold">
                                          <p:stCondLst>
                                            <p:cond delay="3499"/>
                                          </p:stCondLst>
                                        </p:cTn>
                                        <p:tgtEl>
                                          <p:spTgt spid="213"/>
                                        </p:tgtEl>
                                        <p:attrNameLst>
                                          <p:attrName>style.visibility</p:attrName>
                                        </p:attrNameLst>
                                      </p:cBhvr>
                                      <p:to>
                                        <p:strVal val="hidden"/>
                                      </p:to>
                                    </p:set>
                                  </p:childTnLst>
                                </p:cTn>
                              </p:par>
                              <p:par>
                                <p:cTn id="745" presetID="2" presetClass="exit" presetSubtype="1" fill="hold" grpId="2" nodeType="withEffect">
                                  <p:stCondLst>
                                    <p:cond delay="0"/>
                                  </p:stCondLst>
                                  <p:childTnLst>
                                    <p:anim calcmode="lin" valueType="num">
                                      <p:cBhvr additive="base">
                                        <p:cTn id="746" dur="3500"/>
                                        <p:tgtEl>
                                          <p:spTgt spid="214"/>
                                        </p:tgtEl>
                                        <p:attrNameLst>
                                          <p:attrName>ppt_x</p:attrName>
                                        </p:attrNameLst>
                                      </p:cBhvr>
                                      <p:tavLst>
                                        <p:tav tm="0">
                                          <p:val>
                                            <p:strVal val="ppt_x"/>
                                          </p:val>
                                        </p:tav>
                                        <p:tav tm="100000">
                                          <p:val>
                                            <p:strVal val="ppt_x"/>
                                          </p:val>
                                        </p:tav>
                                      </p:tavLst>
                                    </p:anim>
                                    <p:anim calcmode="lin" valueType="num">
                                      <p:cBhvr additive="base">
                                        <p:cTn id="747" dur="3500"/>
                                        <p:tgtEl>
                                          <p:spTgt spid="214"/>
                                        </p:tgtEl>
                                        <p:attrNameLst>
                                          <p:attrName>ppt_y</p:attrName>
                                        </p:attrNameLst>
                                      </p:cBhvr>
                                      <p:tavLst>
                                        <p:tav tm="0">
                                          <p:val>
                                            <p:strVal val="ppt_y"/>
                                          </p:val>
                                        </p:tav>
                                        <p:tav tm="100000">
                                          <p:val>
                                            <p:strVal val="0-ppt_h/2"/>
                                          </p:val>
                                        </p:tav>
                                      </p:tavLst>
                                    </p:anim>
                                    <p:set>
                                      <p:cBhvr>
                                        <p:cTn id="748" dur="1" fill="hold">
                                          <p:stCondLst>
                                            <p:cond delay="3499"/>
                                          </p:stCondLst>
                                        </p:cTn>
                                        <p:tgtEl>
                                          <p:spTgt spid="214"/>
                                        </p:tgtEl>
                                        <p:attrNameLst>
                                          <p:attrName>style.visibility</p:attrName>
                                        </p:attrNameLst>
                                      </p:cBhvr>
                                      <p:to>
                                        <p:strVal val="hidden"/>
                                      </p:to>
                                    </p:set>
                                  </p:childTnLst>
                                </p:cTn>
                              </p:par>
                              <p:par>
                                <p:cTn id="749" presetID="2" presetClass="exit" presetSubtype="1" fill="hold" grpId="2" nodeType="withEffect">
                                  <p:stCondLst>
                                    <p:cond delay="0"/>
                                  </p:stCondLst>
                                  <p:childTnLst>
                                    <p:anim calcmode="lin" valueType="num">
                                      <p:cBhvr additive="base">
                                        <p:cTn id="750" dur="3500"/>
                                        <p:tgtEl>
                                          <p:spTgt spid="215"/>
                                        </p:tgtEl>
                                        <p:attrNameLst>
                                          <p:attrName>ppt_x</p:attrName>
                                        </p:attrNameLst>
                                      </p:cBhvr>
                                      <p:tavLst>
                                        <p:tav tm="0">
                                          <p:val>
                                            <p:strVal val="ppt_x"/>
                                          </p:val>
                                        </p:tav>
                                        <p:tav tm="100000">
                                          <p:val>
                                            <p:strVal val="ppt_x"/>
                                          </p:val>
                                        </p:tav>
                                      </p:tavLst>
                                    </p:anim>
                                    <p:anim calcmode="lin" valueType="num">
                                      <p:cBhvr additive="base">
                                        <p:cTn id="751" dur="3500"/>
                                        <p:tgtEl>
                                          <p:spTgt spid="215"/>
                                        </p:tgtEl>
                                        <p:attrNameLst>
                                          <p:attrName>ppt_y</p:attrName>
                                        </p:attrNameLst>
                                      </p:cBhvr>
                                      <p:tavLst>
                                        <p:tav tm="0">
                                          <p:val>
                                            <p:strVal val="ppt_y"/>
                                          </p:val>
                                        </p:tav>
                                        <p:tav tm="100000">
                                          <p:val>
                                            <p:strVal val="0-ppt_h/2"/>
                                          </p:val>
                                        </p:tav>
                                      </p:tavLst>
                                    </p:anim>
                                    <p:set>
                                      <p:cBhvr>
                                        <p:cTn id="752" dur="1" fill="hold">
                                          <p:stCondLst>
                                            <p:cond delay="3499"/>
                                          </p:stCondLst>
                                        </p:cTn>
                                        <p:tgtEl>
                                          <p:spTgt spid="215"/>
                                        </p:tgtEl>
                                        <p:attrNameLst>
                                          <p:attrName>style.visibility</p:attrName>
                                        </p:attrNameLst>
                                      </p:cBhvr>
                                      <p:to>
                                        <p:strVal val="hidden"/>
                                      </p:to>
                                    </p:set>
                                  </p:childTnLst>
                                </p:cTn>
                              </p:par>
                              <p:par>
                                <p:cTn id="753" presetID="2" presetClass="exit" presetSubtype="1" fill="hold" grpId="2" nodeType="withEffect">
                                  <p:stCondLst>
                                    <p:cond delay="0"/>
                                  </p:stCondLst>
                                  <p:childTnLst>
                                    <p:anim calcmode="lin" valueType="num">
                                      <p:cBhvr additive="base">
                                        <p:cTn id="754" dur="3500"/>
                                        <p:tgtEl>
                                          <p:spTgt spid="216"/>
                                        </p:tgtEl>
                                        <p:attrNameLst>
                                          <p:attrName>ppt_x</p:attrName>
                                        </p:attrNameLst>
                                      </p:cBhvr>
                                      <p:tavLst>
                                        <p:tav tm="0">
                                          <p:val>
                                            <p:strVal val="ppt_x"/>
                                          </p:val>
                                        </p:tav>
                                        <p:tav tm="100000">
                                          <p:val>
                                            <p:strVal val="ppt_x"/>
                                          </p:val>
                                        </p:tav>
                                      </p:tavLst>
                                    </p:anim>
                                    <p:anim calcmode="lin" valueType="num">
                                      <p:cBhvr additive="base">
                                        <p:cTn id="755" dur="3500"/>
                                        <p:tgtEl>
                                          <p:spTgt spid="216"/>
                                        </p:tgtEl>
                                        <p:attrNameLst>
                                          <p:attrName>ppt_y</p:attrName>
                                        </p:attrNameLst>
                                      </p:cBhvr>
                                      <p:tavLst>
                                        <p:tav tm="0">
                                          <p:val>
                                            <p:strVal val="ppt_y"/>
                                          </p:val>
                                        </p:tav>
                                        <p:tav tm="100000">
                                          <p:val>
                                            <p:strVal val="0-ppt_h/2"/>
                                          </p:val>
                                        </p:tav>
                                      </p:tavLst>
                                    </p:anim>
                                    <p:set>
                                      <p:cBhvr>
                                        <p:cTn id="756" dur="1" fill="hold">
                                          <p:stCondLst>
                                            <p:cond delay="3499"/>
                                          </p:stCondLst>
                                        </p:cTn>
                                        <p:tgtEl>
                                          <p:spTgt spid="216"/>
                                        </p:tgtEl>
                                        <p:attrNameLst>
                                          <p:attrName>style.visibility</p:attrName>
                                        </p:attrNameLst>
                                      </p:cBhvr>
                                      <p:to>
                                        <p:strVal val="hidden"/>
                                      </p:to>
                                    </p:set>
                                  </p:childTnLst>
                                </p:cTn>
                              </p:par>
                              <p:par>
                                <p:cTn id="757" presetID="2" presetClass="exit" presetSubtype="1" fill="hold" grpId="2" nodeType="withEffect">
                                  <p:stCondLst>
                                    <p:cond delay="0"/>
                                  </p:stCondLst>
                                  <p:childTnLst>
                                    <p:anim calcmode="lin" valueType="num">
                                      <p:cBhvr additive="base">
                                        <p:cTn id="758" dur="3500"/>
                                        <p:tgtEl>
                                          <p:spTgt spid="217"/>
                                        </p:tgtEl>
                                        <p:attrNameLst>
                                          <p:attrName>ppt_x</p:attrName>
                                        </p:attrNameLst>
                                      </p:cBhvr>
                                      <p:tavLst>
                                        <p:tav tm="0">
                                          <p:val>
                                            <p:strVal val="ppt_x"/>
                                          </p:val>
                                        </p:tav>
                                        <p:tav tm="100000">
                                          <p:val>
                                            <p:strVal val="ppt_x"/>
                                          </p:val>
                                        </p:tav>
                                      </p:tavLst>
                                    </p:anim>
                                    <p:anim calcmode="lin" valueType="num">
                                      <p:cBhvr additive="base">
                                        <p:cTn id="759" dur="3500"/>
                                        <p:tgtEl>
                                          <p:spTgt spid="217"/>
                                        </p:tgtEl>
                                        <p:attrNameLst>
                                          <p:attrName>ppt_y</p:attrName>
                                        </p:attrNameLst>
                                      </p:cBhvr>
                                      <p:tavLst>
                                        <p:tav tm="0">
                                          <p:val>
                                            <p:strVal val="ppt_y"/>
                                          </p:val>
                                        </p:tav>
                                        <p:tav tm="100000">
                                          <p:val>
                                            <p:strVal val="0-ppt_h/2"/>
                                          </p:val>
                                        </p:tav>
                                      </p:tavLst>
                                    </p:anim>
                                    <p:set>
                                      <p:cBhvr>
                                        <p:cTn id="760" dur="1" fill="hold">
                                          <p:stCondLst>
                                            <p:cond delay="3499"/>
                                          </p:stCondLst>
                                        </p:cTn>
                                        <p:tgtEl>
                                          <p:spTgt spid="217"/>
                                        </p:tgtEl>
                                        <p:attrNameLst>
                                          <p:attrName>style.visibility</p:attrName>
                                        </p:attrNameLst>
                                      </p:cBhvr>
                                      <p:to>
                                        <p:strVal val="hidden"/>
                                      </p:to>
                                    </p:set>
                                  </p:childTnLst>
                                </p:cTn>
                              </p:par>
                              <p:par>
                                <p:cTn id="761" presetID="2" presetClass="exit" presetSubtype="1" fill="hold" grpId="2" nodeType="withEffect">
                                  <p:stCondLst>
                                    <p:cond delay="0"/>
                                  </p:stCondLst>
                                  <p:childTnLst>
                                    <p:anim calcmode="lin" valueType="num">
                                      <p:cBhvr additive="base">
                                        <p:cTn id="762" dur="3500"/>
                                        <p:tgtEl>
                                          <p:spTgt spid="218"/>
                                        </p:tgtEl>
                                        <p:attrNameLst>
                                          <p:attrName>ppt_x</p:attrName>
                                        </p:attrNameLst>
                                      </p:cBhvr>
                                      <p:tavLst>
                                        <p:tav tm="0">
                                          <p:val>
                                            <p:strVal val="ppt_x"/>
                                          </p:val>
                                        </p:tav>
                                        <p:tav tm="100000">
                                          <p:val>
                                            <p:strVal val="ppt_x"/>
                                          </p:val>
                                        </p:tav>
                                      </p:tavLst>
                                    </p:anim>
                                    <p:anim calcmode="lin" valueType="num">
                                      <p:cBhvr additive="base">
                                        <p:cTn id="763" dur="3500"/>
                                        <p:tgtEl>
                                          <p:spTgt spid="218"/>
                                        </p:tgtEl>
                                        <p:attrNameLst>
                                          <p:attrName>ppt_y</p:attrName>
                                        </p:attrNameLst>
                                      </p:cBhvr>
                                      <p:tavLst>
                                        <p:tav tm="0">
                                          <p:val>
                                            <p:strVal val="ppt_y"/>
                                          </p:val>
                                        </p:tav>
                                        <p:tav tm="100000">
                                          <p:val>
                                            <p:strVal val="0-ppt_h/2"/>
                                          </p:val>
                                        </p:tav>
                                      </p:tavLst>
                                    </p:anim>
                                    <p:set>
                                      <p:cBhvr>
                                        <p:cTn id="764" dur="1" fill="hold">
                                          <p:stCondLst>
                                            <p:cond delay="3499"/>
                                          </p:stCondLst>
                                        </p:cTn>
                                        <p:tgtEl>
                                          <p:spTgt spid="218"/>
                                        </p:tgtEl>
                                        <p:attrNameLst>
                                          <p:attrName>style.visibility</p:attrName>
                                        </p:attrNameLst>
                                      </p:cBhvr>
                                      <p:to>
                                        <p:strVal val="hidden"/>
                                      </p:to>
                                    </p:set>
                                  </p:childTnLst>
                                </p:cTn>
                              </p:par>
                              <p:par>
                                <p:cTn id="765" presetID="2" presetClass="exit" presetSubtype="1" fill="hold" grpId="2" nodeType="withEffect">
                                  <p:stCondLst>
                                    <p:cond delay="0"/>
                                  </p:stCondLst>
                                  <p:childTnLst>
                                    <p:anim calcmode="lin" valueType="num">
                                      <p:cBhvr additive="base">
                                        <p:cTn id="766" dur="3500"/>
                                        <p:tgtEl>
                                          <p:spTgt spid="219"/>
                                        </p:tgtEl>
                                        <p:attrNameLst>
                                          <p:attrName>ppt_x</p:attrName>
                                        </p:attrNameLst>
                                      </p:cBhvr>
                                      <p:tavLst>
                                        <p:tav tm="0">
                                          <p:val>
                                            <p:strVal val="ppt_x"/>
                                          </p:val>
                                        </p:tav>
                                        <p:tav tm="100000">
                                          <p:val>
                                            <p:strVal val="ppt_x"/>
                                          </p:val>
                                        </p:tav>
                                      </p:tavLst>
                                    </p:anim>
                                    <p:anim calcmode="lin" valueType="num">
                                      <p:cBhvr additive="base">
                                        <p:cTn id="767" dur="3500"/>
                                        <p:tgtEl>
                                          <p:spTgt spid="219"/>
                                        </p:tgtEl>
                                        <p:attrNameLst>
                                          <p:attrName>ppt_y</p:attrName>
                                        </p:attrNameLst>
                                      </p:cBhvr>
                                      <p:tavLst>
                                        <p:tav tm="0">
                                          <p:val>
                                            <p:strVal val="ppt_y"/>
                                          </p:val>
                                        </p:tav>
                                        <p:tav tm="100000">
                                          <p:val>
                                            <p:strVal val="0-ppt_h/2"/>
                                          </p:val>
                                        </p:tav>
                                      </p:tavLst>
                                    </p:anim>
                                    <p:set>
                                      <p:cBhvr>
                                        <p:cTn id="768" dur="1" fill="hold">
                                          <p:stCondLst>
                                            <p:cond delay="3499"/>
                                          </p:stCondLst>
                                        </p:cTn>
                                        <p:tgtEl>
                                          <p:spTgt spid="219"/>
                                        </p:tgtEl>
                                        <p:attrNameLst>
                                          <p:attrName>style.visibility</p:attrName>
                                        </p:attrNameLst>
                                      </p:cBhvr>
                                      <p:to>
                                        <p:strVal val="hidden"/>
                                      </p:to>
                                    </p:set>
                                  </p:childTnLst>
                                </p:cTn>
                              </p:par>
                              <p:par>
                                <p:cTn id="769" presetID="2" presetClass="exit" presetSubtype="1" fill="hold" grpId="2" nodeType="withEffect">
                                  <p:stCondLst>
                                    <p:cond delay="0"/>
                                  </p:stCondLst>
                                  <p:childTnLst>
                                    <p:anim calcmode="lin" valueType="num">
                                      <p:cBhvr additive="base">
                                        <p:cTn id="770" dur="3500"/>
                                        <p:tgtEl>
                                          <p:spTgt spid="220"/>
                                        </p:tgtEl>
                                        <p:attrNameLst>
                                          <p:attrName>ppt_x</p:attrName>
                                        </p:attrNameLst>
                                      </p:cBhvr>
                                      <p:tavLst>
                                        <p:tav tm="0">
                                          <p:val>
                                            <p:strVal val="ppt_x"/>
                                          </p:val>
                                        </p:tav>
                                        <p:tav tm="100000">
                                          <p:val>
                                            <p:strVal val="ppt_x"/>
                                          </p:val>
                                        </p:tav>
                                      </p:tavLst>
                                    </p:anim>
                                    <p:anim calcmode="lin" valueType="num">
                                      <p:cBhvr additive="base">
                                        <p:cTn id="771" dur="3500"/>
                                        <p:tgtEl>
                                          <p:spTgt spid="220"/>
                                        </p:tgtEl>
                                        <p:attrNameLst>
                                          <p:attrName>ppt_y</p:attrName>
                                        </p:attrNameLst>
                                      </p:cBhvr>
                                      <p:tavLst>
                                        <p:tav tm="0">
                                          <p:val>
                                            <p:strVal val="ppt_y"/>
                                          </p:val>
                                        </p:tav>
                                        <p:tav tm="100000">
                                          <p:val>
                                            <p:strVal val="0-ppt_h/2"/>
                                          </p:val>
                                        </p:tav>
                                      </p:tavLst>
                                    </p:anim>
                                    <p:set>
                                      <p:cBhvr>
                                        <p:cTn id="772" dur="1" fill="hold">
                                          <p:stCondLst>
                                            <p:cond delay="3499"/>
                                          </p:stCondLst>
                                        </p:cTn>
                                        <p:tgtEl>
                                          <p:spTgt spid="220"/>
                                        </p:tgtEl>
                                        <p:attrNameLst>
                                          <p:attrName>style.visibility</p:attrName>
                                        </p:attrNameLst>
                                      </p:cBhvr>
                                      <p:to>
                                        <p:strVal val="hidden"/>
                                      </p:to>
                                    </p:set>
                                  </p:childTnLst>
                                </p:cTn>
                              </p:par>
                              <p:par>
                                <p:cTn id="773" presetID="2" presetClass="exit" presetSubtype="1" fill="hold" grpId="2" nodeType="withEffect">
                                  <p:stCondLst>
                                    <p:cond delay="0"/>
                                  </p:stCondLst>
                                  <p:childTnLst>
                                    <p:anim calcmode="lin" valueType="num">
                                      <p:cBhvr additive="base">
                                        <p:cTn id="774" dur="3500"/>
                                        <p:tgtEl>
                                          <p:spTgt spid="221"/>
                                        </p:tgtEl>
                                        <p:attrNameLst>
                                          <p:attrName>ppt_x</p:attrName>
                                        </p:attrNameLst>
                                      </p:cBhvr>
                                      <p:tavLst>
                                        <p:tav tm="0">
                                          <p:val>
                                            <p:strVal val="ppt_x"/>
                                          </p:val>
                                        </p:tav>
                                        <p:tav tm="100000">
                                          <p:val>
                                            <p:strVal val="ppt_x"/>
                                          </p:val>
                                        </p:tav>
                                      </p:tavLst>
                                    </p:anim>
                                    <p:anim calcmode="lin" valueType="num">
                                      <p:cBhvr additive="base">
                                        <p:cTn id="775" dur="3500"/>
                                        <p:tgtEl>
                                          <p:spTgt spid="221"/>
                                        </p:tgtEl>
                                        <p:attrNameLst>
                                          <p:attrName>ppt_y</p:attrName>
                                        </p:attrNameLst>
                                      </p:cBhvr>
                                      <p:tavLst>
                                        <p:tav tm="0">
                                          <p:val>
                                            <p:strVal val="ppt_y"/>
                                          </p:val>
                                        </p:tav>
                                        <p:tav tm="100000">
                                          <p:val>
                                            <p:strVal val="0-ppt_h/2"/>
                                          </p:val>
                                        </p:tav>
                                      </p:tavLst>
                                    </p:anim>
                                    <p:set>
                                      <p:cBhvr>
                                        <p:cTn id="776" dur="1" fill="hold">
                                          <p:stCondLst>
                                            <p:cond delay="3499"/>
                                          </p:stCondLst>
                                        </p:cTn>
                                        <p:tgtEl>
                                          <p:spTgt spid="221"/>
                                        </p:tgtEl>
                                        <p:attrNameLst>
                                          <p:attrName>style.visibility</p:attrName>
                                        </p:attrNameLst>
                                      </p:cBhvr>
                                      <p:to>
                                        <p:strVal val="hidden"/>
                                      </p:to>
                                    </p:set>
                                  </p:childTnLst>
                                </p:cTn>
                              </p:par>
                              <p:par>
                                <p:cTn id="777" presetID="2" presetClass="exit" presetSubtype="1" fill="hold" grpId="2" nodeType="withEffect">
                                  <p:stCondLst>
                                    <p:cond delay="0"/>
                                  </p:stCondLst>
                                  <p:childTnLst>
                                    <p:anim calcmode="lin" valueType="num">
                                      <p:cBhvr additive="base">
                                        <p:cTn id="778" dur="3500"/>
                                        <p:tgtEl>
                                          <p:spTgt spid="222"/>
                                        </p:tgtEl>
                                        <p:attrNameLst>
                                          <p:attrName>ppt_x</p:attrName>
                                        </p:attrNameLst>
                                      </p:cBhvr>
                                      <p:tavLst>
                                        <p:tav tm="0">
                                          <p:val>
                                            <p:strVal val="ppt_x"/>
                                          </p:val>
                                        </p:tav>
                                        <p:tav tm="100000">
                                          <p:val>
                                            <p:strVal val="ppt_x"/>
                                          </p:val>
                                        </p:tav>
                                      </p:tavLst>
                                    </p:anim>
                                    <p:anim calcmode="lin" valueType="num">
                                      <p:cBhvr additive="base">
                                        <p:cTn id="779" dur="3500"/>
                                        <p:tgtEl>
                                          <p:spTgt spid="222"/>
                                        </p:tgtEl>
                                        <p:attrNameLst>
                                          <p:attrName>ppt_y</p:attrName>
                                        </p:attrNameLst>
                                      </p:cBhvr>
                                      <p:tavLst>
                                        <p:tav tm="0">
                                          <p:val>
                                            <p:strVal val="ppt_y"/>
                                          </p:val>
                                        </p:tav>
                                        <p:tav tm="100000">
                                          <p:val>
                                            <p:strVal val="0-ppt_h/2"/>
                                          </p:val>
                                        </p:tav>
                                      </p:tavLst>
                                    </p:anim>
                                    <p:set>
                                      <p:cBhvr>
                                        <p:cTn id="780" dur="1" fill="hold">
                                          <p:stCondLst>
                                            <p:cond delay="3499"/>
                                          </p:stCondLst>
                                        </p:cTn>
                                        <p:tgtEl>
                                          <p:spTgt spid="222"/>
                                        </p:tgtEl>
                                        <p:attrNameLst>
                                          <p:attrName>style.visibility</p:attrName>
                                        </p:attrNameLst>
                                      </p:cBhvr>
                                      <p:to>
                                        <p:strVal val="hidden"/>
                                      </p:to>
                                    </p:set>
                                  </p:childTnLst>
                                </p:cTn>
                              </p:par>
                              <p:par>
                                <p:cTn id="781" presetID="2" presetClass="exit" presetSubtype="1" fill="hold" grpId="2" nodeType="withEffect">
                                  <p:stCondLst>
                                    <p:cond delay="0"/>
                                  </p:stCondLst>
                                  <p:childTnLst>
                                    <p:anim calcmode="lin" valueType="num">
                                      <p:cBhvr additive="base">
                                        <p:cTn id="782" dur="3500"/>
                                        <p:tgtEl>
                                          <p:spTgt spid="223"/>
                                        </p:tgtEl>
                                        <p:attrNameLst>
                                          <p:attrName>ppt_x</p:attrName>
                                        </p:attrNameLst>
                                      </p:cBhvr>
                                      <p:tavLst>
                                        <p:tav tm="0">
                                          <p:val>
                                            <p:strVal val="ppt_x"/>
                                          </p:val>
                                        </p:tav>
                                        <p:tav tm="100000">
                                          <p:val>
                                            <p:strVal val="ppt_x"/>
                                          </p:val>
                                        </p:tav>
                                      </p:tavLst>
                                    </p:anim>
                                    <p:anim calcmode="lin" valueType="num">
                                      <p:cBhvr additive="base">
                                        <p:cTn id="783" dur="3500"/>
                                        <p:tgtEl>
                                          <p:spTgt spid="223"/>
                                        </p:tgtEl>
                                        <p:attrNameLst>
                                          <p:attrName>ppt_y</p:attrName>
                                        </p:attrNameLst>
                                      </p:cBhvr>
                                      <p:tavLst>
                                        <p:tav tm="0">
                                          <p:val>
                                            <p:strVal val="ppt_y"/>
                                          </p:val>
                                        </p:tav>
                                        <p:tav tm="100000">
                                          <p:val>
                                            <p:strVal val="0-ppt_h/2"/>
                                          </p:val>
                                        </p:tav>
                                      </p:tavLst>
                                    </p:anim>
                                    <p:set>
                                      <p:cBhvr>
                                        <p:cTn id="784" dur="1" fill="hold">
                                          <p:stCondLst>
                                            <p:cond delay="3499"/>
                                          </p:stCondLst>
                                        </p:cTn>
                                        <p:tgtEl>
                                          <p:spTgt spid="223"/>
                                        </p:tgtEl>
                                        <p:attrNameLst>
                                          <p:attrName>style.visibility</p:attrName>
                                        </p:attrNameLst>
                                      </p:cBhvr>
                                      <p:to>
                                        <p:strVal val="hidden"/>
                                      </p:to>
                                    </p:set>
                                  </p:childTnLst>
                                </p:cTn>
                              </p:par>
                              <p:par>
                                <p:cTn id="785" presetID="2" presetClass="exit" presetSubtype="1" fill="hold" grpId="2" nodeType="withEffect">
                                  <p:stCondLst>
                                    <p:cond delay="0"/>
                                  </p:stCondLst>
                                  <p:childTnLst>
                                    <p:anim calcmode="lin" valueType="num">
                                      <p:cBhvr additive="base">
                                        <p:cTn id="786" dur="3500"/>
                                        <p:tgtEl>
                                          <p:spTgt spid="224"/>
                                        </p:tgtEl>
                                        <p:attrNameLst>
                                          <p:attrName>ppt_x</p:attrName>
                                        </p:attrNameLst>
                                      </p:cBhvr>
                                      <p:tavLst>
                                        <p:tav tm="0">
                                          <p:val>
                                            <p:strVal val="ppt_x"/>
                                          </p:val>
                                        </p:tav>
                                        <p:tav tm="100000">
                                          <p:val>
                                            <p:strVal val="ppt_x"/>
                                          </p:val>
                                        </p:tav>
                                      </p:tavLst>
                                    </p:anim>
                                    <p:anim calcmode="lin" valueType="num">
                                      <p:cBhvr additive="base">
                                        <p:cTn id="787" dur="3500"/>
                                        <p:tgtEl>
                                          <p:spTgt spid="224"/>
                                        </p:tgtEl>
                                        <p:attrNameLst>
                                          <p:attrName>ppt_y</p:attrName>
                                        </p:attrNameLst>
                                      </p:cBhvr>
                                      <p:tavLst>
                                        <p:tav tm="0">
                                          <p:val>
                                            <p:strVal val="ppt_y"/>
                                          </p:val>
                                        </p:tav>
                                        <p:tav tm="100000">
                                          <p:val>
                                            <p:strVal val="0-ppt_h/2"/>
                                          </p:val>
                                        </p:tav>
                                      </p:tavLst>
                                    </p:anim>
                                    <p:set>
                                      <p:cBhvr>
                                        <p:cTn id="788" dur="1" fill="hold">
                                          <p:stCondLst>
                                            <p:cond delay="3499"/>
                                          </p:stCondLst>
                                        </p:cTn>
                                        <p:tgtEl>
                                          <p:spTgt spid="224"/>
                                        </p:tgtEl>
                                        <p:attrNameLst>
                                          <p:attrName>style.visibility</p:attrName>
                                        </p:attrNameLst>
                                      </p:cBhvr>
                                      <p:to>
                                        <p:strVal val="hidden"/>
                                      </p:to>
                                    </p:set>
                                  </p:childTnLst>
                                </p:cTn>
                              </p:par>
                              <p:par>
                                <p:cTn id="789" presetID="2" presetClass="exit" presetSubtype="1" fill="hold" grpId="2" nodeType="withEffect">
                                  <p:stCondLst>
                                    <p:cond delay="0"/>
                                  </p:stCondLst>
                                  <p:childTnLst>
                                    <p:anim calcmode="lin" valueType="num">
                                      <p:cBhvr additive="base">
                                        <p:cTn id="790" dur="3500"/>
                                        <p:tgtEl>
                                          <p:spTgt spid="225"/>
                                        </p:tgtEl>
                                        <p:attrNameLst>
                                          <p:attrName>ppt_x</p:attrName>
                                        </p:attrNameLst>
                                      </p:cBhvr>
                                      <p:tavLst>
                                        <p:tav tm="0">
                                          <p:val>
                                            <p:strVal val="ppt_x"/>
                                          </p:val>
                                        </p:tav>
                                        <p:tav tm="100000">
                                          <p:val>
                                            <p:strVal val="ppt_x"/>
                                          </p:val>
                                        </p:tav>
                                      </p:tavLst>
                                    </p:anim>
                                    <p:anim calcmode="lin" valueType="num">
                                      <p:cBhvr additive="base">
                                        <p:cTn id="791" dur="3500"/>
                                        <p:tgtEl>
                                          <p:spTgt spid="225"/>
                                        </p:tgtEl>
                                        <p:attrNameLst>
                                          <p:attrName>ppt_y</p:attrName>
                                        </p:attrNameLst>
                                      </p:cBhvr>
                                      <p:tavLst>
                                        <p:tav tm="0">
                                          <p:val>
                                            <p:strVal val="ppt_y"/>
                                          </p:val>
                                        </p:tav>
                                        <p:tav tm="100000">
                                          <p:val>
                                            <p:strVal val="0-ppt_h/2"/>
                                          </p:val>
                                        </p:tav>
                                      </p:tavLst>
                                    </p:anim>
                                    <p:set>
                                      <p:cBhvr>
                                        <p:cTn id="792" dur="1" fill="hold">
                                          <p:stCondLst>
                                            <p:cond delay="3499"/>
                                          </p:stCondLst>
                                        </p:cTn>
                                        <p:tgtEl>
                                          <p:spTgt spid="225"/>
                                        </p:tgtEl>
                                        <p:attrNameLst>
                                          <p:attrName>style.visibility</p:attrName>
                                        </p:attrNameLst>
                                      </p:cBhvr>
                                      <p:to>
                                        <p:strVal val="hidden"/>
                                      </p:to>
                                    </p:set>
                                  </p:childTnLst>
                                </p:cTn>
                              </p:par>
                              <p:par>
                                <p:cTn id="793" presetID="2" presetClass="exit" presetSubtype="1" fill="hold" grpId="2" nodeType="withEffect">
                                  <p:stCondLst>
                                    <p:cond delay="0"/>
                                  </p:stCondLst>
                                  <p:childTnLst>
                                    <p:anim calcmode="lin" valueType="num">
                                      <p:cBhvr additive="base">
                                        <p:cTn id="794" dur="3500"/>
                                        <p:tgtEl>
                                          <p:spTgt spid="226"/>
                                        </p:tgtEl>
                                        <p:attrNameLst>
                                          <p:attrName>ppt_x</p:attrName>
                                        </p:attrNameLst>
                                      </p:cBhvr>
                                      <p:tavLst>
                                        <p:tav tm="0">
                                          <p:val>
                                            <p:strVal val="ppt_x"/>
                                          </p:val>
                                        </p:tav>
                                        <p:tav tm="100000">
                                          <p:val>
                                            <p:strVal val="ppt_x"/>
                                          </p:val>
                                        </p:tav>
                                      </p:tavLst>
                                    </p:anim>
                                    <p:anim calcmode="lin" valueType="num">
                                      <p:cBhvr additive="base">
                                        <p:cTn id="795" dur="3500"/>
                                        <p:tgtEl>
                                          <p:spTgt spid="226"/>
                                        </p:tgtEl>
                                        <p:attrNameLst>
                                          <p:attrName>ppt_y</p:attrName>
                                        </p:attrNameLst>
                                      </p:cBhvr>
                                      <p:tavLst>
                                        <p:tav tm="0">
                                          <p:val>
                                            <p:strVal val="ppt_y"/>
                                          </p:val>
                                        </p:tav>
                                        <p:tav tm="100000">
                                          <p:val>
                                            <p:strVal val="0-ppt_h/2"/>
                                          </p:val>
                                        </p:tav>
                                      </p:tavLst>
                                    </p:anim>
                                    <p:set>
                                      <p:cBhvr>
                                        <p:cTn id="796" dur="1" fill="hold">
                                          <p:stCondLst>
                                            <p:cond delay="3499"/>
                                          </p:stCondLst>
                                        </p:cTn>
                                        <p:tgtEl>
                                          <p:spTgt spid="226"/>
                                        </p:tgtEl>
                                        <p:attrNameLst>
                                          <p:attrName>style.visibility</p:attrName>
                                        </p:attrNameLst>
                                      </p:cBhvr>
                                      <p:to>
                                        <p:strVal val="hidden"/>
                                      </p:to>
                                    </p:set>
                                  </p:childTnLst>
                                </p:cTn>
                              </p:par>
                              <p:par>
                                <p:cTn id="797" presetID="2" presetClass="exit" presetSubtype="1" fill="hold" grpId="2" nodeType="withEffect">
                                  <p:stCondLst>
                                    <p:cond delay="0"/>
                                  </p:stCondLst>
                                  <p:childTnLst>
                                    <p:anim calcmode="lin" valueType="num">
                                      <p:cBhvr additive="base">
                                        <p:cTn id="798" dur="3500"/>
                                        <p:tgtEl>
                                          <p:spTgt spid="227"/>
                                        </p:tgtEl>
                                        <p:attrNameLst>
                                          <p:attrName>ppt_x</p:attrName>
                                        </p:attrNameLst>
                                      </p:cBhvr>
                                      <p:tavLst>
                                        <p:tav tm="0">
                                          <p:val>
                                            <p:strVal val="ppt_x"/>
                                          </p:val>
                                        </p:tav>
                                        <p:tav tm="100000">
                                          <p:val>
                                            <p:strVal val="ppt_x"/>
                                          </p:val>
                                        </p:tav>
                                      </p:tavLst>
                                    </p:anim>
                                    <p:anim calcmode="lin" valueType="num">
                                      <p:cBhvr additive="base">
                                        <p:cTn id="799" dur="3500"/>
                                        <p:tgtEl>
                                          <p:spTgt spid="227"/>
                                        </p:tgtEl>
                                        <p:attrNameLst>
                                          <p:attrName>ppt_y</p:attrName>
                                        </p:attrNameLst>
                                      </p:cBhvr>
                                      <p:tavLst>
                                        <p:tav tm="0">
                                          <p:val>
                                            <p:strVal val="ppt_y"/>
                                          </p:val>
                                        </p:tav>
                                        <p:tav tm="100000">
                                          <p:val>
                                            <p:strVal val="0-ppt_h/2"/>
                                          </p:val>
                                        </p:tav>
                                      </p:tavLst>
                                    </p:anim>
                                    <p:set>
                                      <p:cBhvr>
                                        <p:cTn id="800" dur="1" fill="hold">
                                          <p:stCondLst>
                                            <p:cond delay="3499"/>
                                          </p:stCondLst>
                                        </p:cTn>
                                        <p:tgtEl>
                                          <p:spTgt spid="227"/>
                                        </p:tgtEl>
                                        <p:attrNameLst>
                                          <p:attrName>style.visibility</p:attrName>
                                        </p:attrNameLst>
                                      </p:cBhvr>
                                      <p:to>
                                        <p:strVal val="hidden"/>
                                      </p:to>
                                    </p:set>
                                  </p:childTnLst>
                                </p:cTn>
                              </p:par>
                              <p:par>
                                <p:cTn id="801" presetID="2" presetClass="exit" presetSubtype="1" fill="hold" grpId="2" nodeType="withEffect">
                                  <p:stCondLst>
                                    <p:cond delay="0"/>
                                  </p:stCondLst>
                                  <p:childTnLst>
                                    <p:anim calcmode="lin" valueType="num">
                                      <p:cBhvr additive="base">
                                        <p:cTn id="802" dur="3500"/>
                                        <p:tgtEl>
                                          <p:spTgt spid="228"/>
                                        </p:tgtEl>
                                        <p:attrNameLst>
                                          <p:attrName>ppt_x</p:attrName>
                                        </p:attrNameLst>
                                      </p:cBhvr>
                                      <p:tavLst>
                                        <p:tav tm="0">
                                          <p:val>
                                            <p:strVal val="ppt_x"/>
                                          </p:val>
                                        </p:tav>
                                        <p:tav tm="100000">
                                          <p:val>
                                            <p:strVal val="ppt_x"/>
                                          </p:val>
                                        </p:tav>
                                      </p:tavLst>
                                    </p:anim>
                                    <p:anim calcmode="lin" valueType="num">
                                      <p:cBhvr additive="base">
                                        <p:cTn id="803" dur="3500"/>
                                        <p:tgtEl>
                                          <p:spTgt spid="228"/>
                                        </p:tgtEl>
                                        <p:attrNameLst>
                                          <p:attrName>ppt_y</p:attrName>
                                        </p:attrNameLst>
                                      </p:cBhvr>
                                      <p:tavLst>
                                        <p:tav tm="0">
                                          <p:val>
                                            <p:strVal val="ppt_y"/>
                                          </p:val>
                                        </p:tav>
                                        <p:tav tm="100000">
                                          <p:val>
                                            <p:strVal val="0-ppt_h/2"/>
                                          </p:val>
                                        </p:tav>
                                      </p:tavLst>
                                    </p:anim>
                                    <p:set>
                                      <p:cBhvr>
                                        <p:cTn id="804" dur="1" fill="hold">
                                          <p:stCondLst>
                                            <p:cond delay="3499"/>
                                          </p:stCondLst>
                                        </p:cTn>
                                        <p:tgtEl>
                                          <p:spTgt spid="228"/>
                                        </p:tgtEl>
                                        <p:attrNameLst>
                                          <p:attrName>style.visibility</p:attrName>
                                        </p:attrNameLst>
                                      </p:cBhvr>
                                      <p:to>
                                        <p:strVal val="hidden"/>
                                      </p:to>
                                    </p:set>
                                  </p:childTnLst>
                                </p:cTn>
                              </p:par>
                              <p:par>
                                <p:cTn id="805" presetID="2" presetClass="exit" presetSubtype="1" fill="hold" grpId="2" nodeType="withEffect">
                                  <p:stCondLst>
                                    <p:cond delay="0"/>
                                  </p:stCondLst>
                                  <p:childTnLst>
                                    <p:anim calcmode="lin" valueType="num">
                                      <p:cBhvr additive="base">
                                        <p:cTn id="806" dur="3500"/>
                                        <p:tgtEl>
                                          <p:spTgt spid="229"/>
                                        </p:tgtEl>
                                        <p:attrNameLst>
                                          <p:attrName>ppt_x</p:attrName>
                                        </p:attrNameLst>
                                      </p:cBhvr>
                                      <p:tavLst>
                                        <p:tav tm="0">
                                          <p:val>
                                            <p:strVal val="ppt_x"/>
                                          </p:val>
                                        </p:tav>
                                        <p:tav tm="100000">
                                          <p:val>
                                            <p:strVal val="ppt_x"/>
                                          </p:val>
                                        </p:tav>
                                      </p:tavLst>
                                    </p:anim>
                                    <p:anim calcmode="lin" valueType="num">
                                      <p:cBhvr additive="base">
                                        <p:cTn id="807" dur="3500"/>
                                        <p:tgtEl>
                                          <p:spTgt spid="229"/>
                                        </p:tgtEl>
                                        <p:attrNameLst>
                                          <p:attrName>ppt_y</p:attrName>
                                        </p:attrNameLst>
                                      </p:cBhvr>
                                      <p:tavLst>
                                        <p:tav tm="0">
                                          <p:val>
                                            <p:strVal val="ppt_y"/>
                                          </p:val>
                                        </p:tav>
                                        <p:tav tm="100000">
                                          <p:val>
                                            <p:strVal val="0-ppt_h/2"/>
                                          </p:val>
                                        </p:tav>
                                      </p:tavLst>
                                    </p:anim>
                                    <p:set>
                                      <p:cBhvr>
                                        <p:cTn id="808" dur="1" fill="hold">
                                          <p:stCondLst>
                                            <p:cond delay="3499"/>
                                          </p:stCondLst>
                                        </p:cTn>
                                        <p:tgtEl>
                                          <p:spTgt spid="229"/>
                                        </p:tgtEl>
                                        <p:attrNameLst>
                                          <p:attrName>style.visibility</p:attrName>
                                        </p:attrNameLst>
                                      </p:cBhvr>
                                      <p:to>
                                        <p:strVal val="hidden"/>
                                      </p:to>
                                    </p:set>
                                  </p:childTnLst>
                                </p:cTn>
                              </p:par>
                              <p:par>
                                <p:cTn id="809" presetID="2" presetClass="exit" presetSubtype="1" fill="hold" grpId="2" nodeType="withEffect">
                                  <p:stCondLst>
                                    <p:cond delay="0"/>
                                  </p:stCondLst>
                                  <p:childTnLst>
                                    <p:anim calcmode="lin" valueType="num">
                                      <p:cBhvr additive="base">
                                        <p:cTn id="810" dur="3500"/>
                                        <p:tgtEl>
                                          <p:spTgt spid="230"/>
                                        </p:tgtEl>
                                        <p:attrNameLst>
                                          <p:attrName>ppt_x</p:attrName>
                                        </p:attrNameLst>
                                      </p:cBhvr>
                                      <p:tavLst>
                                        <p:tav tm="0">
                                          <p:val>
                                            <p:strVal val="ppt_x"/>
                                          </p:val>
                                        </p:tav>
                                        <p:tav tm="100000">
                                          <p:val>
                                            <p:strVal val="ppt_x"/>
                                          </p:val>
                                        </p:tav>
                                      </p:tavLst>
                                    </p:anim>
                                    <p:anim calcmode="lin" valueType="num">
                                      <p:cBhvr additive="base">
                                        <p:cTn id="811" dur="3500"/>
                                        <p:tgtEl>
                                          <p:spTgt spid="230"/>
                                        </p:tgtEl>
                                        <p:attrNameLst>
                                          <p:attrName>ppt_y</p:attrName>
                                        </p:attrNameLst>
                                      </p:cBhvr>
                                      <p:tavLst>
                                        <p:tav tm="0">
                                          <p:val>
                                            <p:strVal val="ppt_y"/>
                                          </p:val>
                                        </p:tav>
                                        <p:tav tm="100000">
                                          <p:val>
                                            <p:strVal val="0-ppt_h/2"/>
                                          </p:val>
                                        </p:tav>
                                      </p:tavLst>
                                    </p:anim>
                                    <p:set>
                                      <p:cBhvr>
                                        <p:cTn id="812" dur="1" fill="hold">
                                          <p:stCondLst>
                                            <p:cond delay="3499"/>
                                          </p:stCondLst>
                                        </p:cTn>
                                        <p:tgtEl>
                                          <p:spTgt spid="230"/>
                                        </p:tgtEl>
                                        <p:attrNameLst>
                                          <p:attrName>style.visibility</p:attrName>
                                        </p:attrNameLst>
                                      </p:cBhvr>
                                      <p:to>
                                        <p:strVal val="hidden"/>
                                      </p:to>
                                    </p:set>
                                  </p:childTnLst>
                                </p:cTn>
                              </p:par>
                              <p:par>
                                <p:cTn id="813" presetID="2" presetClass="exit" presetSubtype="1" fill="hold" grpId="2" nodeType="withEffect">
                                  <p:stCondLst>
                                    <p:cond delay="0"/>
                                  </p:stCondLst>
                                  <p:childTnLst>
                                    <p:anim calcmode="lin" valueType="num">
                                      <p:cBhvr additive="base">
                                        <p:cTn id="814" dur="3500"/>
                                        <p:tgtEl>
                                          <p:spTgt spid="231"/>
                                        </p:tgtEl>
                                        <p:attrNameLst>
                                          <p:attrName>ppt_x</p:attrName>
                                        </p:attrNameLst>
                                      </p:cBhvr>
                                      <p:tavLst>
                                        <p:tav tm="0">
                                          <p:val>
                                            <p:strVal val="ppt_x"/>
                                          </p:val>
                                        </p:tav>
                                        <p:tav tm="100000">
                                          <p:val>
                                            <p:strVal val="ppt_x"/>
                                          </p:val>
                                        </p:tav>
                                      </p:tavLst>
                                    </p:anim>
                                    <p:anim calcmode="lin" valueType="num">
                                      <p:cBhvr additive="base">
                                        <p:cTn id="815" dur="3500"/>
                                        <p:tgtEl>
                                          <p:spTgt spid="231"/>
                                        </p:tgtEl>
                                        <p:attrNameLst>
                                          <p:attrName>ppt_y</p:attrName>
                                        </p:attrNameLst>
                                      </p:cBhvr>
                                      <p:tavLst>
                                        <p:tav tm="0">
                                          <p:val>
                                            <p:strVal val="ppt_y"/>
                                          </p:val>
                                        </p:tav>
                                        <p:tav tm="100000">
                                          <p:val>
                                            <p:strVal val="0-ppt_h/2"/>
                                          </p:val>
                                        </p:tav>
                                      </p:tavLst>
                                    </p:anim>
                                    <p:set>
                                      <p:cBhvr>
                                        <p:cTn id="816" dur="1" fill="hold">
                                          <p:stCondLst>
                                            <p:cond delay="3499"/>
                                          </p:stCondLst>
                                        </p:cTn>
                                        <p:tgtEl>
                                          <p:spTgt spid="231"/>
                                        </p:tgtEl>
                                        <p:attrNameLst>
                                          <p:attrName>style.visibility</p:attrName>
                                        </p:attrNameLst>
                                      </p:cBhvr>
                                      <p:to>
                                        <p:strVal val="hidden"/>
                                      </p:to>
                                    </p:set>
                                  </p:childTnLst>
                                </p:cTn>
                              </p:par>
                              <p:par>
                                <p:cTn id="817" presetID="2" presetClass="exit" presetSubtype="1" fill="hold" grpId="2" nodeType="withEffect">
                                  <p:stCondLst>
                                    <p:cond delay="0"/>
                                  </p:stCondLst>
                                  <p:childTnLst>
                                    <p:anim calcmode="lin" valueType="num">
                                      <p:cBhvr additive="base">
                                        <p:cTn id="818" dur="3500"/>
                                        <p:tgtEl>
                                          <p:spTgt spid="232"/>
                                        </p:tgtEl>
                                        <p:attrNameLst>
                                          <p:attrName>ppt_x</p:attrName>
                                        </p:attrNameLst>
                                      </p:cBhvr>
                                      <p:tavLst>
                                        <p:tav tm="0">
                                          <p:val>
                                            <p:strVal val="ppt_x"/>
                                          </p:val>
                                        </p:tav>
                                        <p:tav tm="100000">
                                          <p:val>
                                            <p:strVal val="ppt_x"/>
                                          </p:val>
                                        </p:tav>
                                      </p:tavLst>
                                    </p:anim>
                                    <p:anim calcmode="lin" valueType="num">
                                      <p:cBhvr additive="base">
                                        <p:cTn id="819" dur="3500"/>
                                        <p:tgtEl>
                                          <p:spTgt spid="232"/>
                                        </p:tgtEl>
                                        <p:attrNameLst>
                                          <p:attrName>ppt_y</p:attrName>
                                        </p:attrNameLst>
                                      </p:cBhvr>
                                      <p:tavLst>
                                        <p:tav tm="0">
                                          <p:val>
                                            <p:strVal val="ppt_y"/>
                                          </p:val>
                                        </p:tav>
                                        <p:tav tm="100000">
                                          <p:val>
                                            <p:strVal val="0-ppt_h/2"/>
                                          </p:val>
                                        </p:tav>
                                      </p:tavLst>
                                    </p:anim>
                                    <p:set>
                                      <p:cBhvr>
                                        <p:cTn id="820" dur="1" fill="hold">
                                          <p:stCondLst>
                                            <p:cond delay="3499"/>
                                          </p:stCondLst>
                                        </p:cTn>
                                        <p:tgtEl>
                                          <p:spTgt spid="232"/>
                                        </p:tgtEl>
                                        <p:attrNameLst>
                                          <p:attrName>style.visibility</p:attrName>
                                        </p:attrNameLst>
                                      </p:cBhvr>
                                      <p:to>
                                        <p:strVal val="hidden"/>
                                      </p:to>
                                    </p:set>
                                  </p:childTnLst>
                                </p:cTn>
                              </p:par>
                              <p:par>
                                <p:cTn id="821" presetID="2" presetClass="exit" presetSubtype="1" fill="hold" grpId="2" nodeType="withEffect">
                                  <p:stCondLst>
                                    <p:cond delay="0"/>
                                  </p:stCondLst>
                                  <p:childTnLst>
                                    <p:anim calcmode="lin" valueType="num">
                                      <p:cBhvr additive="base">
                                        <p:cTn id="822" dur="3500"/>
                                        <p:tgtEl>
                                          <p:spTgt spid="233"/>
                                        </p:tgtEl>
                                        <p:attrNameLst>
                                          <p:attrName>ppt_x</p:attrName>
                                        </p:attrNameLst>
                                      </p:cBhvr>
                                      <p:tavLst>
                                        <p:tav tm="0">
                                          <p:val>
                                            <p:strVal val="ppt_x"/>
                                          </p:val>
                                        </p:tav>
                                        <p:tav tm="100000">
                                          <p:val>
                                            <p:strVal val="ppt_x"/>
                                          </p:val>
                                        </p:tav>
                                      </p:tavLst>
                                    </p:anim>
                                    <p:anim calcmode="lin" valueType="num">
                                      <p:cBhvr additive="base">
                                        <p:cTn id="823" dur="3500"/>
                                        <p:tgtEl>
                                          <p:spTgt spid="233"/>
                                        </p:tgtEl>
                                        <p:attrNameLst>
                                          <p:attrName>ppt_y</p:attrName>
                                        </p:attrNameLst>
                                      </p:cBhvr>
                                      <p:tavLst>
                                        <p:tav tm="0">
                                          <p:val>
                                            <p:strVal val="ppt_y"/>
                                          </p:val>
                                        </p:tav>
                                        <p:tav tm="100000">
                                          <p:val>
                                            <p:strVal val="0-ppt_h/2"/>
                                          </p:val>
                                        </p:tav>
                                      </p:tavLst>
                                    </p:anim>
                                    <p:set>
                                      <p:cBhvr>
                                        <p:cTn id="824" dur="1" fill="hold">
                                          <p:stCondLst>
                                            <p:cond delay="3499"/>
                                          </p:stCondLst>
                                        </p:cTn>
                                        <p:tgtEl>
                                          <p:spTgt spid="233"/>
                                        </p:tgtEl>
                                        <p:attrNameLst>
                                          <p:attrName>style.visibility</p:attrName>
                                        </p:attrNameLst>
                                      </p:cBhvr>
                                      <p:to>
                                        <p:strVal val="hidden"/>
                                      </p:to>
                                    </p:set>
                                  </p:childTnLst>
                                </p:cTn>
                              </p:par>
                              <p:par>
                                <p:cTn id="825" presetID="2" presetClass="exit" presetSubtype="1" fill="hold" grpId="2" nodeType="withEffect">
                                  <p:stCondLst>
                                    <p:cond delay="0"/>
                                  </p:stCondLst>
                                  <p:childTnLst>
                                    <p:anim calcmode="lin" valueType="num">
                                      <p:cBhvr additive="base">
                                        <p:cTn id="826" dur="3500"/>
                                        <p:tgtEl>
                                          <p:spTgt spid="234"/>
                                        </p:tgtEl>
                                        <p:attrNameLst>
                                          <p:attrName>ppt_x</p:attrName>
                                        </p:attrNameLst>
                                      </p:cBhvr>
                                      <p:tavLst>
                                        <p:tav tm="0">
                                          <p:val>
                                            <p:strVal val="ppt_x"/>
                                          </p:val>
                                        </p:tav>
                                        <p:tav tm="100000">
                                          <p:val>
                                            <p:strVal val="ppt_x"/>
                                          </p:val>
                                        </p:tav>
                                      </p:tavLst>
                                    </p:anim>
                                    <p:anim calcmode="lin" valueType="num">
                                      <p:cBhvr additive="base">
                                        <p:cTn id="827" dur="3500"/>
                                        <p:tgtEl>
                                          <p:spTgt spid="234"/>
                                        </p:tgtEl>
                                        <p:attrNameLst>
                                          <p:attrName>ppt_y</p:attrName>
                                        </p:attrNameLst>
                                      </p:cBhvr>
                                      <p:tavLst>
                                        <p:tav tm="0">
                                          <p:val>
                                            <p:strVal val="ppt_y"/>
                                          </p:val>
                                        </p:tav>
                                        <p:tav tm="100000">
                                          <p:val>
                                            <p:strVal val="0-ppt_h/2"/>
                                          </p:val>
                                        </p:tav>
                                      </p:tavLst>
                                    </p:anim>
                                    <p:set>
                                      <p:cBhvr>
                                        <p:cTn id="828" dur="1" fill="hold">
                                          <p:stCondLst>
                                            <p:cond delay="3499"/>
                                          </p:stCondLst>
                                        </p:cTn>
                                        <p:tgtEl>
                                          <p:spTgt spid="234"/>
                                        </p:tgtEl>
                                        <p:attrNameLst>
                                          <p:attrName>style.visibility</p:attrName>
                                        </p:attrNameLst>
                                      </p:cBhvr>
                                      <p:to>
                                        <p:strVal val="hidden"/>
                                      </p:to>
                                    </p:set>
                                  </p:childTnLst>
                                </p:cTn>
                              </p:par>
                              <p:par>
                                <p:cTn id="829" presetID="2" presetClass="exit" presetSubtype="1" fill="hold" grpId="2" nodeType="withEffect">
                                  <p:stCondLst>
                                    <p:cond delay="0"/>
                                  </p:stCondLst>
                                  <p:childTnLst>
                                    <p:anim calcmode="lin" valueType="num">
                                      <p:cBhvr additive="base">
                                        <p:cTn id="830" dur="3500"/>
                                        <p:tgtEl>
                                          <p:spTgt spid="235"/>
                                        </p:tgtEl>
                                        <p:attrNameLst>
                                          <p:attrName>ppt_x</p:attrName>
                                        </p:attrNameLst>
                                      </p:cBhvr>
                                      <p:tavLst>
                                        <p:tav tm="0">
                                          <p:val>
                                            <p:strVal val="ppt_x"/>
                                          </p:val>
                                        </p:tav>
                                        <p:tav tm="100000">
                                          <p:val>
                                            <p:strVal val="ppt_x"/>
                                          </p:val>
                                        </p:tav>
                                      </p:tavLst>
                                    </p:anim>
                                    <p:anim calcmode="lin" valueType="num">
                                      <p:cBhvr additive="base">
                                        <p:cTn id="831" dur="3500"/>
                                        <p:tgtEl>
                                          <p:spTgt spid="235"/>
                                        </p:tgtEl>
                                        <p:attrNameLst>
                                          <p:attrName>ppt_y</p:attrName>
                                        </p:attrNameLst>
                                      </p:cBhvr>
                                      <p:tavLst>
                                        <p:tav tm="0">
                                          <p:val>
                                            <p:strVal val="ppt_y"/>
                                          </p:val>
                                        </p:tav>
                                        <p:tav tm="100000">
                                          <p:val>
                                            <p:strVal val="0-ppt_h/2"/>
                                          </p:val>
                                        </p:tav>
                                      </p:tavLst>
                                    </p:anim>
                                    <p:set>
                                      <p:cBhvr>
                                        <p:cTn id="832" dur="1" fill="hold">
                                          <p:stCondLst>
                                            <p:cond delay="3499"/>
                                          </p:stCondLst>
                                        </p:cTn>
                                        <p:tgtEl>
                                          <p:spTgt spid="235"/>
                                        </p:tgtEl>
                                        <p:attrNameLst>
                                          <p:attrName>style.visibility</p:attrName>
                                        </p:attrNameLst>
                                      </p:cBhvr>
                                      <p:to>
                                        <p:strVal val="hidden"/>
                                      </p:to>
                                    </p:set>
                                  </p:childTnLst>
                                </p:cTn>
                              </p:par>
                              <p:par>
                                <p:cTn id="833" presetID="2" presetClass="exit" presetSubtype="1" fill="hold" grpId="2" nodeType="withEffect">
                                  <p:stCondLst>
                                    <p:cond delay="0"/>
                                  </p:stCondLst>
                                  <p:childTnLst>
                                    <p:anim calcmode="lin" valueType="num">
                                      <p:cBhvr additive="base">
                                        <p:cTn id="834" dur="3500"/>
                                        <p:tgtEl>
                                          <p:spTgt spid="236"/>
                                        </p:tgtEl>
                                        <p:attrNameLst>
                                          <p:attrName>ppt_x</p:attrName>
                                        </p:attrNameLst>
                                      </p:cBhvr>
                                      <p:tavLst>
                                        <p:tav tm="0">
                                          <p:val>
                                            <p:strVal val="ppt_x"/>
                                          </p:val>
                                        </p:tav>
                                        <p:tav tm="100000">
                                          <p:val>
                                            <p:strVal val="ppt_x"/>
                                          </p:val>
                                        </p:tav>
                                      </p:tavLst>
                                    </p:anim>
                                    <p:anim calcmode="lin" valueType="num">
                                      <p:cBhvr additive="base">
                                        <p:cTn id="835" dur="3500"/>
                                        <p:tgtEl>
                                          <p:spTgt spid="236"/>
                                        </p:tgtEl>
                                        <p:attrNameLst>
                                          <p:attrName>ppt_y</p:attrName>
                                        </p:attrNameLst>
                                      </p:cBhvr>
                                      <p:tavLst>
                                        <p:tav tm="0">
                                          <p:val>
                                            <p:strVal val="ppt_y"/>
                                          </p:val>
                                        </p:tav>
                                        <p:tav tm="100000">
                                          <p:val>
                                            <p:strVal val="0-ppt_h/2"/>
                                          </p:val>
                                        </p:tav>
                                      </p:tavLst>
                                    </p:anim>
                                    <p:set>
                                      <p:cBhvr>
                                        <p:cTn id="836" dur="1" fill="hold">
                                          <p:stCondLst>
                                            <p:cond delay="3499"/>
                                          </p:stCondLst>
                                        </p:cTn>
                                        <p:tgtEl>
                                          <p:spTgt spid="236"/>
                                        </p:tgtEl>
                                        <p:attrNameLst>
                                          <p:attrName>style.visibility</p:attrName>
                                        </p:attrNameLst>
                                      </p:cBhvr>
                                      <p:to>
                                        <p:strVal val="hidden"/>
                                      </p:to>
                                    </p:set>
                                  </p:childTnLst>
                                </p:cTn>
                              </p:par>
                              <p:par>
                                <p:cTn id="837" presetID="2" presetClass="exit" presetSubtype="1" fill="hold" grpId="2" nodeType="withEffect">
                                  <p:stCondLst>
                                    <p:cond delay="0"/>
                                  </p:stCondLst>
                                  <p:childTnLst>
                                    <p:anim calcmode="lin" valueType="num">
                                      <p:cBhvr additive="base">
                                        <p:cTn id="838" dur="3500"/>
                                        <p:tgtEl>
                                          <p:spTgt spid="237"/>
                                        </p:tgtEl>
                                        <p:attrNameLst>
                                          <p:attrName>ppt_x</p:attrName>
                                        </p:attrNameLst>
                                      </p:cBhvr>
                                      <p:tavLst>
                                        <p:tav tm="0">
                                          <p:val>
                                            <p:strVal val="ppt_x"/>
                                          </p:val>
                                        </p:tav>
                                        <p:tav tm="100000">
                                          <p:val>
                                            <p:strVal val="ppt_x"/>
                                          </p:val>
                                        </p:tav>
                                      </p:tavLst>
                                    </p:anim>
                                    <p:anim calcmode="lin" valueType="num">
                                      <p:cBhvr additive="base">
                                        <p:cTn id="839" dur="3500"/>
                                        <p:tgtEl>
                                          <p:spTgt spid="237"/>
                                        </p:tgtEl>
                                        <p:attrNameLst>
                                          <p:attrName>ppt_y</p:attrName>
                                        </p:attrNameLst>
                                      </p:cBhvr>
                                      <p:tavLst>
                                        <p:tav tm="0">
                                          <p:val>
                                            <p:strVal val="ppt_y"/>
                                          </p:val>
                                        </p:tav>
                                        <p:tav tm="100000">
                                          <p:val>
                                            <p:strVal val="0-ppt_h/2"/>
                                          </p:val>
                                        </p:tav>
                                      </p:tavLst>
                                    </p:anim>
                                    <p:set>
                                      <p:cBhvr>
                                        <p:cTn id="840" dur="1" fill="hold">
                                          <p:stCondLst>
                                            <p:cond delay="3499"/>
                                          </p:stCondLst>
                                        </p:cTn>
                                        <p:tgtEl>
                                          <p:spTgt spid="237"/>
                                        </p:tgtEl>
                                        <p:attrNameLst>
                                          <p:attrName>style.visibility</p:attrName>
                                        </p:attrNameLst>
                                      </p:cBhvr>
                                      <p:to>
                                        <p:strVal val="hidden"/>
                                      </p:to>
                                    </p:set>
                                  </p:childTnLst>
                                </p:cTn>
                              </p:par>
                              <p:par>
                                <p:cTn id="841" presetID="2" presetClass="exit" presetSubtype="1" fill="hold" grpId="2" nodeType="withEffect">
                                  <p:stCondLst>
                                    <p:cond delay="0"/>
                                  </p:stCondLst>
                                  <p:childTnLst>
                                    <p:anim calcmode="lin" valueType="num">
                                      <p:cBhvr additive="base">
                                        <p:cTn id="842" dur="3500"/>
                                        <p:tgtEl>
                                          <p:spTgt spid="238"/>
                                        </p:tgtEl>
                                        <p:attrNameLst>
                                          <p:attrName>ppt_x</p:attrName>
                                        </p:attrNameLst>
                                      </p:cBhvr>
                                      <p:tavLst>
                                        <p:tav tm="0">
                                          <p:val>
                                            <p:strVal val="ppt_x"/>
                                          </p:val>
                                        </p:tav>
                                        <p:tav tm="100000">
                                          <p:val>
                                            <p:strVal val="ppt_x"/>
                                          </p:val>
                                        </p:tav>
                                      </p:tavLst>
                                    </p:anim>
                                    <p:anim calcmode="lin" valueType="num">
                                      <p:cBhvr additive="base">
                                        <p:cTn id="843" dur="3500"/>
                                        <p:tgtEl>
                                          <p:spTgt spid="238"/>
                                        </p:tgtEl>
                                        <p:attrNameLst>
                                          <p:attrName>ppt_y</p:attrName>
                                        </p:attrNameLst>
                                      </p:cBhvr>
                                      <p:tavLst>
                                        <p:tav tm="0">
                                          <p:val>
                                            <p:strVal val="ppt_y"/>
                                          </p:val>
                                        </p:tav>
                                        <p:tav tm="100000">
                                          <p:val>
                                            <p:strVal val="0-ppt_h/2"/>
                                          </p:val>
                                        </p:tav>
                                      </p:tavLst>
                                    </p:anim>
                                    <p:set>
                                      <p:cBhvr>
                                        <p:cTn id="844" dur="1" fill="hold">
                                          <p:stCondLst>
                                            <p:cond delay="3499"/>
                                          </p:stCondLst>
                                        </p:cTn>
                                        <p:tgtEl>
                                          <p:spTgt spid="238"/>
                                        </p:tgtEl>
                                        <p:attrNameLst>
                                          <p:attrName>style.visibility</p:attrName>
                                        </p:attrNameLst>
                                      </p:cBhvr>
                                      <p:to>
                                        <p:strVal val="hidden"/>
                                      </p:to>
                                    </p:set>
                                  </p:childTnLst>
                                </p:cTn>
                              </p:par>
                              <p:par>
                                <p:cTn id="845" presetID="2" presetClass="entr" presetSubtype="1" fill="hold" grpId="0" nodeType="withEffect">
                                  <p:stCondLst>
                                    <p:cond delay="0"/>
                                  </p:stCondLst>
                                  <p:childTnLst>
                                    <p:set>
                                      <p:cBhvr>
                                        <p:cTn id="846" dur="1" fill="hold">
                                          <p:stCondLst>
                                            <p:cond delay="0"/>
                                          </p:stCondLst>
                                        </p:cTn>
                                        <p:tgtEl>
                                          <p:spTgt spid="88"/>
                                        </p:tgtEl>
                                        <p:attrNameLst>
                                          <p:attrName>style.visibility</p:attrName>
                                        </p:attrNameLst>
                                      </p:cBhvr>
                                      <p:to>
                                        <p:strVal val="visible"/>
                                      </p:to>
                                    </p:set>
                                    <p:anim calcmode="lin" valueType="num">
                                      <p:cBhvr additive="base">
                                        <p:cTn id="847" dur="3500" fill="hold"/>
                                        <p:tgtEl>
                                          <p:spTgt spid="88"/>
                                        </p:tgtEl>
                                        <p:attrNameLst>
                                          <p:attrName>ppt_x</p:attrName>
                                        </p:attrNameLst>
                                      </p:cBhvr>
                                      <p:tavLst>
                                        <p:tav tm="0">
                                          <p:val>
                                            <p:strVal val="#ppt_x"/>
                                          </p:val>
                                        </p:tav>
                                        <p:tav tm="100000">
                                          <p:val>
                                            <p:strVal val="#ppt_x"/>
                                          </p:val>
                                        </p:tav>
                                      </p:tavLst>
                                    </p:anim>
                                    <p:anim calcmode="lin" valueType="num">
                                      <p:cBhvr additive="base">
                                        <p:cTn id="848" dur="3500" fill="hold"/>
                                        <p:tgtEl>
                                          <p:spTgt spid="88"/>
                                        </p:tgtEl>
                                        <p:attrNameLst>
                                          <p:attrName>ppt_y</p:attrName>
                                        </p:attrNameLst>
                                      </p:cBhvr>
                                      <p:tavLst>
                                        <p:tav tm="0">
                                          <p:val>
                                            <p:strVal val="0-#ppt_h/2"/>
                                          </p:val>
                                        </p:tav>
                                        <p:tav tm="100000">
                                          <p:val>
                                            <p:strVal val="#ppt_y"/>
                                          </p:val>
                                        </p:tav>
                                      </p:tavLst>
                                    </p:anim>
                                  </p:childTnLst>
                                </p:cTn>
                              </p:par>
                              <p:par>
                                <p:cTn id="849" presetID="2" presetClass="entr" presetSubtype="1" fill="hold" grpId="0" nodeType="withEffect">
                                  <p:stCondLst>
                                    <p:cond delay="0"/>
                                  </p:stCondLst>
                                  <p:childTnLst>
                                    <p:set>
                                      <p:cBhvr>
                                        <p:cTn id="850" dur="1" fill="hold">
                                          <p:stCondLst>
                                            <p:cond delay="0"/>
                                          </p:stCondLst>
                                        </p:cTn>
                                        <p:tgtEl>
                                          <p:spTgt spid="89"/>
                                        </p:tgtEl>
                                        <p:attrNameLst>
                                          <p:attrName>style.visibility</p:attrName>
                                        </p:attrNameLst>
                                      </p:cBhvr>
                                      <p:to>
                                        <p:strVal val="visible"/>
                                      </p:to>
                                    </p:set>
                                    <p:anim calcmode="lin" valueType="num">
                                      <p:cBhvr additive="base">
                                        <p:cTn id="851" dur="3500" fill="hold"/>
                                        <p:tgtEl>
                                          <p:spTgt spid="89"/>
                                        </p:tgtEl>
                                        <p:attrNameLst>
                                          <p:attrName>ppt_x</p:attrName>
                                        </p:attrNameLst>
                                      </p:cBhvr>
                                      <p:tavLst>
                                        <p:tav tm="0">
                                          <p:val>
                                            <p:strVal val="#ppt_x"/>
                                          </p:val>
                                        </p:tav>
                                        <p:tav tm="100000">
                                          <p:val>
                                            <p:strVal val="#ppt_x"/>
                                          </p:val>
                                        </p:tav>
                                      </p:tavLst>
                                    </p:anim>
                                    <p:anim calcmode="lin" valueType="num">
                                      <p:cBhvr additive="base">
                                        <p:cTn id="852" dur="3500" fill="hold"/>
                                        <p:tgtEl>
                                          <p:spTgt spid="89"/>
                                        </p:tgtEl>
                                        <p:attrNameLst>
                                          <p:attrName>ppt_y</p:attrName>
                                        </p:attrNameLst>
                                      </p:cBhvr>
                                      <p:tavLst>
                                        <p:tav tm="0">
                                          <p:val>
                                            <p:strVal val="0-#ppt_h/2"/>
                                          </p:val>
                                        </p:tav>
                                        <p:tav tm="100000">
                                          <p:val>
                                            <p:strVal val="#ppt_y"/>
                                          </p:val>
                                        </p:tav>
                                      </p:tavLst>
                                    </p:anim>
                                  </p:childTnLst>
                                </p:cTn>
                              </p:par>
                              <p:par>
                                <p:cTn id="853" presetID="2" presetClass="entr" presetSubtype="1" fill="hold" grpId="0" nodeType="withEffect">
                                  <p:stCondLst>
                                    <p:cond delay="0"/>
                                  </p:stCondLst>
                                  <p:childTnLst>
                                    <p:set>
                                      <p:cBhvr>
                                        <p:cTn id="854" dur="1" fill="hold">
                                          <p:stCondLst>
                                            <p:cond delay="0"/>
                                          </p:stCondLst>
                                        </p:cTn>
                                        <p:tgtEl>
                                          <p:spTgt spid="90"/>
                                        </p:tgtEl>
                                        <p:attrNameLst>
                                          <p:attrName>style.visibility</p:attrName>
                                        </p:attrNameLst>
                                      </p:cBhvr>
                                      <p:to>
                                        <p:strVal val="visible"/>
                                      </p:to>
                                    </p:set>
                                    <p:anim calcmode="lin" valueType="num">
                                      <p:cBhvr additive="base">
                                        <p:cTn id="855" dur="3500" fill="hold"/>
                                        <p:tgtEl>
                                          <p:spTgt spid="90"/>
                                        </p:tgtEl>
                                        <p:attrNameLst>
                                          <p:attrName>ppt_x</p:attrName>
                                        </p:attrNameLst>
                                      </p:cBhvr>
                                      <p:tavLst>
                                        <p:tav tm="0">
                                          <p:val>
                                            <p:strVal val="#ppt_x"/>
                                          </p:val>
                                        </p:tav>
                                        <p:tav tm="100000">
                                          <p:val>
                                            <p:strVal val="#ppt_x"/>
                                          </p:val>
                                        </p:tav>
                                      </p:tavLst>
                                    </p:anim>
                                    <p:anim calcmode="lin" valueType="num">
                                      <p:cBhvr additive="base">
                                        <p:cTn id="856" dur="3500" fill="hold"/>
                                        <p:tgtEl>
                                          <p:spTgt spid="90"/>
                                        </p:tgtEl>
                                        <p:attrNameLst>
                                          <p:attrName>ppt_y</p:attrName>
                                        </p:attrNameLst>
                                      </p:cBhvr>
                                      <p:tavLst>
                                        <p:tav tm="0">
                                          <p:val>
                                            <p:strVal val="0-#ppt_h/2"/>
                                          </p:val>
                                        </p:tav>
                                        <p:tav tm="100000">
                                          <p:val>
                                            <p:strVal val="#ppt_y"/>
                                          </p:val>
                                        </p:tav>
                                      </p:tavLst>
                                    </p:anim>
                                  </p:childTnLst>
                                </p:cTn>
                              </p:par>
                              <p:par>
                                <p:cTn id="857" presetID="2" presetClass="entr" presetSubtype="1" fill="hold" grpId="0" nodeType="withEffect">
                                  <p:stCondLst>
                                    <p:cond delay="0"/>
                                  </p:stCondLst>
                                  <p:childTnLst>
                                    <p:set>
                                      <p:cBhvr>
                                        <p:cTn id="858" dur="1" fill="hold">
                                          <p:stCondLst>
                                            <p:cond delay="0"/>
                                          </p:stCondLst>
                                        </p:cTn>
                                        <p:tgtEl>
                                          <p:spTgt spid="91"/>
                                        </p:tgtEl>
                                        <p:attrNameLst>
                                          <p:attrName>style.visibility</p:attrName>
                                        </p:attrNameLst>
                                      </p:cBhvr>
                                      <p:to>
                                        <p:strVal val="visible"/>
                                      </p:to>
                                    </p:set>
                                    <p:anim calcmode="lin" valueType="num">
                                      <p:cBhvr additive="base">
                                        <p:cTn id="859" dur="3500" fill="hold"/>
                                        <p:tgtEl>
                                          <p:spTgt spid="91"/>
                                        </p:tgtEl>
                                        <p:attrNameLst>
                                          <p:attrName>ppt_x</p:attrName>
                                        </p:attrNameLst>
                                      </p:cBhvr>
                                      <p:tavLst>
                                        <p:tav tm="0">
                                          <p:val>
                                            <p:strVal val="#ppt_x"/>
                                          </p:val>
                                        </p:tav>
                                        <p:tav tm="100000">
                                          <p:val>
                                            <p:strVal val="#ppt_x"/>
                                          </p:val>
                                        </p:tav>
                                      </p:tavLst>
                                    </p:anim>
                                    <p:anim calcmode="lin" valueType="num">
                                      <p:cBhvr additive="base">
                                        <p:cTn id="860" dur="3500" fill="hold"/>
                                        <p:tgtEl>
                                          <p:spTgt spid="91"/>
                                        </p:tgtEl>
                                        <p:attrNameLst>
                                          <p:attrName>ppt_y</p:attrName>
                                        </p:attrNameLst>
                                      </p:cBhvr>
                                      <p:tavLst>
                                        <p:tav tm="0">
                                          <p:val>
                                            <p:strVal val="0-#ppt_h/2"/>
                                          </p:val>
                                        </p:tav>
                                        <p:tav tm="100000">
                                          <p:val>
                                            <p:strVal val="#ppt_y"/>
                                          </p:val>
                                        </p:tav>
                                      </p:tavLst>
                                    </p:anim>
                                  </p:childTnLst>
                                </p:cTn>
                              </p:par>
                              <p:par>
                                <p:cTn id="861" presetID="2" presetClass="entr" presetSubtype="1" fill="hold" grpId="0" nodeType="withEffect">
                                  <p:stCondLst>
                                    <p:cond delay="0"/>
                                  </p:stCondLst>
                                  <p:childTnLst>
                                    <p:set>
                                      <p:cBhvr>
                                        <p:cTn id="862" dur="1" fill="hold">
                                          <p:stCondLst>
                                            <p:cond delay="0"/>
                                          </p:stCondLst>
                                        </p:cTn>
                                        <p:tgtEl>
                                          <p:spTgt spid="92"/>
                                        </p:tgtEl>
                                        <p:attrNameLst>
                                          <p:attrName>style.visibility</p:attrName>
                                        </p:attrNameLst>
                                      </p:cBhvr>
                                      <p:to>
                                        <p:strVal val="visible"/>
                                      </p:to>
                                    </p:set>
                                    <p:anim calcmode="lin" valueType="num">
                                      <p:cBhvr additive="base">
                                        <p:cTn id="863" dur="3500" fill="hold"/>
                                        <p:tgtEl>
                                          <p:spTgt spid="92"/>
                                        </p:tgtEl>
                                        <p:attrNameLst>
                                          <p:attrName>ppt_x</p:attrName>
                                        </p:attrNameLst>
                                      </p:cBhvr>
                                      <p:tavLst>
                                        <p:tav tm="0">
                                          <p:val>
                                            <p:strVal val="#ppt_x"/>
                                          </p:val>
                                        </p:tav>
                                        <p:tav tm="100000">
                                          <p:val>
                                            <p:strVal val="#ppt_x"/>
                                          </p:val>
                                        </p:tav>
                                      </p:tavLst>
                                    </p:anim>
                                    <p:anim calcmode="lin" valueType="num">
                                      <p:cBhvr additive="base">
                                        <p:cTn id="864" dur="3500" fill="hold"/>
                                        <p:tgtEl>
                                          <p:spTgt spid="92"/>
                                        </p:tgtEl>
                                        <p:attrNameLst>
                                          <p:attrName>ppt_y</p:attrName>
                                        </p:attrNameLst>
                                      </p:cBhvr>
                                      <p:tavLst>
                                        <p:tav tm="0">
                                          <p:val>
                                            <p:strVal val="0-#ppt_h/2"/>
                                          </p:val>
                                        </p:tav>
                                        <p:tav tm="100000">
                                          <p:val>
                                            <p:strVal val="#ppt_y"/>
                                          </p:val>
                                        </p:tav>
                                      </p:tavLst>
                                    </p:anim>
                                  </p:childTnLst>
                                </p:cTn>
                              </p:par>
                              <p:par>
                                <p:cTn id="865" presetID="2" presetClass="entr" presetSubtype="1" fill="hold" grpId="0" nodeType="withEffect">
                                  <p:stCondLst>
                                    <p:cond delay="0"/>
                                  </p:stCondLst>
                                  <p:childTnLst>
                                    <p:set>
                                      <p:cBhvr>
                                        <p:cTn id="866" dur="1" fill="hold">
                                          <p:stCondLst>
                                            <p:cond delay="0"/>
                                          </p:stCondLst>
                                        </p:cTn>
                                        <p:tgtEl>
                                          <p:spTgt spid="93"/>
                                        </p:tgtEl>
                                        <p:attrNameLst>
                                          <p:attrName>style.visibility</p:attrName>
                                        </p:attrNameLst>
                                      </p:cBhvr>
                                      <p:to>
                                        <p:strVal val="visible"/>
                                      </p:to>
                                    </p:set>
                                    <p:anim calcmode="lin" valueType="num">
                                      <p:cBhvr additive="base">
                                        <p:cTn id="867" dur="3500" fill="hold"/>
                                        <p:tgtEl>
                                          <p:spTgt spid="93"/>
                                        </p:tgtEl>
                                        <p:attrNameLst>
                                          <p:attrName>ppt_x</p:attrName>
                                        </p:attrNameLst>
                                      </p:cBhvr>
                                      <p:tavLst>
                                        <p:tav tm="0">
                                          <p:val>
                                            <p:strVal val="#ppt_x"/>
                                          </p:val>
                                        </p:tav>
                                        <p:tav tm="100000">
                                          <p:val>
                                            <p:strVal val="#ppt_x"/>
                                          </p:val>
                                        </p:tav>
                                      </p:tavLst>
                                    </p:anim>
                                    <p:anim calcmode="lin" valueType="num">
                                      <p:cBhvr additive="base">
                                        <p:cTn id="868" dur="3500" fill="hold"/>
                                        <p:tgtEl>
                                          <p:spTgt spid="93"/>
                                        </p:tgtEl>
                                        <p:attrNameLst>
                                          <p:attrName>ppt_y</p:attrName>
                                        </p:attrNameLst>
                                      </p:cBhvr>
                                      <p:tavLst>
                                        <p:tav tm="0">
                                          <p:val>
                                            <p:strVal val="0-#ppt_h/2"/>
                                          </p:val>
                                        </p:tav>
                                        <p:tav tm="100000">
                                          <p:val>
                                            <p:strVal val="#ppt_y"/>
                                          </p:val>
                                        </p:tav>
                                      </p:tavLst>
                                    </p:anim>
                                  </p:childTnLst>
                                </p:cTn>
                              </p:par>
                              <p:par>
                                <p:cTn id="869" presetID="2" presetClass="entr" presetSubtype="1" fill="hold" grpId="0" nodeType="withEffect">
                                  <p:stCondLst>
                                    <p:cond delay="0"/>
                                  </p:stCondLst>
                                  <p:childTnLst>
                                    <p:set>
                                      <p:cBhvr>
                                        <p:cTn id="870" dur="1" fill="hold">
                                          <p:stCondLst>
                                            <p:cond delay="0"/>
                                          </p:stCondLst>
                                        </p:cTn>
                                        <p:tgtEl>
                                          <p:spTgt spid="94"/>
                                        </p:tgtEl>
                                        <p:attrNameLst>
                                          <p:attrName>style.visibility</p:attrName>
                                        </p:attrNameLst>
                                      </p:cBhvr>
                                      <p:to>
                                        <p:strVal val="visible"/>
                                      </p:to>
                                    </p:set>
                                    <p:anim calcmode="lin" valueType="num">
                                      <p:cBhvr additive="base">
                                        <p:cTn id="871" dur="3500" fill="hold"/>
                                        <p:tgtEl>
                                          <p:spTgt spid="94"/>
                                        </p:tgtEl>
                                        <p:attrNameLst>
                                          <p:attrName>ppt_x</p:attrName>
                                        </p:attrNameLst>
                                      </p:cBhvr>
                                      <p:tavLst>
                                        <p:tav tm="0">
                                          <p:val>
                                            <p:strVal val="#ppt_x"/>
                                          </p:val>
                                        </p:tav>
                                        <p:tav tm="100000">
                                          <p:val>
                                            <p:strVal val="#ppt_x"/>
                                          </p:val>
                                        </p:tav>
                                      </p:tavLst>
                                    </p:anim>
                                    <p:anim calcmode="lin" valueType="num">
                                      <p:cBhvr additive="base">
                                        <p:cTn id="872" dur="3500" fill="hold"/>
                                        <p:tgtEl>
                                          <p:spTgt spid="94"/>
                                        </p:tgtEl>
                                        <p:attrNameLst>
                                          <p:attrName>ppt_y</p:attrName>
                                        </p:attrNameLst>
                                      </p:cBhvr>
                                      <p:tavLst>
                                        <p:tav tm="0">
                                          <p:val>
                                            <p:strVal val="0-#ppt_h/2"/>
                                          </p:val>
                                        </p:tav>
                                        <p:tav tm="100000">
                                          <p:val>
                                            <p:strVal val="#ppt_y"/>
                                          </p:val>
                                        </p:tav>
                                      </p:tavLst>
                                    </p:anim>
                                  </p:childTnLst>
                                </p:cTn>
                              </p:par>
                              <p:par>
                                <p:cTn id="873" presetID="2" presetClass="entr" presetSubtype="1" fill="hold" grpId="0" nodeType="withEffect">
                                  <p:stCondLst>
                                    <p:cond delay="0"/>
                                  </p:stCondLst>
                                  <p:childTnLst>
                                    <p:set>
                                      <p:cBhvr>
                                        <p:cTn id="874" dur="1" fill="hold">
                                          <p:stCondLst>
                                            <p:cond delay="0"/>
                                          </p:stCondLst>
                                        </p:cTn>
                                        <p:tgtEl>
                                          <p:spTgt spid="95"/>
                                        </p:tgtEl>
                                        <p:attrNameLst>
                                          <p:attrName>style.visibility</p:attrName>
                                        </p:attrNameLst>
                                      </p:cBhvr>
                                      <p:to>
                                        <p:strVal val="visible"/>
                                      </p:to>
                                    </p:set>
                                    <p:anim calcmode="lin" valueType="num">
                                      <p:cBhvr additive="base">
                                        <p:cTn id="875" dur="3500" fill="hold"/>
                                        <p:tgtEl>
                                          <p:spTgt spid="95"/>
                                        </p:tgtEl>
                                        <p:attrNameLst>
                                          <p:attrName>ppt_x</p:attrName>
                                        </p:attrNameLst>
                                      </p:cBhvr>
                                      <p:tavLst>
                                        <p:tav tm="0">
                                          <p:val>
                                            <p:strVal val="#ppt_x"/>
                                          </p:val>
                                        </p:tav>
                                        <p:tav tm="100000">
                                          <p:val>
                                            <p:strVal val="#ppt_x"/>
                                          </p:val>
                                        </p:tav>
                                      </p:tavLst>
                                    </p:anim>
                                    <p:anim calcmode="lin" valueType="num">
                                      <p:cBhvr additive="base">
                                        <p:cTn id="876" dur="3500" fill="hold"/>
                                        <p:tgtEl>
                                          <p:spTgt spid="95"/>
                                        </p:tgtEl>
                                        <p:attrNameLst>
                                          <p:attrName>ppt_y</p:attrName>
                                        </p:attrNameLst>
                                      </p:cBhvr>
                                      <p:tavLst>
                                        <p:tav tm="0">
                                          <p:val>
                                            <p:strVal val="0-#ppt_h/2"/>
                                          </p:val>
                                        </p:tav>
                                        <p:tav tm="100000">
                                          <p:val>
                                            <p:strVal val="#ppt_y"/>
                                          </p:val>
                                        </p:tav>
                                      </p:tavLst>
                                    </p:anim>
                                  </p:childTnLst>
                                </p:cTn>
                              </p:par>
                              <p:par>
                                <p:cTn id="877" presetID="2" presetClass="entr" presetSubtype="1" fill="hold" grpId="0" nodeType="withEffect">
                                  <p:stCondLst>
                                    <p:cond delay="0"/>
                                  </p:stCondLst>
                                  <p:childTnLst>
                                    <p:set>
                                      <p:cBhvr>
                                        <p:cTn id="878" dur="1" fill="hold">
                                          <p:stCondLst>
                                            <p:cond delay="0"/>
                                          </p:stCondLst>
                                        </p:cTn>
                                        <p:tgtEl>
                                          <p:spTgt spid="96"/>
                                        </p:tgtEl>
                                        <p:attrNameLst>
                                          <p:attrName>style.visibility</p:attrName>
                                        </p:attrNameLst>
                                      </p:cBhvr>
                                      <p:to>
                                        <p:strVal val="visible"/>
                                      </p:to>
                                    </p:set>
                                    <p:anim calcmode="lin" valueType="num">
                                      <p:cBhvr additive="base">
                                        <p:cTn id="879" dur="3500" fill="hold"/>
                                        <p:tgtEl>
                                          <p:spTgt spid="96"/>
                                        </p:tgtEl>
                                        <p:attrNameLst>
                                          <p:attrName>ppt_x</p:attrName>
                                        </p:attrNameLst>
                                      </p:cBhvr>
                                      <p:tavLst>
                                        <p:tav tm="0">
                                          <p:val>
                                            <p:strVal val="#ppt_x"/>
                                          </p:val>
                                        </p:tav>
                                        <p:tav tm="100000">
                                          <p:val>
                                            <p:strVal val="#ppt_x"/>
                                          </p:val>
                                        </p:tav>
                                      </p:tavLst>
                                    </p:anim>
                                    <p:anim calcmode="lin" valueType="num">
                                      <p:cBhvr additive="base">
                                        <p:cTn id="880" dur="3500" fill="hold"/>
                                        <p:tgtEl>
                                          <p:spTgt spid="96"/>
                                        </p:tgtEl>
                                        <p:attrNameLst>
                                          <p:attrName>ppt_y</p:attrName>
                                        </p:attrNameLst>
                                      </p:cBhvr>
                                      <p:tavLst>
                                        <p:tav tm="0">
                                          <p:val>
                                            <p:strVal val="0-#ppt_h/2"/>
                                          </p:val>
                                        </p:tav>
                                        <p:tav tm="100000">
                                          <p:val>
                                            <p:strVal val="#ppt_y"/>
                                          </p:val>
                                        </p:tav>
                                      </p:tavLst>
                                    </p:anim>
                                  </p:childTnLst>
                                </p:cTn>
                              </p:par>
                              <p:par>
                                <p:cTn id="881" presetID="2" presetClass="entr" presetSubtype="1" fill="hold" grpId="0" nodeType="withEffect">
                                  <p:stCondLst>
                                    <p:cond delay="0"/>
                                  </p:stCondLst>
                                  <p:childTnLst>
                                    <p:set>
                                      <p:cBhvr>
                                        <p:cTn id="882" dur="1" fill="hold">
                                          <p:stCondLst>
                                            <p:cond delay="0"/>
                                          </p:stCondLst>
                                        </p:cTn>
                                        <p:tgtEl>
                                          <p:spTgt spid="97"/>
                                        </p:tgtEl>
                                        <p:attrNameLst>
                                          <p:attrName>style.visibility</p:attrName>
                                        </p:attrNameLst>
                                      </p:cBhvr>
                                      <p:to>
                                        <p:strVal val="visible"/>
                                      </p:to>
                                    </p:set>
                                    <p:anim calcmode="lin" valueType="num">
                                      <p:cBhvr additive="base">
                                        <p:cTn id="883" dur="3500" fill="hold"/>
                                        <p:tgtEl>
                                          <p:spTgt spid="97"/>
                                        </p:tgtEl>
                                        <p:attrNameLst>
                                          <p:attrName>ppt_x</p:attrName>
                                        </p:attrNameLst>
                                      </p:cBhvr>
                                      <p:tavLst>
                                        <p:tav tm="0">
                                          <p:val>
                                            <p:strVal val="#ppt_x"/>
                                          </p:val>
                                        </p:tav>
                                        <p:tav tm="100000">
                                          <p:val>
                                            <p:strVal val="#ppt_x"/>
                                          </p:val>
                                        </p:tav>
                                      </p:tavLst>
                                    </p:anim>
                                    <p:anim calcmode="lin" valueType="num">
                                      <p:cBhvr additive="base">
                                        <p:cTn id="884" dur="3500" fill="hold"/>
                                        <p:tgtEl>
                                          <p:spTgt spid="97"/>
                                        </p:tgtEl>
                                        <p:attrNameLst>
                                          <p:attrName>ppt_y</p:attrName>
                                        </p:attrNameLst>
                                      </p:cBhvr>
                                      <p:tavLst>
                                        <p:tav tm="0">
                                          <p:val>
                                            <p:strVal val="0-#ppt_h/2"/>
                                          </p:val>
                                        </p:tav>
                                        <p:tav tm="100000">
                                          <p:val>
                                            <p:strVal val="#ppt_y"/>
                                          </p:val>
                                        </p:tav>
                                      </p:tavLst>
                                    </p:anim>
                                  </p:childTnLst>
                                </p:cTn>
                              </p:par>
                              <p:par>
                                <p:cTn id="885" presetID="2" presetClass="entr" presetSubtype="1" fill="hold" grpId="0" nodeType="withEffect">
                                  <p:stCondLst>
                                    <p:cond delay="0"/>
                                  </p:stCondLst>
                                  <p:childTnLst>
                                    <p:set>
                                      <p:cBhvr>
                                        <p:cTn id="886" dur="1" fill="hold">
                                          <p:stCondLst>
                                            <p:cond delay="0"/>
                                          </p:stCondLst>
                                        </p:cTn>
                                        <p:tgtEl>
                                          <p:spTgt spid="98"/>
                                        </p:tgtEl>
                                        <p:attrNameLst>
                                          <p:attrName>style.visibility</p:attrName>
                                        </p:attrNameLst>
                                      </p:cBhvr>
                                      <p:to>
                                        <p:strVal val="visible"/>
                                      </p:to>
                                    </p:set>
                                    <p:anim calcmode="lin" valueType="num">
                                      <p:cBhvr additive="base">
                                        <p:cTn id="887" dur="3500" fill="hold"/>
                                        <p:tgtEl>
                                          <p:spTgt spid="98"/>
                                        </p:tgtEl>
                                        <p:attrNameLst>
                                          <p:attrName>ppt_x</p:attrName>
                                        </p:attrNameLst>
                                      </p:cBhvr>
                                      <p:tavLst>
                                        <p:tav tm="0">
                                          <p:val>
                                            <p:strVal val="#ppt_x"/>
                                          </p:val>
                                        </p:tav>
                                        <p:tav tm="100000">
                                          <p:val>
                                            <p:strVal val="#ppt_x"/>
                                          </p:val>
                                        </p:tav>
                                      </p:tavLst>
                                    </p:anim>
                                    <p:anim calcmode="lin" valueType="num">
                                      <p:cBhvr additive="base">
                                        <p:cTn id="888" dur="3500" fill="hold"/>
                                        <p:tgtEl>
                                          <p:spTgt spid="98"/>
                                        </p:tgtEl>
                                        <p:attrNameLst>
                                          <p:attrName>ppt_y</p:attrName>
                                        </p:attrNameLst>
                                      </p:cBhvr>
                                      <p:tavLst>
                                        <p:tav tm="0">
                                          <p:val>
                                            <p:strVal val="0-#ppt_h/2"/>
                                          </p:val>
                                        </p:tav>
                                        <p:tav tm="100000">
                                          <p:val>
                                            <p:strVal val="#ppt_y"/>
                                          </p:val>
                                        </p:tav>
                                      </p:tavLst>
                                    </p:anim>
                                  </p:childTnLst>
                                </p:cTn>
                              </p:par>
                              <p:par>
                                <p:cTn id="889" presetID="2" presetClass="entr" presetSubtype="1" fill="hold" grpId="0" nodeType="withEffect">
                                  <p:stCondLst>
                                    <p:cond delay="0"/>
                                  </p:stCondLst>
                                  <p:childTnLst>
                                    <p:set>
                                      <p:cBhvr>
                                        <p:cTn id="890" dur="1" fill="hold">
                                          <p:stCondLst>
                                            <p:cond delay="0"/>
                                          </p:stCondLst>
                                        </p:cTn>
                                        <p:tgtEl>
                                          <p:spTgt spid="99"/>
                                        </p:tgtEl>
                                        <p:attrNameLst>
                                          <p:attrName>style.visibility</p:attrName>
                                        </p:attrNameLst>
                                      </p:cBhvr>
                                      <p:to>
                                        <p:strVal val="visible"/>
                                      </p:to>
                                    </p:set>
                                    <p:anim calcmode="lin" valueType="num">
                                      <p:cBhvr additive="base">
                                        <p:cTn id="891" dur="3500" fill="hold"/>
                                        <p:tgtEl>
                                          <p:spTgt spid="99"/>
                                        </p:tgtEl>
                                        <p:attrNameLst>
                                          <p:attrName>ppt_x</p:attrName>
                                        </p:attrNameLst>
                                      </p:cBhvr>
                                      <p:tavLst>
                                        <p:tav tm="0">
                                          <p:val>
                                            <p:strVal val="#ppt_x"/>
                                          </p:val>
                                        </p:tav>
                                        <p:tav tm="100000">
                                          <p:val>
                                            <p:strVal val="#ppt_x"/>
                                          </p:val>
                                        </p:tav>
                                      </p:tavLst>
                                    </p:anim>
                                    <p:anim calcmode="lin" valueType="num">
                                      <p:cBhvr additive="base">
                                        <p:cTn id="892" dur="3500" fill="hold"/>
                                        <p:tgtEl>
                                          <p:spTgt spid="99"/>
                                        </p:tgtEl>
                                        <p:attrNameLst>
                                          <p:attrName>ppt_y</p:attrName>
                                        </p:attrNameLst>
                                      </p:cBhvr>
                                      <p:tavLst>
                                        <p:tav tm="0">
                                          <p:val>
                                            <p:strVal val="0-#ppt_h/2"/>
                                          </p:val>
                                        </p:tav>
                                        <p:tav tm="100000">
                                          <p:val>
                                            <p:strVal val="#ppt_y"/>
                                          </p:val>
                                        </p:tav>
                                      </p:tavLst>
                                    </p:anim>
                                  </p:childTnLst>
                                </p:cTn>
                              </p:par>
                              <p:par>
                                <p:cTn id="893" presetID="2" presetClass="entr" presetSubtype="1" fill="hold" grpId="0" nodeType="withEffect">
                                  <p:stCondLst>
                                    <p:cond delay="0"/>
                                  </p:stCondLst>
                                  <p:childTnLst>
                                    <p:set>
                                      <p:cBhvr>
                                        <p:cTn id="894" dur="1" fill="hold">
                                          <p:stCondLst>
                                            <p:cond delay="0"/>
                                          </p:stCondLst>
                                        </p:cTn>
                                        <p:tgtEl>
                                          <p:spTgt spid="100"/>
                                        </p:tgtEl>
                                        <p:attrNameLst>
                                          <p:attrName>style.visibility</p:attrName>
                                        </p:attrNameLst>
                                      </p:cBhvr>
                                      <p:to>
                                        <p:strVal val="visible"/>
                                      </p:to>
                                    </p:set>
                                    <p:anim calcmode="lin" valueType="num">
                                      <p:cBhvr additive="base">
                                        <p:cTn id="895" dur="3500" fill="hold"/>
                                        <p:tgtEl>
                                          <p:spTgt spid="100"/>
                                        </p:tgtEl>
                                        <p:attrNameLst>
                                          <p:attrName>ppt_x</p:attrName>
                                        </p:attrNameLst>
                                      </p:cBhvr>
                                      <p:tavLst>
                                        <p:tav tm="0">
                                          <p:val>
                                            <p:strVal val="#ppt_x"/>
                                          </p:val>
                                        </p:tav>
                                        <p:tav tm="100000">
                                          <p:val>
                                            <p:strVal val="#ppt_x"/>
                                          </p:val>
                                        </p:tav>
                                      </p:tavLst>
                                    </p:anim>
                                    <p:anim calcmode="lin" valueType="num">
                                      <p:cBhvr additive="base">
                                        <p:cTn id="896" dur="3500" fill="hold"/>
                                        <p:tgtEl>
                                          <p:spTgt spid="100"/>
                                        </p:tgtEl>
                                        <p:attrNameLst>
                                          <p:attrName>ppt_y</p:attrName>
                                        </p:attrNameLst>
                                      </p:cBhvr>
                                      <p:tavLst>
                                        <p:tav tm="0">
                                          <p:val>
                                            <p:strVal val="0-#ppt_h/2"/>
                                          </p:val>
                                        </p:tav>
                                        <p:tav tm="100000">
                                          <p:val>
                                            <p:strVal val="#ppt_y"/>
                                          </p:val>
                                        </p:tav>
                                      </p:tavLst>
                                    </p:anim>
                                  </p:childTnLst>
                                </p:cTn>
                              </p:par>
                              <p:par>
                                <p:cTn id="897" presetID="2" presetClass="entr" presetSubtype="1" fill="hold" grpId="0" nodeType="withEffect">
                                  <p:stCondLst>
                                    <p:cond delay="0"/>
                                  </p:stCondLst>
                                  <p:childTnLst>
                                    <p:set>
                                      <p:cBhvr>
                                        <p:cTn id="898" dur="1" fill="hold">
                                          <p:stCondLst>
                                            <p:cond delay="0"/>
                                          </p:stCondLst>
                                        </p:cTn>
                                        <p:tgtEl>
                                          <p:spTgt spid="101"/>
                                        </p:tgtEl>
                                        <p:attrNameLst>
                                          <p:attrName>style.visibility</p:attrName>
                                        </p:attrNameLst>
                                      </p:cBhvr>
                                      <p:to>
                                        <p:strVal val="visible"/>
                                      </p:to>
                                    </p:set>
                                    <p:anim calcmode="lin" valueType="num">
                                      <p:cBhvr additive="base">
                                        <p:cTn id="899" dur="3500" fill="hold"/>
                                        <p:tgtEl>
                                          <p:spTgt spid="101"/>
                                        </p:tgtEl>
                                        <p:attrNameLst>
                                          <p:attrName>ppt_x</p:attrName>
                                        </p:attrNameLst>
                                      </p:cBhvr>
                                      <p:tavLst>
                                        <p:tav tm="0">
                                          <p:val>
                                            <p:strVal val="#ppt_x"/>
                                          </p:val>
                                        </p:tav>
                                        <p:tav tm="100000">
                                          <p:val>
                                            <p:strVal val="#ppt_x"/>
                                          </p:val>
                                        </p:tav>
                                      </p:tavLst>
                                    </p:anim>
                                    <p:anim calcmode="lin" valueType="num">
                                      <p:cBhvr additive="base">
                                        <p:cTn id="900" dur="3500" fill="hold"/>
                                        <p:tgtEl>
                                          <p:spTgt spid="101"/>
                                        </p:tgtEl>
                                        <p:attrNameLst>
                                          <p:attrName>ppt_y</p:attrName>
                                        </p:attrNameLst>
                                      </p:cBhvr>
                                      <p:tavLst>
                                        <p:tav tm="0">
                                          <p:val>
                                            <p:strVal val="0-#ppt_h/2"/>
                                          </p:val>
                                        </p:tav>
                                        <p:tav tm="100000">
                                          <p:val>
                                            <p:strVal val="#ppt_y"/>
                                          </p:val>
                                        </p:tav>
                                      </p:tavLst>
                                    </p:anim>
                                  </p:childTnLst>
                                </p:cTn>
                              </p:par>
                              <p:par>
                                <p:cTn id="901" presetID="8" presetClass="emph" presetSubtype="0" fill="hold" grpId="1" nodeType="withEffect">
                                  <p:stCondLst>
                                    <p:cond delay="0"/>
                                  </p:stCondLst>
                                  <p:childTnLst>
                                    <p:animRot by="21600000">
                                      <p:cBhvr>
                                        <p:cTn id="902" dur="3500" fill="hold"/>
                                        <p:tgtEl>
                                          <p:spTgt spid="88"/>
                                        </p:tgtEl>
                                        <p:attrNameLst>
                                          <p:attrName>r</p:attrName>
                                        </p:attrNameLst>
                                      </p:cBhvr>
                                    </p:animRot>
                                  </p:childTnLst>
                                </p:cTn>
                              </p:par>
                              <p:par>
                                <p:cTn id="903" presetID="8" presetClass="emph" presetSubtype="0" fill="hold" grpId="1" nodeType="withEffect">
                                  <p:stCondLst>
                                    <p:cond delay="0"/>
                                  </p:stCondLst>
                                  <p:childTnLst>
                                    <p:animRot by="21600000">
                                      <p:cBhvr>
                                        <p:cTn id="904" dur="3500" fill="hold"/>
                                        <p:tgtEl>
                                          <p:spTgt spid="89"/>
                                        </p:tgtEl>
                                        <p:attrNameLst>
                                          <p:attrName>r</p:attrName>
                                        </p:attrNameLst>
                                      </p:cBhvr>
                                    </p:animRot>
                                  </p:childTnLst>
                                </p:cTn>
                              </p:par>
                              <p:par>
                                <p:cTn id="905" presetID="8" presetClass="emph" presetSubtype="0" fill="hold" grpId="1" nodeType="withEffect">
                                  <p:stCondLst>
                                    <p:cond delay="0"/>
                                  </p:stCondLst>
                                  <p:childTnLst>
                                    <p:animRot by="21600000">
                                      <p:cBhvr>
                                        <p:cTn id="906" dur="3500" fill="hold"/>
                                        <p:tgtEl>
                                          <p:spTgt spid="90"/>
                                        </p:tgtEl>
                                        <p:attrNameLst>
                                          <p:attrName>r</p:attrName>
                                        </p:attrNameLst>
                                      </p:cBhvr>
                                    </p:animRot>
                                  </p:childTnLst>
                                </p:cTn>
                              </p:par>
                              <p:par>
                                <p:cTn id="907" presetID="8" presetClass="emph" presetSubtype="0" fill="hold" grpId="1" nodeType="withEffect">
                                  <p:stCondLst>
                                    <p:cond delay="0"/>
                                  </p:stCondLst>
                                  <p:childTnLst>
                                    <p:animRot by="21600000">
                                      <p:cBhvr>
                                        <p:cTn id="908" dur="3500" fill="hold"/>
                                        <p:tgtEl>
                                          <p:spTgt spid="91"/>
                                        </p:tgtEl>
                                        <p:attrNameLst>
                                          <p:attrName>r</p:attrName>
                                        </p:attrNameLst>
                                      </p:cBhvr>
                                    </p:animRot>
                                  </p:childTnLst>
                                </p:cTn>
                              </p:par>
                              <p:par>
                                <p:cTn id="909" presetID="8" presetClass="emph" presetSubtype="0" fill="hold" grpId="1" nodeType="withEffect">
                                  <p:stCondLst>
                                    <p:cond delay="0"/>
                                  </p:stCondLst>
                                  <p:childTnLst>
                                    <p:animRot by="21600000">
                                      <p:cBhvr>
                                        <p:cTn id="910" dur="3500" fill="hold"/>
                                        <p:tgtEl>
                                          <p:spTgt spid="92"/>
                                        </p:tgtEl>
                                        <p:attrNameLst>
                                          <p:attrName>r</p:attrName>
                                        </p:attrNameLst>
                                      </p:cBhvr>
                                    </p:animRot>
                                  </p:childTnLst>
                                </p:cTn>
                              </p:par>
                              <p:par>
                                <p:cTn id="911" presetID="8" presetClass="emph" presetSubtype="0" fill="hold" grpId="1" nodeType="withEffect">
                                  <p:stCondLst>
                                    <p:cond delay="0"/>
                                  </p:stCondLst>
                                  <p:childTnLst>
                                    <p:animRot by="21600000">
                                      <p:cBhvr>
                                        <p:cTn id="912" dur="3500" fill="hold"/>
                                        <p:tgtEl>
                                          <p:spTgt spid="93"/>
                                        </p:tgtEl>
                                        <p:attrNameLst>
                                          <p:attrName>r</p:attrName>
                                        </p:attrNameLst>
                                      </p:cBhvr>
                                    </p:animRot>
                                  </p:childTnLst>
                                </p:cTn>
                              </p:par>
                              <p:par>
                                <p:cTn id="913" presetID="8" presetClass="emph" presetSubtype="0" fill="hold" grpId="1" nodeType="withEffect">
                                  <p:stCondLst>
                                    <p:cond delay="0"/>
                                  </p:stCondLst>
                                  <p:childTnLst>
                                    <p:animRot by="21600000">
                                      <p:cBhvr>
                                        <p:cTn id="914" dur="3500" fill="hold"/>
                                        <p:tgtEl>
                                          <p:spTgt spid="94"/>
                                        </p:tgtEl>
                                        <p:attrNameLst>
                                          <p:attrName>r</p:attrName>
                                        </p:attrNameLst>
                                      </p:cBhvr>
                                    </p:animRot>
                                  </p:childTnLst>
                                </p:cTn>
                              </p:par>
                              <p:par>
                                <p:cTn id="915" presetID="8" presetClass="emph" presetSubtype="0" fill="hold" grpId="1" nodeType="withEffect">
                                  <p:stCondLst>
                                    <p:cond delay="0"/>
                                  </p:stCondLst>
                                  <p:childTnLst>
                                    <p:animRot by="21600000">
                                      <p:cBhvr>
                                        <p:cTn id="916" dur="3500" fill="hold"/>
                                        <p:tgtEl>
                                          <p:spTgt spid="95"/>
                                        </p:tgtEl>
                                        <p:attrNameLst>
                                          <p:attrName>r</p:attrName>
                                        </p:attrNameLst>
                                      </p:cBhvr>
                                    </p:animRot>
                                  </p:childTnLst>
                                </p:cTn>
                              </p:par>
                              <p:par>
                                <p:cTn id="917" presetID="8" presetClass="emph" presetSubtype="0" fill="hold" grpId="1" nodeType="withEffect">
                                  <p:stCondLst>
                                    <p:cond delay="0"/>
                                  </p:stCondLst>
                                  <p:childTnLst>
                                    <p:animRot by="21600000">
                                      <p:cBhvr>
                                        <p:cTn id="918" dur="3500" fill="hold"/>
                                        <p:tgtEl>
                                          <p:spTgt spid="96"/>
                                        </p:tgtEl>
                                        <p:attrNameLst>
                                          <p:attrName>r</p:attrName>
                                        </p:attrNameLst>
                                      </p:cBhvr>
                                    </p:animRot>
                                  </p:childTnLst>
                                </p:cTn>
                              </p:par>
                              <p:par>
                                <p:cTn id="919" presetID="8" presetClass="emph" presetSubtype="0" fill="hold" grpId="1" nodeType="withEffect">
                                  <p:stCondLst>
                                    <p:cond delay="0"/>
                                  </p:stCondLst>
                                  <p:childTnLst>
                                    <p:animRot by="21600000">
                                      <p:cBhvr>
                                        <p:cTn id="920" dur="3500" fill="hold"/>
                                        <p:tgtEl>
                                          <p:spTgt spid="97"/>
                                        </p:tgtEl>
                                        <p:attrNameLst>
                                          <p:attrName>r</p:attrName>
                                        </p:attrNameLst>
                                      </p:cBhvr>
                                    </p:animRot>
                                  </p:childTnLst>
                                </p:cTn>
                              </p:par>
                              <p:par>
                                <p:cTn id="921" presetID="8" presetClass="emph" presetSubtype="0" fill="hold" grpId="1" nodeType="withEffect">
                                  <p:stCondLst>
                                    <p:cond delay="0"/>
                                  </p:stCondLst>
                                  <p:childTnLst>
                                    <p:animRot by="21600000">
                                      <p:cBhvr>
                                        <p:cTn id="922" dur="3500" fill="hold"/>
                                        <p:tgtEl>
                                          <p:spTgt spid="98"/>
                                        </p:tgtEl>
                                        <p:attrNameLst>
                                          <p:attrName>r</p:attrName>
                                        </p:attrNameLst>
                                      </p:cBhvr>
                                    </p:animRot>
                                  </p:childTnLst>
                                </p:cTn>
                              </p:par>
                              <p:par>
                                <p:cTn id="923" presetID="8" presetClass="emph" presetSubtype="0" fill="hold" grpId="1" nodeType="withEffect">
                                  <p:stCondLst>
                                    <p:cond delay="0"/>
                                  </p:stCondLst>
                                  <p:childTnLst>
                                    <p:animRot by="21600000">
                                      <p:cBhvr>
                                        <p:cTn id="924" dur="3500" fill="hold"/>
                                        <p:tgtEl>
                                          <p:spTgt spid="99"/>
                                        </p:tgtEl>
                                        <p:attrNameLst>
                                          <p:attrName>r</p:attrName>
                                        </p:attrNameLst>
                                      </p:cBhvr>
                                    </p:animRot>
                                  </p:childTnLst>
                                </p:cTn>
                              </p:par>
                              <p:par>
                                <p:cTn id="925" presetID="8" presetClass="emph" presetSubtype="0" fill="hold" grpId="1" nodeType="withEffect">
                                  <p:stCondLst>
                                    <p:cond delay="0"/>
                                  </p:stCondLst>
                                  <p:childTnLst>
                                    <p:animRot by="21600000">
                                      <p:cBhvr>
                                        <p:cTn id="926" dur="3500" fill="hold"/>
                                        <p:tgtEl>
                                          <p:spTgt spid="100"/>
                                        </p:tgtEl>
                                        <p:attrNameLst>
                                          <p:attrName>r</p:attrName>
                                        </p:attrNameLst>
                                      </p:cBhvr>
                                    </p:animRot>
                                  </p:childTnLst>
                                </p:cTn>
                              </p:par>
                              <p:par>
                                <p:cTn id="927" presetID="8" presetClass="emph" presetSubtype="0" fill="hold" grpId="1" nodeType="withEffect">
                                  <p:stCondLst>
                                    <p:cond delay="0"/>
                                  </p:stCondLst>
                                  <p:childTnLst>
                                    <p:animRot by="21600000">
                                      <p:cBhvr>
                                        <p:cTn id="928" dur="3500" fill="hold"/>
                                        <p:tgtEl>
                                          <p:spTgt spid="101"/>
                                        </p:tgtEl>
                                        <p:attrNameLst>
                                          <p:attrName>r</p:attrName>
                                        </p:attrNameLst>
                                      </p:cBhvr>
                                    </p:animRot>
                                  </p:childTnLst>
                                </p:cTn>
                              </p:par>
                              <p:par>
                                <p:cTn id="929" presetID="2" presetClass="exit" presetSubtype="4" fill="hold" grpId="2" nodeType="withEffect">
                                  <p:stCondLst>
                                    <p:cond delay="0"/>
                                  </p:stCondLst>
                                  <p:childTnLst>
                                    <p:anim calcmode="lin" valueType="num">
                                      <p:cBhvr additive="base">
                                        <p:cTn id="930" dur="3500"/>
                                        <p:tgtEl>
                                          <p:spTgt spid="88"/>
                                        </p:tgtEl>
                                        <p:attrNameLst>
                                          <p:attrName>ppt_x</p:attrName>
                                        </p:attrNameLst>
                                      </p:cBhvr>
                                      <p:tavLst>
                                        <p:tav tm="0">
                                          <p:val>
                                            <p:strVal val="ppt_x"/>
                                          </p:val>
                                        </p:tav>
                                        <p:tav tm="100000">
                                          <p:val>
                                            <p:strVal val="ppt_x"/>
                                          </p:val>
                                        </p:tav>
                                      </p:tavLst>
                                    </p:anim>
                                    <p:anim calcmode="lin" valueType="num">
                                      <p:cBhvr additive="base">
                                        <p:cTn id="931" dur="3500"/>
                                        <p:tgtEl>
                                          <p:spTgt spid="88"/>
                                        </p:tgtEl>
                                        <p:attrNameLst>
                                          <p:attrName>ppt_y</p:attrName>
                                        </p:attrNameLst>
                                      </p:cBhvr>
                                      <p:tavLst>
                                        <p:tav tm="0">
                                          <p:val>
                                            <p:strVal val="ppt_y"/>
                                          </p:val>
                                        </p:tav>
                                        <p:tav tm="100000">
                                          <p:val>
                                            <p:strVal val="1+ppt_h/2"/>
                                          </p:val>
                                        </p:tav>
                                      </p:tavLst>
                                    </p:anim>
                                    <p:set>
                                      <p:cBhvr>
                                        <p:cTn id="932" dur="1" fill="hold">
                                          <p:stCondLst>
                                            <p:cond delay="3499"/>
                                          </p:stCondLst>
                                        </p:cTn>
                                        <p:tgtEl>
                                          <p:spTgt spid="88"/>
                                        </p:tgtEl>
                                        <p:attrNameLst>
                                          <p:attrName>style.visibility</p:attrName>
                                        </p:attrNameLst>
                                      </p:cBhvr>
                                      <p:to>
                                        <p:strVal val="hidden"/>
                                      </p:to>
                                    </p:set>
                                  </p:childTnLst>
                                </p:cTn>
                              </p:par>
                              <p:par>
                                <p:cTn id="933" presetID="2" presetClass="exit" presetSubtype="4" fill="hold" grpId="2" nodeType="withEffect">
                                  <p:stCondLst>
                                    <p:cond delay="0"/>
                                  </p:stCondLst>
                                  <p:childTnLst>
                                    <p:anim calcmode="lin" valueType="num">
                                      <p:cBhvr additive="base">
                                        <p:cTn id="934" dur="3500"/>
                                        <p:tgtEl>
                                          <p:spTgt spid="89"/>
                                        </p:tgtEl>
                                        <p:attrNameLst>
                                          <p:attrName>ppt_x</p:attrName>
                                        </p:attrNameLst>
                                      </p:cBhvr>
                                      <p:tavLst>
                                        <p:tav tm="0">
                                          <p:val>
                                            <p:strVal val="ppt_x"/>
                                          </p:val>
                                        </p:tav>
                                        <p:tav tm="100000">
                                          <p:val>
                                            <p:strVal val="ppt_x"/>
                                          </p:val>
                                        </p:tav>
                                      </p:tavLst>
                                    </p:anim>
                                    <p:anim calcmode="lin" valueType="num">
                                      <p:cBhvr additive="base">
                                        <p:cTn id="935" dur="3500"/>
                                        <p:tgtEl>
                                          <p:spTgt spid="89"/>
                                        </p:tgtEl>
                                        <p:attrNameLst>
                                          <p:attrName>ppt_y</p:attrName>
                                        </p:attrNameLst>
                                      </p:cBhvr>
                                      <p:tavLst>
                                        <p:tav tm="0">
                                          <p:val>
                                            <p:strVal val="ppt_y"/>
                                          </p:val>
                                        </p:tav>
                                        <p:tav tm="100000">
                                          <p:val>
                                            <p:strVal val="1+ppt_h/2"/>
                                          </p:val>
                                        </p:tav>
                                      </p:tavLst>
                                    </p:anim>
                                    <p:set>
                                      <p:cBhvr>
                                        <p:cTn id="936" dur="1" fill="hold">
                                          <p:stCondLst>
                                            <p:cond delay="3499"/>
                                          </p:stCondLst>
                                        </p:cTn>
                                        <p:tgtEl>
                                          <p:spTgt spid="89"/>
                                        </p:tgtEl>
                                        <p:attrNameLst>
                                          <p:attrName>style.visibility</p:attrName>
                                        </p:attrNameLst>
                                      </p:cBhvr>
                                      <p:to>
                                        <p:strVal val="hidden"/>
                                      </p:to>
                                    </p:set>
                                  </p:childTnLst>
                                </p:cTn>
                              </p:par>
                              <p:par>
                                <p:cTn id="937" presetID="2" presetClass="exit" presetSubtype="4" fill="hold" grpId="2" nodeType="withEffect">
                                  <p:stCondLst>
                                    <p:cond delay="0"/>
                                  </p:stCondLst>
                                  <p:childTnLst>
                                    <p:anim calcmode="lin" valueType="num">
                                      <p:cBhvr additive="base">
                                        <p:cTn id="938" dur="3500"/>
                                        <p:tgtEl>
                                          <p:spTgt spid="90"/>
                                        </p:tgtEl>
                                        <p:attrNameLst>
                                          <p:attrName>ppt_x</p:attrName>
                                        </p:attrNameLst>
                                      </p:cBhvr>
                                      <p:tavLst>
                                        <p:tav tm="0">
                                          <p:val>
                                            <p:strVal val="ppt_x"/>
                                          </p:val>
                                        </p:tav>
                                        <p:tav tm="100000">
                                          <p:val>
                                            <p:strVal val="ppt_x"/>
                                          </p:val>
                                        </p:tav>
                                      </p:tavLst>
                                    </p:anim>
                                    <p:anim calcmode="lin" valueType="num">
                                      <p:cBhvr additive="base">
                                        <p:cTn id="939" dur="3500"/>
                                        <p:tgtEl>
                                          <p:spTgt spid="90"/>
                                        </p:tgtEl>
                                        <p:attrNameLst>
                                          <p:attrName>ppt_y</p:attrName>
                                        </p:attrNameLst>
                                      </p:cBhvr>
                                      <p:tavLst>
                                        <p:tav tm="0">
                                          <p:val>
                                            <p:strVal val="ppt_y"/>
                                          </p:val>
                                        </p:tav>
                                        <p:tav tm="100000">
                                          <p:val>
                                            <p:strVal val="1+ppt_h/2"/>
                                          </p:val>
                                        </p:tav>
                                      </p:tavLst>
                                    </p:anim>
                                    <p:set>
                                      <p:cBhvr>
                                        <p:cTn id="940" dur="1" fill="hold">
                                          <p:stCondLst>
                                            <p:cond delay="3499"/>
                                          </p:stCondLst>
                                        </p:cTn>
                                        <p:tgtEl>
                                          <p:spTgt spid="90"/>
                                        </p:tgtEl>
                                        <p:attrNameLst>
                                          <p:attrName>style.visibility</p:attrName>
                                        </p:attrNameLst>
                                      </p:cBhvr>
                                      <p:to>
                                        <p:strVal val="hidden"/>
                                      </p:to>
                                    </p:set>
                                  </p:childTnLst>
                                </p:cTn>
                              </p:par>
                              <p:par>
                                <p:cTn id="941" presetID="2" presetClass="exit" presetSubtype="4" fill="hold" grpId="2" nodeType="withEffect">
                                  <p:stCondLst>
                                    <p:cond delay="0"/>
                                  </p:stCondLst>
                                  <p:childTnLst>
                                    <p:anim calcmode="lin" valueType="num">
                                      <p:cBhvr additive="base">
                                        <p:cTn id="942" dur="3500"/>
                                        <p:tgtEl>
                                          <p:spTgt spid="91"/>
                                        </p:tgtEl>
                                        <p:attrNameLst>
                                          <p:attrName>ppt_x</p:attrName>
                                        </p:attrNameLst>
                                      </p:cBhvr>
                                      <p:tavLst>
                                        <p:tav tm="0">
                                          <p:val>
                                            <p:strVal val="ppt_x"/>
                                          </p:val>
                                        </p:tav>
                                        <p:tav tm="100000">
                                          <p:val>
                                            <p:strVal val="ppt_x"/>
                                          </p:val>
                                        </p:tav>
                                      </p:tavLst>
                                    </p:anim>
                                    <p:anim calcmode="lin" valueType="num">
                                      <p:cBhvr additive="base">
                                        <p:cTn id="943" dur="3500"/>
                                        <p:tgtEl>
                                          <p:spTgt spid="91"/>
                                        </p:tgtEl>
                                        <p:attrNameLst>
                                          <p:attrName>ppt_y</p:attrName>
                                        </p:attrNameLst>
                                      </p:cBhvr>
                                      <p:tavLst>
                                        <p:tav tm="0">
                                          <p:val>
                                            <p:strVal val="ppt_y"/>
                                          </p:val>
                                        </p:tav>
                                        <p:tav tm="100000">
                                          <p:val>
                                            <p:strVal val="1+ppt_h/2"/>
                                          </p:val>
                                        </p:tav>
                                      </p:tavLst>
                                    </p:anim>
                                    <p:set>
                                      <p:cBhvr>
                                        <p:cTn id="944" dur="1" fill="hold">
                                          <p:stCondLst>
                                            <p:cond delay="3499"/>
                                          </p:stCondLst>
                                        </p:cTn>
                                        <p:tgtEl>
                                          <p:spTgt spid="91"/>
                                        </p:tgtEl>
                                        <p:attrNameLst>
                                          <p:attrName>style.visibility</p:attrName>
                                        </p:attrNameLst>
                                      </p:cBhvr>
                                      <p:to>
                                        <p:strVal val="hidden"/>
                                      </p:to>
                                    </p:set>
                                  </p:childTnLst>
                                </p:cTn>
                              </p:par>
                              <p:par>
                                <p:cTn id="945" presetID="2" presetClass="exit" presetSubtype="4" fill="hold" grpId="2" nodeType="withEffect">
                                  <p:stCondLst>
                                    <p:cond delay="0"/>
                                  </p:stCondLst>
                                  <p:childTnLst>
                                    <p:anim calcmode="lin" valueType="num">
                                      <p:cBhvr additive="base">
                                        <p:cTn id="946" dur="3500"/>
                                        <p:tgtEl>
                                          <p:spTgt spid="92"/>
                                        </p:tgtEl>
                                        <p:attrNameLst>
                                          <p:attrName>ppt_x</p:attrName>
                                        </p:attrNameLst>
                                      </p:cBhvr>
                                      <p:tavLst>
                                        <p:tav tm="0">
                                          <p:val>
                                            <p:strVal val="ppt_x"/>
                                          </p:val>
                                        </p:tav>
                                        <p:tav tm="100000">
                                          <p:val>
                                            <p:strVal val="ppt_x"/>
                                          </p:val>
                                        </p:tav>
                                      </p:tavLst>
                                    </p:anim>
                                    <p:anim calcmode="lin" valueType="num">
                                      <p:cBhvr additive="base">
                                        <p:cTn id="947" dur="3500"/>
                                        <p:tgtEl>
                                          <p:spTgt spid="92"/>
                                        </p:tgtEl>
                                        <p:attrNameLst>
                                          <p:attrName>ppt_y</p:attrName>
                                        </p:attrNameLst>
                                      </p:cBhvr>
                                      <p:tavLst>
                                        <p:tav tm="0">
                                          <p:val>
                                            <p:strVal val="ppt_y"/>
                                          </p:val>
                                        </p:tav>
                                        <p:tav tm="100000">
                                          <p:val>
                                            <p:strVal val="1+ppt_h/2"/>
                                          </p:val>
                                        </p:tav>
                                      </p:tavLst>
                                    </p:anim>
                                    <p:set>
                                      <p:cBhvr>
                                        <p:cTn id="948" dur="1" fill="hold">
                                          <p:stCondLst>
                                            <p:cond delay="3499"/>
                                          </p:stCondLst>
                                        </p:cTn>
                                        <p:tgtEl>
                                          <p:spTgt spid="92"/>
                                        </p:tgtEl>
                                        <p:attrNameLst>
                                          <p:attrName>style.visibility</p:attrName>
                                        </p:attrNameLst>
                                      </p:cBhvr>
                                      <p:to>
                                        <p:strVal val="hidden"/>
                                      </p:to>
                                    </p:set>
                                  </p:childTnLst>
                                </p:cTn>
                              </p:par>
                              <p:par>
                                <p:cTn id="949" presetID="2" presetClass="exit" presetSubtype="4" fill="hold" grpId="2" nodeType="withEffect">
                                  <p:stCondLst>
                                    <p:cond delay="0"/>
                                  </p:stCondLst>
                                  <p:childTnLst>
                                    <p:anim calcmode="lin" valueType="num">
                                      <p:cBhvr additive="base">
                                        <p:cTn id="950" dur="3500"/>
                                        <p:tgtEl>
                                          <p:spTgt spid="93"/>
                                        </p:tgtEl>
                                        <p:attrNameLst>
                                          <p:attrName>ppt_x</p:attrName>
                                        </p:attrNameLst>
                                      </p:cBhvr>
                                      <p:tavLst>
                                        <p:tav tm="0">
                                          <p:val>
                                            <p:strVal val="ppt_x"/>
                                          </p:val>
                                        </p:tav>
                                        <p:tav tm="100000">
                                          <p:val>
                                            <p:strVal val="ppt_x"/>
                                          </p:val>
                                        </p:tav>
                                      </p:tavLst>
                                    </p:anim>
                                    <p:anim calcmode="lin" valueType="num">
                                      <p:cBhvr additive="base">
                                        <p:cTn id="951" dur="3500"/>
                                        <p:tgtEl>
                                          <p:spTgt spid="93"/>
                                        </p:tgtEl>
                                        <p:attrNameLst>
                                          <p:attrName>ppt_y</p:attrName>
                                        </p:attrNameLst>
                                      </p:cBhvr>
                                      <p:tavLst>
                                        <p:tav tm="0">
                                          <p:val>
                                            <p:strVal val="ppt_y"/>
                                          </p:val>
                                        </p:tav>
                                        <p:tav tm="100000">
                                          <p:val>
                                            <p:strVal val="1+ppt_h/2"/>
                                          </p:val>
                                        </p:tav>
                                      </p:tavLst>
                                    </p:anim>
                                    <p:set>
                                      <p:cBhvr>
                                        <p:cTn id="952" dur="1" fill="hold">
                                          <p:stCondLst>
                                            <p:cond delay="3499"/>
                                          </p:stCondLst>
                                        </p:cTn>
                                        <p:tgtEl>
                                          <p:spTgt spid="93"/>
                                        </p:tgtEl>
                                        <p:attrNameLst>
                                          <p:attrName>style.visibility</p:attrName>
                                        </p:attrNameLst>
                                      </p:cBhvr>
                                      <p:to>
                                        <p:strVal val="hidden"/>
                                      </p:to>
                                    </p:set>
                                  </p:childTnLst>
                                </p:cTn>
                              </p:par>
                              <p:par>
                                <p:cTn id="953" presetID="2" presetClass="exit" presetSubtype="4" fill="hold" grpId="2" nodeType="withEffect">
                                  <p:stCondLst>
                                    <p:cond delay="0"/>
                                  </p:stCondLst>
                                  <p:childTnLst>
                                    <p:anim calcmode="lin" valueType="num">
                                      <p:cBhvr additive="base">
                                        <p:cTn id="954" dur="3500"/>
                                        <p:tgtEl>
                                          <p:spTgt spid="94"/>
                                        </p:tgtEl>
                                        <p:attrNameLst>
                                          <p:attrName>ppt_x</p:attrName>
                                        </p:attrNameLst>
                                      </p:cBhvr>
                                      <p:tavLst>
                                        <p:tav tm="0">
                                          <p:val>
                                            <p:strVal val="ppt_x"/>
                                          </p:val>
                                        </p:tav>
                                        <p:tav tm="100000">
                                          <p:val>
                                            <p:strVal val="ppt_x"/>
                                          </p:val>
                                        </p:tav>
                                      </p:tavLst>
                                    </p:anim>
                                    <p:anim calcmode="lin" valueType="num">
                                      <p:cBhvr additive="base">
                                        <p:cTn id="955" dur="3500"/>
                                        <p:tgtEl>
                                          <p:spTgt spid="94"/>
                                        </p:tgtEl>
                                        <p:attrNameLst>
                                          <p:attrName>ppt_y</p:attrName>
                                        </p:attrNameLst>
                                      </p:cBhvr>
                                      <p:tavLst>
                                        <p:tav tm="0">
                                          <p:val>
                                            <p:strVal val="ppt_y"/>
                                          </p:val>
                                        </p:tav>
                                        <p:tav tm="100000">
                                          <p:val>
                                            <p:strVal val="1+ppt_h/2"/>
                                          </p:val>
                                        </p:tav>
                                      </p:tavLst>
                                    </p:anim>
                                    <p:set>
                                      <p:cBhvr>
                                        <p:cTn id="956" dur="1" fill="hold">
                                          <p:stCondLst>
                                            <p:cond delay="3499"/>
                                          </p:stCondLst>
                                        </p:cTn>
                                        <p:tgtEl>
                                          <p:spTgt spid="94"/>
                                        </p:tgtEl>
                                        <p:attrNameLst>
                                          <p:attrName>style.visibility</p:attrName>
                                        </p:attrNameLst>
                                      </p:cBhvr>
                                      <p:to>
                                        <p:strVal val="hidden"/>
                                      </p:to>
                                    </p:set>
                                  </p:childTnLst>
                                </p:cTn>
                              </p:par>
                              <p:par>
                                <p:cTn id="957" presetID="2" presetClass="exit" presetSubtype="4" fill="hold" grpId="2" nodeType="withEffect">
                                  <p:stCondLst>
                                    <p:cond delay="0"/>
                                  </p:stCondLst>
                                  <p:childTnLst>
                                    <p:anim calcmode="lin" valueType="num">
                                      <p:cBhvr additive="base">
                                        <p:cTn id="958" dur="3500"/>
                                        <p:tgtEl>
                                          <p:spTgt spid="95"/>
                                        </p:tgtEl>
                                        <p:attrNameLst>
                                          <p:attrName>ppt_x</p:attrName>
                                        </p:attrNameLst>
                                      </p:cBhvr>
                                      <p:tavLst>
                                        <p:tav tm="0">
                                          <p:val>
                                            <p:strVal val="ppt_x"/>
                                          </p:val>
                                        </p:tav>
                                        <p:tav tm="100000">
                                          <p:val>
                                            <p:strVal val="ppt_x"/>
                                          </p:val>
                                        </p:tav>
                                      </p:tavLst>
                                    </p:anim>
                                    <p:anim calcmode="lin" valueType="num">
                                      <p:cBhvr additive="base">
                                        <p:cTn id="959" dur="3500"/>
                                        <p:tgtEl>
                                          <p:spTgt spid="95"/>
                                        </p:tgtEl>
                                        <p:attrNameLst>
                                          <p:attrName>ppt_y</p:attrName>
                                        </p:attrNameLst>
                                      </p:cBhvr>
                                      <p:tavLst>
                                        <p:tav tm="0">
                                          <p:val>
                                            <p:strVal val="ppt_y"/>
                                          </p:val>
                                        </p:tav>
                                        <p:tav tm="100000">
                                          <p:val>
                                            <p:strVal val="1+ppt_h/2"/>
                                          </p:val>
                                        </p:tav>
                                      </p:tavLst>
                                    </p:anim>
                                    <p:set>
                                      <p:cBhvr>
                                        <p:cTn id="960" dur="1" fill="hold">
                                          <p:stCondLst>
                                            <p:cond delay="3499"/>
                                          </p:stCondLst>
                                        </p:cTn>
                                        <p:tgtEl>
                                          <p:spTgt spid="95"/>
                                        </p:tgtEl>
                                        <p:attrNameLst>
                                          <p:attrName>style.visibility</p:attrName>
                                        </p:attrNameLst>
                                      </p:cBhvr>
                                      <p:to>
                                        <p:strVal val="hidden"/>
                                      </p:to>
                                    </p:set>
                                  </p:childTnLst>
                                </p:cTn>
                              </p:par>
                              <p:par>
                                <p:cTn id="961" presetID="2" presetClass="exit" presetSubtype="4" fill="hold" grpId="2" nodeType="withEffect">
                                  <p:stCondLst>
                                    <p:cond delay="0"/>
                                  </p:stCondLst>
                                  <p:childTnLst>
                                    <p:anim calcmode="lin" valueType="num">
                                      <p:cBhvr additive="base">
                                        <p:cTn id="962" dur="3500"/>
                                        <p:tgtEl>
                                          <p:spTgt spid="96"/>
                                        </p:tgtEl>
                                        <p:attrNameLst>
                                          <p:attrName>ppt_x</p:attrName>
                                        </p:attrNameLst>
                                      </p:cBhvr>
                                      <p:tavLst>
                                        <p:tav tm="0">
                                          <p:val>
                                            <p:strVal val="ppt_x"/>
                                          </p:val>
                                        </p:tav>
                                        <p:tav tm="100000">
                                          <p:val>
                                            <p:strVal val="ppt_x"/>
                                          </p:val>
                                        </p:tav>
                                      </p:tavLst>
                                    </p:anim>
                                    <p:anim calcmode="lin" valueType="num">
                                      <p:cBhvr additive="base">
                                        <p:cTn id="963" dur="3500"/>
                                        <p:tgtEl>
                                          <p:spTgt spid="96"/>
                                        </p:tgtEl>
                                        <p:attrNameLst>
                                          <p:attrName>ppt_y</p:attrName>
                                        </p:attrNameLst>
                                      </p:cBhvr>
                                      <p:tavLst>
                                        <p:tav tm="0">
                                          <p:val>
                                            <p:strVal val="ppt_y"/>
                                          </p:val>
                                        </p:tav>
                                        <p:tav tm="100000">
                                          <p:val>
                                            <p:strVal val="1+ppt_h/2"/>
                                          </p:val>
                                        </p:tav>
                                      </p:tavLst>
                                    </p:anim>
                                    <p:set>
                                      <p:cBhvr>
                                        <p:cTn id="964" dur="1" fill="hold">
                                          <p:stCondLst>
                                            <p:cond delay="3499"/>
                                          </p:stCondLst>
                                        </p:cTn>
                                        <p:tgtEl>
                                          <p:spTgt spid="96"/>
                                        </p:tgtEl>
                                        <p:attrNameLst>
                                          <p:attrName>style.visibility</p:attrName>
                                        </p:attrNameLst>
                                      </p:cBhvr>
                                      <p:to>
                                        <p:strVal val="hidden"/>
                                      </p:to>
                                    </p:set>
                                  </p:childTnLst>
                                </p:cTn>
                              </p:par>
                              <p:par>
                                <p:cTn id="965" presetID="2" presetClass="exit" presetSubtype="4" fill="hold" grpId="2" nodeType="withEffect">
                                  <p:stCondLst>
                                    <p:cond delay="0"/>
                                  </p:stCondLst>
                                  <p:childTnLst>
                                    <p:anim calcmode="lin" valueType="num">
                                      <p:cBhvr additive="base">
                                        <p:cTn id="966" dur="3500"/>
                                        <p:tgtEl>
                                          <p:spTgt spid="97"/>
                                        </p:tgtEl>
                                        <p:attrNameLst>
                                          <p:attrName>ppt_x</p:attrName>
                                        </p:attrNameLst>
                                      </p:cBhvr>
                                      <p:tavLst>
                                        <p:tav tm="0">
                                          <p:val>
                                            <p:strVal val="ppt_x"/>
                                          </p:val>
                                        </p:tav>
                                        <p:tav tm="100000">
                                          <p:val>
                                            <p:strVal val="ppt_x"/>
                                          </p:val>
                                        </p:tav>
                                      </p:tavLst>
                                    </p:anim>
                                    <p:anim calcmode="lin" valueType="num">
                                      <p:cBhvr additive="base">
                                        <p:cTn id="967" dur="3500"/>
                                        <p:tgtEl>
                                          <p:spTgt spid="97"/>
                                        </p:tgtEl>
                                        <p:attrNameLst>
                                          <p:attrName>ppt_y</p:attrName>
                                        </p:attrNameLst>
                                      </p:cBhvr>
                                      <p:tavLst>
                                        <p:tav tm="0">
                                          <p:val>
                                            <p:strVal val="ppt_y"/>
                                          </p:val>
                                        </p:tav>
                                        <p:tav tm="100000">
                                          <p:val>
                                            <p:strVal val="1+ppt_h/2"/>
                                          </p:val>
                                        </p:tav>
                                      </p:tavLst>
                                    </p:anim>
                                    <p:set>
                                      <p:cBhvr>
                                        <p:cTn id="968" dur="1" fill="hold">
                                          <p:stCondLst>
                                            <p:cond delay="3499"/>
                                          </p:stCondLst>
                                        </p:cTn>
                                        <p:tgtEl>
                                          <p:spTgt spid="97"/>
                                        </p:tgtEl>
                                        <p:attrNameLst>
                                          <p:attrName>style.visibility</p:attrName>
                                        </p:attrNameLst>
                                      </p:cBhvr>
                                      <p:to>
                                        <p:strVal val="hidden"/>
                                      </p:to>
                                    </p:set>
                                  </p:childTnLst>
                                </p:cTn>
                              </p:par>
                              <p:par>
                                <p:cTn id="969" presetID="2" presetClass="exit" presetSubtype="4" fill="hold" grpId="2" nodeType="withEffect">
                                  <p:stCondLst>
                                    <p:cond delay="0"/>
                                  </p:stCondLst>
                                  <p:childTnLst>
                                    <p:anim calcmode="lin" valueType="num">
                                      <p:cBhvr additive="base">
                                        <p:cTn id="970" dur="3500"/>
                                        <p:tgtEl>
                                          <p:spTgt spid="98"/>
                                        </p:tgtEl>
                                        <p:attrNameLst>
                                          <p:attrName>ppt_x</p:attrName>
                                        </p:attrNameLst>
                                      </p:cBhvr>
                                      <p:tavLst>
                                        <p:tav tm="0">
                                          <p:val>
                                            <p:strVal val="ppt_x"/>
                                          </p:val>
                                        </p:tav>
                                        <p:tav tm="100000">
                                          <p:val>
                                            <p:strVal val="ppt_x"/>
                                          </p:val>
                                        </p:tav>
                                      </p:tavLst>
                                    </p:anim>
                                    <p:anim calcmode="lin" valueType="num">
                                      <p:cBhvr additive="base">
                                        <p:cTn id="971" dur="3500"/>
                                        <p:tgtEl>
                                          <p:spTgt spid="98"/>
                                        </p:tgtEl>
                                        <p:attrNameLst>
                                          <p:attrName>ppt_y</p:attrName>
                                        </p:attrNameLst>
                                      </p:cBhvr>
                                      <p:tavLst>
                                        <p:tav tm="0">
                                          <p:val>
                                            <p:strVal val="ppt_y"/>
                                          </p:val>
                                        </p:tav>
                                        <p:tav tm="100000">
                                          <p:val>
                                            <p:strVal val="1+ppt_h/2"/>
                                          </p:val>
                                        </p:tav>
                                      </p:tavLst>
                                    </p:anim>
                                    <p:set>
                                      <p:cBhvr>
                                        <p:cTn id="972" dur="1" fill="hold">
                                          <p:stCondLst>
                                            <p:cond delay="3499"/>
                                          </p:stCondLst>
                                        </p:cTn>
                                        <p:tgtEl>
                                          <p:spTgt spid="98"/>
                                        </p:tgtEl>
                                        <p:attrNameLst>
                                          <p:attrName>style.visibility</p:attrName>
                                        </p:attrNameLst>
                                      </p:cBhvr>
                                      <p:to>
                                        <p:strVal val="hidden"/>
                                      </p:to>
                                    </p:set>
                                  </p:childTnLst>
                                </p:cTn>
                              </p:par>
                              <p:par>
                                <p:cTn id="973" presetID="2" presetClass="exit" presetSubtype="4" fill="hold" grpId="2" nodeType="withEffect">
                                  <p:stCondLst>
                                    <p:cond delay="0"/>
                                  </p:stCondLst>
                                  <p:childTnLst>
                                    <p:anim calcmode="lin" valueType="num">
                                      <p:cBhvr additive="base">
                                        <p:cTn id="974" dur="3500"/>
                                        <p:tgtEl>
                                          <p:spTgt spid="99"/>
                                        </p:tgtEl>
                                        <p:attrNameLst>
                                          <p:attrName>ppt_x</p:attrName>
                                        </p:attrNameLst>
                                      </p:cBhvr>
                                      <p:tavLst>
                                        <p:tav tm="0">
                                          <p:val>
                                            <p:strVal val="ppt_x"/>
                                          </p:val>
                                        </p:tav>
                                        <p:tav tm="100000">
                                          <p:val>
                                            <p:strVal val="ppt_x"/>
                                          </p:val>
                                        </p:tav>
                                      </p:tavLst>
                                    </p:anim>
                                    <p:anim calcmode="lin" valueType="num">
                                      <p:cBhvr additive="base">
                                        <p:cTn id="975" dur="3500"/>
                                        <p:tgtEl>
                                          <p:spTgt spid="99"/>
                                        </p:tgtEl>
                                        <p:attrNameLst>
                                          <p:attrName>ppt_y</p:attrName>
                                        </p:attrNameLst>
                                      </p:cBhvr>
                                      <p:tavLst>
                                        <p:tav tm="0">
                                          <p:val>
                                            <p:strVal val="ppt_y"/>
                                          </p:val>
                                        </p:tav>
                                        <p:tav tm="100000">
                                          <p:val>
                                            <p:strVal val="1+ppt_h/2"/>
                                          </p:val>
                                        </p:tav>
                                      </p:tavLst>
                                    </p:anim>
                                    <p:set>
                                      <p:cBhvr>
                                        <p:cTn id="976" dur="1" fill="hold">
                                          <p:stCondLst>
                                            <p:cond delay="3499"/>
                                          </p:stCondLst>
                                        </p:cTn>
                                        <p:tgtEl>
                                          <p:spTgt spid="99"/>
                                        </p:tgtEl>
                                        <p:attrNameLst>
                                          <p:attrName>style.visibility</p:attrName>
                                        </p:attrNameLst>
                                      </p:cBhvr>
                                      <p:to>
                                        <p:strVal val="hidden"/>
                                      </p:to>
                                    </p:set>
                                  </p:childTnLst>
                                </p:cTn>
                              </p:par>
                              <p:par>
                                <p:cTn id="977" presetID="2" presetClass="exit" presetSubtype="4" fill="hold" grpId="2" nodeType="withEffect">
                                  <p:stCondLst>
                                    <p:cond delay="0"/>
                                  </p:stCondLst>
                                  <p:childTnLst>
                                    <p:anim calcmode="lin" valueType="num">
                                      <p:cBhvr additive="base">
                                        <p:cTn id="978" dur="3500"/>
                                        <p:tgtEl>
                                          <p:spTgt spid="100"/>
                                        </p:tgtEl>
                                        <p:attrNameLst>
                                          <p:attrName>ppt_x</p:attrName>
                                        </p:attrNameLst>
                                      </p:cBhvr>
                                      <p:tavLst>
                                        <p:tav tm="0">
                                          <p:val>
                                            <p:strVal val="ppt_x"/>
                                          </p:val>
                                        </p:tav>
                                        <p:tav tm="100000">
                                          <p:val>
                                            <p:strVal val="ppt_x"/>
                                          </p:val>
                                        </p:tav>
                                      </p:tavLst>
                                    </p:anim>
                                    <p:anim calcmode="lin" valueType="num">
                                      <p:cBhvr additive="base">
                                        <p:cTn id="979" dur="3500"/>
                                        <p:tgtEl>
                                          <p:spTgt spid="100"/>
                                        </p:tgtEl>
                                        <p:attrNameLst>
                                          <p:attrName>ppt_y</p:attrName>
                                        </p:attrNameLst>
                                      </p:cBhvr>
                                      <p:tavLst>
                                        <p:tav tm="0">
                                          <p:val>
                                            <p:strVal val="ppt_y"/>
                                          </p:val>
                                        </p:tav>
                                        <p:tav tm="100000">
                                          <p:val>
                                            <p:strVal val="1+ppt_h/2"/>
                                          </p:val>
                                        </p:tav>
                                      </p:tavLst>
                                    </p:anim>
                                    <p:set>
                                      <p:cBhvr>
                                        <p:cTn id="980" dur="1" fill="hold">
                                          <p:stCondLst>
                                            <p:cond delay="3499"/>
                                          </p:stCondLst>
                                        </p:cTn>
                                        <p:tgtEl>
                                          <p:spTgt spid="100"/>
                                        </p:tgtEl>
                                        <p:attrNameLst>
                                          <p:attrName>style.visibility</p:attrName>
                                        </p:attrNameLst>
                                      </p:cBhvr>
                                      <p:to>
                                        <p:strVal val="hidden"/>
                                      </p:to>
                                    </p:set>
                                  </p:childTnLst>
                                </p:cTn>
                              </p:par>
                              <p:par>
                                <p:cTn id="981" presetID="2" presetClass="exit" presetSubtype="4" fill="hold" grpId="2" nodeType="withEffect">
                                  <p:stCondLst>
                                    <p:cond delay="0"/>
                                  </p:stCondLst>
                                  <p:childTnLst>
                                    <p:anim calcmode="lin" valueType="num">
                                      <p:cBhvr additive="base">
                                        <p:cTn id="982" dur="3500"/>
                                        <p:tgtEl>
                                          <p:spTgt spid="101"/>
                                        </p:tgtEl>
                                        <p:attrNameLst>
                                          <p:attrName>ppt_x</p:attrName>
                                        </p:attrNameLst>
                                      </p:cBhvr>
                                      <p:tavLst>
                                        <p:tav tm="0">
                                          <p:val>
                                            <p:strVal val="ppt_x"/>
                                          </p:val>
                                        </p:tav>
                                        <p:tav tm="100000">
                                          <p:val>
                                            <p:strVal val="ppt_x"/>
                                          </p:val>
                                        </p:tav>
                                      </p:tavLst>
                                    </p:anim>
                                    <p:anim calcmode="lin" valueType="num">
                                      <p:cBhvr additive="base">
                                        <p:cTn id="983" dur="3500"/>
                                        <p:tgtEl>
                                          <p:spTgt spid="101"/>
                                        </p:tgtEl>
                                        <p:attrNameLst>
                                          <p:attrName>ppt_y</p:attrName>
                                        </p:attrNameLst>
                                      </p:cBhvr>
                                      <p:tavLst>
                                        <p:tav tm="0">
                                          <p:val>
                                            <p:strVal val="ppt_y"/>
                                          </p:val>
                                        </p:tav>
                                        <p:tav tm="100000">
                                          <p:val>
                                            <p:strVal val="1+ppt_h/2"/>
                                          </p:val>
                                        </p:tav>
                                      </p:tavLst>
                                    </p:anim>
                                    <p:set>
                                      <p:cBhvr>
                                        <p:cTn id="984" dur="1" fill="hold">
                                          <p:stCondLst>
                                            <p:cond delay="3499"/>
                                          </p:stCondLst>
                                        </p:cTn>
                                        <p:tgtEl>
                                          <p:spTgt spid="101"/>
                                        </p:tgtEl>
                                        <p:attrNameLst>
                                          <p:attrName>style.visibility</p:attrName>
                                        </p:attrNameLst>
                                      </p:cBhvr>
                                      <p:to>
                                        <p:strVal val="hidden"/>
                                      </p:to>
                                    </p:set>
                                  </p:childTnLst>
                                </p:cTn>
                              </p:par>
                              <p:par>
                                <p:cTn id="985" presetID="13" presetClass="exit" presetSubtype="32" fill="hold" grpId="3" nodeType="withEffect">
                                  <p:stCondLst>
                                    <p:cond delay="0"/>
                                  </p:stCondLst>
                                  <p:childTnLst>
                                    <p:animEffect transition="out" filter="plus(out)">
                                      <p:cBhvr>
                                        <p:cTn id="986" dur="7000"/>
                                        <p:tgtEl>
                                          <p:spTgt spid="88"/>
                                        </p:tgtEl>
                                      </p:cBhvr>
                                    </p:animEffect>
                                    <p:set>
                                      <p:cBhvr>
                                        <p:cTn id="987" dur="1" fill="hold">
                                          <p:stCondLst>
                                            <p:cond delay="6999"/>
                                          </p:stCondLst>
                                        </p:cTn>
                                        <p:tgtEl>
                                          <p:spTgt spid="88"/>
                                        </p:tgtEl>
                                        <p:attrNameLst>
                                          <p:attrName>style.visibility</p:attrName>
                                        </p:attrNameLst>
                                      </p:cBhvr>
                                      <p:to>
                                        <p:strVal val="hidden"/>
                                      </p:to>
                                    </p:set>
                                  </p:childTnLst>
                                </p:cTn>
                              </p:par>
                              <p:par>
                                <p:cTn id="988" presetID="13" presetClass="exit" presetSubtype="32" fill="hold" grpId="3" nodeType="withEffect">
                                  <p:stCondLst>
                                    <p:cond delay="0"/>
                                  </p:stCondLst>
                                  <p:childTnLst>
                                    <p:animEffect transition="out" filter="plus(out)">
                                      <p:cBhvr>
                                        <p:cTn id="989" dur="7000"/>
                                        <p:tgtEl>
                                          <p:spTgt spid="89"/>
                                        </p:tgtEl>
                                      </p:cBhvr>
                                    </p:animEffect>
                                    <p:set>
                                      <p:cBhvr>
                                        <p:cTn id="990" dur="1" fill="hold">
                                          <p:stCondLst>
                                            <p:cond delay="6999"/>
                                          </p:stCondLst>
                                        </p:cTn>
                                        <p:tgtEl>
                                          <p:spTgt spid="89"/>
                                        </p:tgtEl>
                                        <p:attrNameLst>
                                          <p:attrName>style.visibility</p:attrName>
                                        </p:attrNameLst>
                                      </p:cBhvr>
                                      <p:to>
                                        <p:strVal val="hidden"/>
                                      </p:to>
                                    </p:set>
                                  </p:childTnLst>
                                </p:cTn>
                              </p:par>
                              <p:par>
                                <p:cTn id="991" presetID="13" presetClass="exit" presetSubtype="32" fill="hold" grpId="3" nodeType="withEffect">
                                  <p:stCondLst>
                                    <p:cond delay="0"/>
                                  </p:stCondLst>
                                  <p:childTnLst>
                                    <p:animEffect transition="out" filter="plus(out)">
                                      <p:cBhvr>
                                        <p:cTn id="992" dur="7000"/>
                                        <p:tgtEl>
                                          <p:spTgt spid="90"/>
                                        </p:tgtEl>
                                      </p:cBhvr>
                                    </p:animEffect>
                                    <p:set>
                                      <p:cBhvr>
                                        <p:cTn id="993" dur="1" fill="hold">
                                          <p:stCondLst>
                                            <p:cond delay="6999"/>
                                          </p:stCondLst>
                                        </p:cTn>
                                        <p:tgtEl>
                                          <p:spTgt spid="90"/>
                                        </p:tgtEl>
                                        <p:attrNameLst>
                                          <p:attrName>style.visibility</p:attrName>
                                        </p:attrNameLst>
                                      </p:cBhvr>
                                      <p:to>
                                        <p:strVal val="hidden"/>
                                      </p:to>
                                    </p:set>
                                  </p:childTnLst>
                                </p:cTn>
                              </p:par>
                              <p:par>
                                <p:cTn id="994" presetID="13" presetClass="exit" presetSubtype="32" fill="hold" grpId="3" nodeType="withEffect">
                                  <p:stCondLst>
                                    <p:cond delay="0"/>
                                  </p:stCondLst>
                                  <p:childTnLst>
                                    <p:animEffect transition="out" filter="plus(out)">
                                      <p:cBhvr>
                                        <p:cTn id="995" dur="7000"/>
                                        <p:tgtEl>
                                          <p:spTgt spid="91"/>
                                        </p:tgtEl>
                                      </p:cBhvr>
                                    </p:animEffect>
                                    <p:set>
                                      <p:cBhvr>
                                        <p:cTn id="996" dur="1" fill="hold">
                                          <p:stCondLst>
                                            <p:cond delay="6999"/>
                                          </p:stCondLst>
                                        </p:cTn>
                                        <p:tgtEl>
                                          <p:spTgt spid="91"/>
                                        </p:tgtEl>
                                        <p:attrNameLst>
                                          <p:attrName>style.visibility</p:attrName>
                                        </p:attrNameLst>
                                      </p:cBhvr>
                                      <p:to>
                                        <p:strVal val="hidden"/>
                                      </p:to>
                                    </p:set>
                                  </p:childTnLst>
                                </p:cTn>
                              </p:par>
                              <p:par>
                                <p:cTn id="997" presetID="13" presetClass="exit" presetSubtype="32" fill="hold" grpId="3" nodeType="withEffect">
                                  <p:stCondLst>
                                    <p:cond delay="0"/>
                                  </p:stCondLst>
                                  <p:childTnLst>
                                    <p:animEffect transition="out" filter="plus(out)">
                                      <p:cBhvr>
                                        <p:cTn id="998" dur="7000"/>
                                        <p:tgtEl>
                                          <p:spTgt spid="92"/>
                                        </p:tgtEl>
                                      </p:cBhvr>
                                    </p:animEffect>
                                    <p:set>
                                      <p:cBhvr>
                                        <p:cTn id="999" dur="1" fill="hold">
                                          <p:stCondLst>
                                            <p:cond delay="6999"/>
                                          </p:stCondLst>
                                        </p:cTn>
                                        <p:tgtEl>
                                          <p:spTgt spid="92"/>
                                        </p:tgtEl>
                                        <p:attrNameLst>
                                          <p:attrName>style.visibility</p:attrName>
                                        </p:attrNameLst>
                                      </p:cBhvr>
                                      <p:to>
                                        <p:strVal val="hidden"/>
                                      </p:to>
                                    </p:set>
                                  </p:childTnLst>
                                </p:cTn>
                              </p:par>
                              <p:par>
                                <p:cTn id="1000" presetID="13" presetClass="exit" presetSubtype="32" fill="hold" grpId="3" nodeType="withEffect">
                                  <p:stCondLst>
                                    <p:cond delay="0"/>
                                  </p:stCondLst>
                                  <p:childTnLst>
                                    <p:animEffect transition="out" filter="plus(out)">
                                      <p:cBhvr>
                                        <p:cTn id="1001" dur="7000"/>
                                        <p:tgtEl>
                                          <p:spTgt spid="93"/>
                                        </p:tgtEl>
                                      </p:cBhvr>
                                    </p:animEffect>
                                    <p:set>
                                      <p:cBhvr>
                                        <p:cTn id="1002" dur="1" fill="hold">
                                          <p:stCondLst>
                                            <p:cond delay="6999"/>
                                          </p:stCondLst>
                                        </p:cTn>
                                        <p:tgtEl>
                                          <p:spTgt spid="93"/>
                                        </p:tgtEl>
                                        <p:attrNameLst>
                                          <p:attrName>style.visibility</p:attrName>
                                        </p:attrNameLst>
                                      </p:cBhvr>
                                      <p:to>
                                        <p:strVal val="hidden"/>
                                      </p:to>
                                    </p:set>
                                  </p:childTnLst>
                                </p:cTn>
                              </p:par>
                              <p:par>
                                <p:cTn id="1003" presetID="13" presetClass="exit" presetSubtype="32" fill="hold" grpId="3" nodeType="withEffect">
                                  <p:stCondLst>
                                    <p:cond delay="0"/>
                                  </p:stCondLst>
                                  <p:childTnLst>
                                    <p:animEffect transition="out" filter="plus(out)">
                                      <p:cBhvr>
                                        <p:cTn id="1004" dur="7000"/>
                                        <p:tgtEl>
                                          <p:spTgt spid="94"/>
                                        </p:tgtEl>
                                      </p:cBhvr>
                                    </p:animEffect>
                                    <p:set>
                                      <p:cBhvr>
                                        <p:cTn id="1005" dur="1" fill="hold">
                                          <p:stCondLst>
                                            <p:cond delay="6999"/>
                                          </p:stCondLst>
                                        </p:cTn>
                                        <p:tgtEl>
                                          <p:spTgt spid="94"/>
                                        </p:tgtEl>
                                        <p:attrNameLst>
                                          <p:attrName>style.visibility</p:attrName>
                                        </p:attrNameLst>
                                      </p:cBhvr>
                                      <p:to>
                                        <p:strVal val="hidden"/>
                                      </p:to>
                                    </p:set>
                                  </p:childTnLst>
                                </p:cTn>
                              </p:par>
                              <p:par>
                                <p:cTn id="1006" presetID="13" presetClass="exit" presetSubtype="32" fill="hold" grpId="3" nodeType="withEffect">
                                  <p:stCondLst>
                                    <p:cond delay="0"/>
                                  </p:stCondLst>
                                  <p:childTnLst>
                                    <p:animEffect transition="out" filter="plus(out)">
                                      <p:cBhvr>
                                        <p:cTn id="1007" dur="7000"/>
                                        <p:tgtEl>
                                          <p:spTgt spid="95"/>
                                        </p:tgtEl>
                                      </p:cBhvr>
                                    </p:animEffect>
                                    <p:set>
                                      <p:cBhvr>
                                        <p:cTn id="1008" dur="1" fill="hold">
                                          <p:stCondLst>
                                            <p:cond delay="6999"/>
                                          </p:stCondLst>
                                        </p:cTn>
                                        <p:tgtEl>
                                          <p:spTgt spid="95"/>
                                        </p:tgtEl>
                                        <p:attrNameLst>
                                          <p:attrName>style.visibility</p:attrName>
                                        </p:attrNameLst>
                                      </p:cBhvr>
                                      <p:to>
                                        <p:strVal val="hidden"/>
                                      </p:to>
                                    </p:set>
                                  </p:childTnLst>
                                </p:cTn>
                              </p:par>
                              <p:par>
                                <p:cTn id="1009" presetID="13" presetClass="exit" presetSubtype="32" fill="hold" grpId="3" nodeType="withEffect">
                                  <p:stCondLst>
                                    <p:cond delay="0"/>
                                  </p:stCondLst>
                                  <p:childTnLst>
                                    <p:animEffect transition="out" filter="plus(out)">
                                      <p:cBhvr>
                                        <p:cTn id="1010" dur="7000"/>
                                        <p:tgtEl>
                                          <p:spTgt spid="96"/>
                                        </p:tgtEl>
                                      </p:cBhvr>
                                    </p:animEffect>
                                    <p:set>
                                      <p:cBhvr>
                                        <p:cTn id="1011" dur="1" fill="hold">
                                          <p:stCondLst>
                                            <p:cond delay="6999"/>
                                          </p:stCondLst>
                                        </p:cTn>
                                        <p:tgtEl>
                                          <p:spTgt spid="96"/>
                                        </p:tgtEl>
                                        <p:attrNameLst>
                                          <p:attrName>style.visibility</p:attrName>
                                        </p:attrNameLst>
                                      </p:cBhvr>
                                      <p:to>
                                        <p:strVal val="hidden"/>
                                      </p:to>
                                    </p:set>
                                  </p:childTnLst>
                                </p:cTn>
                              </p:par>
                              <p:par>
                                <p:cTn id="1012" presetID="13" presetClass="exit" presetSubtype="32" fill="hold" grpId="3" nodeType="withEffect">
                                  <p:stCondLst>
                                    <p:cond delay="0"/>
                                  </p:stCondLst>
                                  <p:childTnLst>
                                    <p:animEffect transition="out" filter="plus(out)">
                                      <p:cBhvr>
                                        <p:cTn id="1013" dur="7000"/>
                                        <p:tgtEl>
                                          <p:spTgt spid="97"/>
                                        </p:tgtEl>
                                      </p:cBhvr>
                                    </p:animEffect>
                                    <p:set>
                                      <p:cBhvr>
                                        <p:cTn id="1014" dur="1" fill="hold">
                                          <p:stCondLst>
                                            <p:cond delay="6999"/>
                                          </p:stCondLst>
                                        </p:cTn>
                                        <p:tgtEl>
                                          <p:spTgt spid="97"/>
                                        </p:tgtEl>
                                        <p:attrNameLst>
                                          <p:attrName>style.visibility</p:attrName>
                                        </p:attrNameLst>
                                      </p:cBhvr>
                                      <p:to>
                                        <p:strVal val="hidden"/>
                                      </p:to>
                                    </p:set>
                                  </p:childTnLst>
                                </p:cTn>
                              </p:par>
                              <p:par>
                                <p:cTn id="1015" presetID="13" presetClass="exit" presetSubtype="32" fill="hold" grpId="3" nodeType="withEffect">
                                  <p:stCondLst>
                                    <p:cond delay="0"/>
                                  </p:stCondLst>
                                  <p:childTnLst>
                                    <p:animEffect transition="out" filter="plus(out)">
                                      <p:cBhvr>
                                        <p:cTn id="1016" dur="7000"/>
                                        <p:tgtEl>
                                          <p:spTgt spid="98"/>
                                        </p:tgtEl>
                                      </p:cBhvr>
                                    </p:animEffect>
                                    <p:set>
                                      <p:cBhvr>
                                        <p:cTn id="1017" dur="1" fill="hold">
                                          <p:stCondLst>
                                            <p:cond delay="6999"/>
                                          </p:stCondLst>
                                        </p:cTn>
                                        <p:tgtEl>
                                          <p:spTgt spid="98"/>
                                        </p:tgtEl>
                                        <p:attrNameLst>
                                          <p:attrName>style.visibility</p:attrName>
                                        </p:attrNameLst>
                                      </p:cBhvr>
                                      <p:to>
                                        <p:strVal val="hidden"/>
                                      </p:to>
                                    </p:set>
                                  </p:childTnLst>
                                </p:cTn>
                              </p:par>
                              <p:par>
                                <p:cTn id="1018" presetID="13" presetClass="exit" presetSubtype="32" fill="hold" grpId="3" nodeType="withEffect">
                                  <p:stCondLst>
                                    <p:cond delay="0"/>
                                  </p:stCondLst>
                                  <p:childTnLst>
                                    <p:animEffect transition="out" filter="plus(out)">
                                      <p:cBhvr>
                                        <p:cTn id="1019" dur="7000"/>
                                        <p:tgtEl>
                                          <p:spTgt spid="99"/>
                                        </p:tgtEl>
                                      </p:cBhvr>
                                    </p:animEffect>
                                    <p:set>
                                      <p:cBhvr>
                                        <p:cTn id="1020" dur="1" fill="hold">
                                          <p:stCondLst>
                                            <p:cond delay="6999"/>
                                          </p:stCondLst>
                                        </p:cTn>
                                        <p:tgtEl>
                                          <p:spTgt spid="99"/>
                                        </p:tgtEl>
                                        <p:attrNameLst>
                                          <p:attrName>style.visibility</p:attrName>
                                        </p:attrNameLst>
                                      </p:cBhvr>
                                      <p:to>
                                        <p:strVal val="hidden"/>
                                      </p:to>
                                    </p:set>
                                  </p:childTnLst>
                                </p:cTn>
                              </p:par>
                              <p:par>
                                <p:cTn id="1021" presetID="13" presetClass="exit" presetSubtype="32" fill="hold" grpId="3" nodeType="withEffect">
                                  <p:stCondLst>
                                    <p:cond delay="0"/>
                                  </p:stCondLst>
                                  <p:childTnLst>
                                    <p:animEffect transition="out" filter="plus(out)">
                                      <p:cBhvr>
                                        <p:cTn id="1022" dur="7000"/>
                                        <p:tgtEl>
                                          <p:spTgt spid="100"/>
                                        </p:tgtEl>
                                      </p:cBhvr>
                                    </p:animEffect>
                                    <p:set>
                                      <p:cBhvr>
                                        <p:cTn id="1023" dur="1" fill="hold">
                                          <p:stCondLst>
                                            <p:cond delay="6999"/>
                                          </p:stCondLst>
                                        </p:cTn>
                                        <p:tgtEl>
                                          <p:spTgt spid="100"/>
                                        </p:tgtEl>
                                        <p:attrNameLst>
                                          <p:attrName>style.visibility</p:attrName>
                                        </p:attrNameLst>
                                      </p:cBhvr>
                                      <p:to>
                                        <p:strVal val="hidden"/>
                                      </p:to>
                                    </p:set>
                                  </p:childTnLst>
                                </p:cTn>
                              </p:par>
                              <p:par>
                                <p:cTn id="1024" presetID="13" presetClass="exit" presetSubtype="32" fill="hold" grpId="3" nodeType="withEffect">
                                  <p:stCondLst>
                                    <p:cond delay="0"/>
                                  </p:stCondLst>
                                  <p:childTnLst>
                                    <p:animEffect transition="out" filter="plus(out)">
                                      <p:cBhvr>
                                        <p:cTn id="1025" dur="7000"/>
                                        <p:tgtEl>
                                          <p:spTgt spid="101"/>
                                        </p:tgtEl>
                                      </p:cBhvr>
                                    </p:animEffect>
                                    <p:set>
                                      <p:cBhvr>
                                        <p:cTn id="1026" dur="1" fill="hold">
                                          <p:stCondLst>
                                            <p:cond delay="6999"/>
                                          </p:stCondLst>
                                        </p:cTn>
                                        <p:tgtEl>
                                          <p:spTgt spid="101"/>
                                        </p:tgtEl>
                                        <p:attrNameLst>
                                          <p:attrName>style.visibility</p:attrName>
                                        </p:attrNameLst>
                                      </p:cBhvr>
                                      <p:to>
                                        <p:strVal val="hidden"/>
                                      </p:to>
                                    </p:set>
                                  </p:childTnLst>
                                </p:cTn>
                              </p:par>
                              <p:par>
                                <p:cTn id="1027" presetID="2" presetClass="entr" presetSubtype="1" fill="hold" grpId="0" nodeType="withEffect">
                                  <p:stCondLst>
                                    <p:cond delay="0"/>
                                  </p:stCondLst>
                                  <p:childTnLst>
                                    <p:set>
                                      <p:cBhvr>
                                        <p:cTn id="1028" dur="1" fill="hold">
                                          <p:stCondLst>
                                            <p:cond delay="0"/>
                                          </p:stCondLst>
                                        </p:cTn>
                                        <p:tgtEl>
                                          <p:spTgt spid="116"/>
                                        </p:tgtEl>
                                        <p:attrNameLst>
                                          <p:attrName>style.visibility</p:attrName>
                                        </p:attrNameLst>
                                      </p:cBhvr>
                                      <p:to>
                                        <p:strVal val="visible"/>
                                      </p:to>
                                    </p:set>
                                    <p:anim calcmode="lin" valueType="num">
                                      <p:cBhvr additive="base">
                                        <p:cTn id="1029" dur="3500" fill="hold"/>
                                        <p:tgtEl>
                                          <p:spTgt spid="116"/>
                                        </p:tgtEl>
                                        <p:attrNameLst>
                                          <p:attrName>ppt_x</p:attrName>
                                        </p:attrNameLst>
                                      </p:cBhvr>
                                      <p:tavLst>
                                        <p:tav tm="0">
                                          <p:val>
                                            <p:strVal val="#ppt_x"/>
                                          </p:val>
                                        </p:tav>
                                        <p:tav tm="100000">
                                          <p:val>
                                            <p:strVal val="#ppt_x"/>
                                          </p:val>
                                        </p:tav>
                                      </p:tavLst>
                                    </p:anim>
                                    <p:anim calcmode="lin" valueType="num">
                                      <p:cBhvr additive="base">
                                        <p:cTn id="1030" dur="3500" fill="hold"/>
                                        <p:tgtEl>
                                          <p:spTgt spid="116"/>
                                        </p:tgtEl>
                                        <p:attrNameLst>
                                          <p:attrName>ppt_y</p:attrName>
                                        </p:attrNameLst>
                                      </p:cBhvr>
                                      <p:tavLst>
                                        <p:tav tm="0">
                                          <p:val>
                                            <p:strVal val="0-#ppt_h/2"/>
                                          </p:val>
                                        </p:tav>
                                        <p:tav tm="100000">
                                          <p:val>
                                            <p:strVal val="#ppt_y"/>
                                          </p:val>
                                        </p:tav>
                                      </p:tavLst>
                                    </p:anim>
                                  </p:childTnLst>
                                </p:cTn>
                              </p:par>
                              <p:par>
                                <p:cTn id="1031" presetID="2" presetClass="entr" presetSubtype="1" fill="hold" grpId="0" nodeType="withEffect">
                                  <p:stCondLst>
                                    <p:cond delay="0"/>
                                  </p:stCondLst>
                                  <p:childTnLst>
                                    <p:set>
                                      <p:cBhvr>
                                        <p:cTn id="1032" dur="1" fill="hold">
                                          <p:stCondLst>
                                            <p:cond delay="0"/>
                                          </p:stCondLst>
                                        </p:cTn>
                                        <p:tgtEl>
                                          <p:spTgt spid="117"/>
                                        </p:tgtEl>
                                        <p:attrNameLst>
                                          <p:attrName>style.visibility</p:attrName>
                                        </p:attrNameLst>
                                      </p:cBhvr>
                                      <p:to>
                                        <p:strVal val="visible"/>
                                      </p:to>
                                    </p:set>
                                    <p:anim calcmode="lin" valueType="num">
                                      <p:cBhvr additive="base">
                                        <p:cTn id="1033" dur="3500" fill="hold"/>
                                        <p:tgtEl>
                                          <p:spTgt spid="117"/>
                                        </p:tgtEl>
                                        <p:attrNameLst>
                                          <p:attrName>ppt_x</p:attrName>
                                        </p:attrNameLst>
                                      </p:cBhvr>
                                      <p:tavLst>
                                        <p:tav tm="0">
                                          <p:val>
                                            <p:strVal val="#ppt_x"/>
                                          </p:val>
                                        </p:tav>
                                        <p:tav tm="100000">
                                          <p:val>
                                            <p:strVal val="#ppt_x"/>
                                          </p:val>
                                        </p:tav>
                                      </p:tavLst>
                                    </p:anim>
                                    <p:anim calcmode="lin" valueType="num">
                                      <p:cBhvr additive="base">
                                        <p:cTn id="1034" dur="3500" fill="hold"/>
                                        <p:tgtEl>
                                          <p:spTgt spid="117"/>
                                        </p:tgtEl>
                                        <p:attrNameLst>
                                          <p:attrName>ppt_y</p:attrName>
                                        </p:attrNameLst>
                                      </p:cBhvr>
                                      <p:tavLst>
                                        <p:tav tm="0">
                                          <p:val>
                                            <p:strVal val="0-#ppt_h/2"/>
                                          </p:val>
                                        </p:tav>
                                        <p:tav tm="100000">
                                          <p:val>
                                            <p:strVal val="#ppt_y"/>
                                          </p:val>
                                        </p:tav>
                                      </p:tavLst>
                                    </p:anim>
                                  </p:childTnLst>
                                </p:cTn>
                              </p:par>
                              <p:par>
                                <p:cTn id="1035" presetID="2" presetClass="entr" presetSubtype="1" fill="hold" grpId="0" nodeType="withEffect">
                                  <p:stCondLst>
                                    <p:cond delay="0"/>
                                  </p:stCondLst>
                                  <p:childTnLst>
                                    <p:set>
                                      <p:cBhvr>
                                        <p:cTn id="1036" dur="1" fill="hold">
                                          <p:stCondLst>
                                            <p:cond delay="0"/>
                                          </p:stCondLst>
                                        </p:cTn>
                                        <p:tgtEl>
                                          <p:spTgt spid="118"/>
                                        </p:tgtEl>
                                        <p:attrNameLst>
                                          <p:attrName>style.visibility</p:attrName>
                                        </p:attrNameLst>
                                      </p:cBhvr>
                                      <p:to>
                                        <p:strVal val="visible"/>
                                      </p:to>
                                    </p:set>
                                    <p:anim calcmode="lin" valueType="num">
                                      <p:cBhvr additive="base">
                                        <p:cTn id="1037" dur="3500" fill="hold"/>
                                        <p:tgtEl>
                                          <p:spTgt spid="118"/>
                                        </p:tgtEl>
                                        <p:attrNameLst>
                                          <p:attrName>ppt_x</p:attrName>
                                        </p:attrNameLst>
                                      </p:cBhvr>
                                      <p:tavLst>
                                        <p:tav tm="0">
                                          <p:val>
                                            <p:strVal val="#ppt_x"/>
                                          </p:val>
                                        </p:tav>
                                        <p:tav tm="100000">
                                          <p:val>
                                            <p:strVal val="#ppt_x"/>
                                          </p:val>
                                        </p:tav>
                                      </p:tavLst>
                                    </p:anim>
                                    <p:anim calcmode="lin" valueType="num">
                                      <p:cBhvr additive="base">
                                        <p:cTn id="1038" dur="3500" fill="hold"/>
                                        <p:tgtEl>
                                          <p:spTgt spid="118"/>
                                        </p:tgtEl>
                                        <p:attrNameLst>
                                          <p:attrName>ppt_y</p:attrName>
                                        </p:attrNameLst>
                                      </p:cBhvr>
                                      <p:tavLst>
                                        <p:tav tm="0">
                                          <p:val>
                                            <p:strVal val="0-#ppt_h/2"/>
                                          </p:val>
                                        </p:tav>
                                        <p:tav tm="100000">
                                          <p:val>
                                            <p:strVal val="#ppt_y"/>
                                          </p:val>
                                        </p:tav>
                                      </p:tavLst>
                                    </p:anim>
                                  </p:childTnLst>
                                </p:cTn>
                              </p:par>
                              <p:par>
                                <p:cTn id="1039" presetID="2" presetClass="entr" presetSubtype="1" fill="hold" grpId="0" nodeType="withEffect">
                                  <p:stCondLst>
                                    <p:cond delay="0"/>
                                  </p:stCondLst>
                                  <p:childTnLst>
                                    <p:set>
                                      <p:cBhvr>
                                        <p:cTn id="1040" dur="1" fill="hold">
                                          <p:stCondLst>
                                            <p:cond delay="0"/>
                                          </p:stCondLst>
                                        </p:cTn>
                                        <p:tgtEl>
                                          <p:spTgt spid="119"/>
                                        </p:tgtEl>
                                        <p:attrNameLst>
                                          <p:attrName>style.visibility</p:attrName>
                                        </p:attrNameLst>
                                      </p:cBhvr>
                                      <p:to>
                                        <p:strVal val="visible"/>
                                      </p:to>
                                    </p:set>
                                    <p:anim calcmode="lin" valueType="num">
                                      <p:cBhvr additive="base">
                                        <p:cTn id="1041" dur="3500" fill="hold"/>
                                        <p:tgtEl>
                                          <p:spTgt spid="119"/>
                                        </p:tgtEl>
                                        <p:attrNameLst>
                                          <p:attrName>ppt_x</p:attrName>
                                        </p:attrNameLst>
                                      </p:cBhvr>
                                      <p:tavLst>
                                        <p:tav tm="0">
                                          <p:val>
                                            <p:strVal val="#ppt_x"/>
                                          </p:val>
                                        </p:tav>
                                        <p:tav tm="100000">
                                          <p:val>
                                            <p:strVal val="#ppt_x"/>
                                          </p:val>
                                        </p:tav>
                                      </p:tavLst>
                                    </p:anim>
                                    <p:anim calcmode="lin" valueType="num">
                                      <p:cBhvr additive="base">
                                        <p:cTn id="1042" dur="3500" fill="hold"/>
                                        <p:tgtEl>
                                          <p:spTgt spid="119"/>
                                        </p:tgtEl>
                                        <p:attrNameLst>
                                          <p:attrName>ppt_y</p:attrName>
                                        </p:attrNameLst>
                                      </p:cBhvr>
                                      <p:tavLst>
                                        <p:tav tm="0">
                                          <p:val>
                                            <p:strVal val="0-#ppt_h/2"/>
                                          </p:val>
                                        </p:tav>
                                        <p:tav tm="100000">
                                          <p:val>
                                            <p:strVal val="#ppt_y"/>
                                          </p:val>
                                        </p:tav>
                                      </p:tavLst>
                                    </p:anim>
                                  </p:childTnLst>
                                </p:cTn>
                              </p:par>
                              <p:par>
                                <p:cTn id="1043" presetID="2" presetClass="entr" presetSubtype="1" fill="hold" grpId="0" nodeType="withEffect">
                                  <p:stCondLst>
                                    <p:cond delay="0"/>
                                  </p:stCondLst>
                                  <p:childTnLst>
                                    <p:set>
                                      <p:cBhvr>
                                        <p:cTn id="1044" dur="1" fill="hold">
                                          <p:stCondLst>
                                            <p:cond delay="0"/>
                                          </p:stCondLst>
                                        </p:cTn>
                                        <p:tgtEl>
                                          <p:spTgt spid="120"/>
                                        </p:tgtEl>
                                        <p:attrNameLst>
                                          <p:attrName>style.visibility</p:attrName>
                                        </p:attrNameLst>
                                      </p:cBhvr>
                                      <p:to>
                                        <p:strVal val="visible"/>
                                      </p:to>
                                    </p:set>
                                    <p:anim calcmode="lin" valueType="num">
                                      <p:cBhvr additive="base">
                                        <p:cTn id="1045" dur="3500" fill="hold"/>
                                        <p:tgtEl>
                                          <p:spTgt spid="120"/>
                                        </p:tgtEl>
                                        <p:attrNameLst>
                                          <p:attrName>ppt_x</p:attrName>
                                        </p:attrNameLst>
                                      </p:cBhvr>
                                      <p:tavLst>
                                        <p:tav tm="0">
                                          <p:val>
                                            <p:strVal val="#ppt_x"/>
                                          </p:val>
                                        </p:tav>
                                        <p:tav tm="100000">
                                          <p:val>
                                            <p:strVal val="#ppt_x"/>
                                          </p:val>
                                        </p:tav>
                                      </p:tavLst>
                                    </p:anim>
                                    <p:anim calcmode="lin" valueType="num">
                                      <p:cBhvr additive="base">
                                        <p:cTn id="1046" dur="3500" fill="hold"/>
                                        <p:tgtEl>
                                          <p:spTgt spid="120"/>
                                        </p:tgtEl>
                                        <p:attrNameLst>
                                          <p:attrName>ppt_y</p:attrName>
                                        </p:attrNameLst>
                                      </p:cBhvr>
                                      <p:tavLst>
                                        <p:tav tm="0">
                                          <p:val>
                                            <p:strVal val="0-#ppt_h/2"/>
                                          </p:val>
                                        </p:tav>
                                        <p:tav tm="100000">
                                          <p:val>
                                            <p:strVal val="#ppt_y"/>
                                          </p:val>
                                        </p:tav>
                                      </p:tavLst>
                                    </p:anim>
                                  </p:childTnLst>
                                </p:cTn>
                              </p:par>
                              <p:par>
                                <p:cTn id="1047" presetID="2" presetClass="entr" presetSubtype="1" fill="hold" grpId="0" nodeType="withEffect">
                                  <p:stCondLst>
                                    <p:cond delay="0"/>
                                  </p:stCondLst>
                                  <p:childTnLst>
                                    <p:set>
                                      <p:cBhvr>
                                        <p:cTn id="1048" dur="1" fill="hold">
                                          <p:stCondLst>
                                            <p:cond delay="0"/>
                                          </p:stCondLst>
                                        </p:cTn>
                                        <p:tgtEl>
                                          <p:spTgt spid="121"/>
                                        </p:tgtEl>
                                        <p:attrNameLst>
                                          <p:attrName>style.visibility</p:attrName>
                                        </p:attrNameLst>
                                      </p:cBhvr>
                                      <p:to>
                                        <p:strVal val="visible"/>
                                      </p:to>
                                    </p:set>
                                    <p:anim calcmode="lin" valueType="num">
                                      <p:cBhvr additive="base">
                                        <p:cTn id="1049" dur="3500" fill="hold"/>
                                        <p:tgtEl>
                                          <p:spTgt spid="121"/>
                                        </p:tgtEl>
                                        <p:attrNameLst>
                                          <p:attrName>ppt_x</p:attrName>
                                        </p:attrNameLst>
                                      </p:cBhvr>
                                      <p:tavLst>
                                        <p:tav tm="0">
                                          <p:val>
                                            <p:strVal val="#ppt_x"/>
                                          </p:val>
                                        </p:tav>
                                        <p:tav tm="100000">
                                          <p:val>
                                            <p:strVal val="#ppt_x"/>
                                          </p:val>
                                        </p:tav>
                                      </p:tavLst>
                                    </p:anim>
                                    <p:anim calcmode="lin" valueType="num">
                                      <p:cBhvr additive="base">
                                        <p:cTn id="1050" dur="3500" fill="hold"/>
                                        <p:tgtEl>
                                          <p:spTgt spid="121"/>
                                        </p:tgtEl>
                                        <p:attrNameLst>
                                          <p:attrName>ppt_y</p:attrName>
                                        </p:attrNameLst>
                                      </p:cBhvr>
                                      <p:tavLst>
                                        <p:tav tm="0">
                                          <p:val>
                                            <p:strVal val="0-#ppt_h/2"/>
                                          </p:val>
                                        </p:tav>
                                        <p:tav tm="100000">
                                          <p:val>
                                            <p:strVal val="#ppt_y"/>
                                          </p:val>
                                        </p:tav>
                                      </p:tavLst>
                                    </p:anim>
                                  </p:childTnLst>
                                </p:cTn>
                              </p:par>
                              <p:par>
                                <p:cTn id="1051" presetID="2" presetClass="entr" presetSubtype="1" fill="hold" grpId="0" nodeType="withEffect">
                                  <p:stCondLst>
                                    <p:cond delay="0"/>
                                  </p:stCondLst>
                                  <p:childTnLst>
                                    <p:set>
                                      <p:cBhvr>
                                        <p:cTn id="1052" dur="1" fill="hold">
                                          <p:stCondLst>
                                            <p:cond delay="0"/>
                                          </p:stCondLst>
                                        </p:cTn>
                                        <p:tgtEl>
                                          <p:spTgt spid="122"/>
                                        </p:tgtEl>
                                        <p:attrNameLst>
                                          <p:attrName>style.visibility</p:attrName>
                                        </p:attrNameLst>
                                      </p:cBhvr>
                                      <p:to>
                                        <p:strVal val="visible"/>
                                      </p:to>
                                    </p:set>
                                    <p:anim calcmode="lin" valueType="num">
                                      <p:cBhvr additive="base">
                                        <p:cTn id="1053" dur="3500" fill="hold"/>
                                        <p:tgtEl>
                                          <p:spTgt spid="122"/>
                                        </p:tgtEl>
                                        <p:attrNameLst>
                                          <p:attrName>ppt_x</p:attrName>
                                        </p:attrNameLst>
                                      </p:cBhvr>
                                      <p:tavLst>
                                        <p:tav tm="0">
                                          <p:val>
                                            <p:strVal val="#ppt_x"/>
                                          </p:val>
                                        </p:tav>
                                        <p:tav tm="100000">
                                          <p:val>
                                            <p:strVal val="#ppt_x"/>
                                          </p:val>
                                        </p:tav>
                                      </p:tavLst>
                                    </p:anim>
                                    <p:anim calcmode="lin" valueType="num">
                                      <p:cBhvr additive="base">
                                        <p:cTn id="1054" dur="3500" fill="hold"/>
                                        <p:tgtEl>
                                          <p:spTgt spid="122"/>
                                        </p:tgtEl>
                                        <p:attrNameLst>
                                          <p:attrName>ppt_y</p:attrName>
                                        </p:attrNameLst>
                                      </p:cBhvr>
                                      <p:tavLst>
                                        <p:tav tm="0">
                                          <p:val>
                                            <p:strVal val="0-#ppt_h/2"/>
                                          </p:val>
                                        </p:tav>
                                        <p:tav tm="100000">
                                          <p:val>
                                            <p:strVal val="#ppt_y"/>
                                          </p:val>
                                        </p:tav>
                                      </p:tavLst>
                                    </p:anim>
                                  </p:childTnLst>
                                </p:cTn>
                              </p:par>
                              <p:par>
                                <p:cTn id="1055" presetID="2" presetClass="entr" presetSubtype="1" fill="hold" grpId="0" nodeType="withEffect">
                                  <p:stCondLst>
                                    <p:cond delay="0"/>
                                  </p:stCondLst>
                                  <p:childTnLst>
                                    <p:set>
                                      <p:cBhvr>
                                        <p:cTn id="1056" dur="1" fill="hold">
                                          <p:stCondLst>
                                            <p:cond delay="0"/>
                                          </p:stCondLst>
                                        </p:cTn>
                                        <p:tgtEl>
                                          <p:spTgt spid="129"/>
                                        </p:tgtEl>
                                        <p:attrNameLst>
                                          <p:attrName>style.visibility</p:attrName>
                                        </p:attrNameLst>
                                      </p:cBhvr>
                                      <p:to>
                                        <p:strVal val="visible"/>
                                      </p:to>
                                    </p:set>
                                    <p:anim calcmode="lin" valueType="num">
                                      <p:cBhvr additive="base">
                                        <p:cTn id="1057" dur="3500" fill="hold"/>
                                        <p:tgtEl>
                                          <p:spTgt spid="129"/>
                                        </p:tgtEl>
                                        <p:attrNameLst>
                                          <p:attrName>ppt_x</p:attrName>
                                        </p:attrNameLst>
                                      </p:cBhvr>
                                      <p:tavLst>
                                        <p:tav tm="0">
                                          <p:val>
                                            <p:strVal val="#ppt_x"/>
                                          </p:val>
                                        </p:tav>
                                        <p:tav tm="100000">
                                          <p:val>
                                            <p:strVal val="#ppt_x"/>
                                          </p:val>
                                        </p:tav>
                                      </p:tavLst>
                                    </p:anim>
                                    <p:anim calcmode="lin" valueType="num">
                                      <p:cBhvr additive="base">
                                        <p:cTn id="1058" dur="3500" fill="hold"/>
                                        <p:tgtEl>
                                          <p:spTgt spid="129"/>
                                        </p:tgtEl>
                                        <p:attrNameLst>
                                          <p:attrName>ppt_y</p:attrName>
                                        </p:attrNameLst>
                                      </p:cBhvr>
                                      <p:tavLst>
                                        <p:tav tm="0">
                                          <p:val>
                                            <p:strVal val="0-#ppt_h/2"/>
                                          </p:val>
                                        </p:tav>
                                        <p:tav tm="100000">
                                          <p:val>
                                            <p:strVal val="#ppt_y"/>
                                          </p:val>
                                        </p:tav>
                                      </p:tavLst>
                                    </p:anim>
                                  </p:childTnLst>
                                </p:cTn>
                              </p:par>
                              <p:par>
                                <p:cTn id="1059" presetID="2" presetClass="entr" presetSubtype="1" fill="hold" grpId="0" nodeType="withEffect">
                                  <p:stCondLst>
                                    <p:cond delay="0"/>
                                  </p:stCondLst>
                                  <p:childTnLst>
                                    <p:set>
                                      <p:cBhvr>
                                        <p:cTn id="1060" dur="1" fill="hold">
                                          <p:stCondLst>
                                            <p:cond delay="0"/>
                                          </p:stCondLst>
                                        </p:cTn>
                                        <p:tgtEl>
                                          <p:spTgt spid="130"/>
                                        </p:tgtEl>
                                        <p:attrNameLst>
                                          <p:attrName>style.visibility</p:attrName>
                                        </p:attrNameLst>
                                      </p:cBhvr>
                                      <p:to>
                                        <p:strVal val="visible"/>
                                      </p:to>
                                    </p:set>
                                    <p:anim calcmode="lin" valueType="num">
                                      <p:cBhvr additive="base">
                                        <p:cTn id="1061" dur="3500" fill="hold"/>
                                        <p:tgtEl>
                                          <p:spTgt spid="130"/>
                                        </p:tgtEl>
                                        <p:attrNameLst>
                                          <p:attrName>ppt_x</p:attrName>
                                        </p:attrNameLst>
                                      </p:cBhvr>
                                      <p:tavLst>
                                        <p:tav tm="0">
                                          <p:val>
                                            <p:strVal val="#ppt_x"/>
                                          </p:val>
                                        </p:tav>
                                        <p:tav tm="100000">
                                          <p:val>
                                            <p:strVal val="#ppt_x"/>
                                          </p:val>
                                        </p:tav>
                                      </p:tavLst>
                                    </p:anim>
                                    <p:anim calcmode="lin" valueType="num">
                                      <p:cBhvr additive="base">
                                        <p:cTn id="1062" dur="3500" fill="hold"/>
                                        <p:tgtEl>
                                          <p:spTgt spid="130"/>
                                        </p:tgtEl>
                                        <p:attrNameLst>
                                          <p:attrName>ppt_y</p:attrName>
                                        </p:attrNameLst>
                                      </p:cBhvr>
                                      <p:tavLst>
                                        <p:tav tm="0">
                                          <p:val>
                                            <p:strVal val="0-#ppt_h/2"/>
                                          </p:val>
                                        </p:tav>
                                        <p:tav tm="100000">
                                          <p:val>
                                            <p:strVal val="#ppt_y"/>
                                          </p:val>
                                        </p:tav>
                                      </p:tavLst>
                                    </p:anim>
                                  </p:childTnLst>
                                </p:cTn>
                              </p:par>
                              <p:par>
                                <p:cTn id="1063" presetID="2" presetClass="entr" presetSubtype="1" fill="hold" grpId="0" nodeType="withEffect">
                                  <p:stCondLst>
                                    <p:cond delay="0"/>
                                  </p:stCondLst>
                                  <p:childTnLst>
                                    <p:set>
                                      <p:cBhvr>
                                        <p:cTn id="1064" dur="1" fill="hold">
                                          <p:stCondLst>
                                            <p:cond delay="0"/>
                                          </p:stCondLst>
                                        </p:cTn>
                                        <p:tgtEl>
                                          <p:spTgt spid="131"/>
                                        </p:tgtEl>
                                        <p:attrNameLst>
                                          <p:attrName>style.visibility</p:attrName>
                                        </p:attrNameLst>
                                      </p:cBhvr>
                                      <p:to>
                                        <p:strVal val="visible"/>
                                      </p:to>
                                    </p:set>
                                    <p:anim calcmode="lin" valueType="num">
                                      <p:cBhvr additive="base">
                                        <p:cTn id="1065" dur="3500" fill="hold"/>
                                        <p:tgtEl>
                                          <p:spTgt spid="131"/>
                                        </p:tgtEl>
                                        <p:attrNameLst>
                                          <p:attrName>ppt_x</p:attrName>
                                        </p:attrNameLst>
                                      </p:cBhvr>
                                      <p:tavLst>
                                        <p:tav tm="0">
                                          <p:val>
                                            <p:strVal val="#ppt_x"/>
                                          </p:val>
                                        </p:tav>
                                        <p:tav tm="100000">
                                          <p:val>
                                            <p:strVal val="#ppt_x"/>
                                          </p:val>
                                        </p:tav>
                                      </p:tavLst>
                                    </p:anim>
                                    <p:anim calcmode="lin" valueType="num">
                                      <p:cBhvr additive="base">
                                        <p:cTn id="1066" dur="3500" fill="hold"/>
                                        <p:tgtEl>
                                          <p:spTgt spid="131"/>
                                        </p:tgtEl>
                                        <p:attrNameLst>
                                          <p:attrName>ppt_y</p:attrName>
                                        </p:attrNameLst>
                                      </p:cBhvr>
                                      <p:tavLst>
                                        <p:tav tm="0">
                                          <p:val>
                                            <p:strVal val="0-#ppt_h/2"/>
                                          </p:val>
                                        </p:tav>
                                        <p:tav tm="100000">
                                          <p:val>
                                            <p:strVal val="#ppt_y"/>
                                          </p:val>
                                        </p:tav>
                                      </p:tavLst>
                                    </p:anim>
                                  </p:childTnLst>
                                </p:cTn>
                              </p:par>
                              <p:par>
                                <p:cTn id="1067" presetID="2" presetClass="entr" presetSubtype="1" fill="hold" grpId="0" nodeType="withEffect">
                                  <p:stCondLst>
                                    <p:cond delay="0"/>
                                  </p:stCondLst>
                                  <p:childTnLst>
                                    <p:set>
                                      <p:cBhvr>
                                        <p:cTn id="1068" dur="1" fill="hold">
                                          <p:stCondLst>
                                            <p:cond delay="0"/>
                                          </p:stCondLst>
                                        </p:cTn>
                                        <p:tgtEl>
                                          <p:spTgt spid="132"/>
                                        </p:tgtEl>
                                        <p:attrNameLst>
                                          <p:attrName>style.visibility</p:attrName>
                                        </p:attrNameLst>
                                      </p:cBhvr>
                                      <p:to>
                                        <p:strVal val="visible"/>
                                      </p:to>
                                    </p:set>
                                    <p:anim calcmode="lin" valueType="num">
                                      <p:cBhvr additive="base">
                                        <p:cTn id="1069" dur="3500" fill="hold"/>
                                        <p:tgtEl>
                                          <p:spTgt spid="132"/>
                                        </p:tgtEl>
                                        <p:attrNameLst>
                                          <p:attrName>ppt_x</p:attrName>
                                        </p:attrNameLst>
                                      </p:cBhvr>
                                      <p:tavLst>
                                        <p:tav tm="0">
                                          <p:val>
                                            <p:strVal val="#ppt_x"/>
                                          </p:val>
                                        </p:tav>
                                        <p:tav tm="100000">
                                          <p:val>
                                            <p:strVal val="#ppt_x"/>
                                          </p:val>
                                        </p:tav>
                                      </p:tavLst>
                                    </p:anim>
                                    <p:anim calcmode="lin" valueType="num">
                                      <p:cBhvr additive="base">
                                        <p:cTn id="1070" dur="3500" fill="hold"/>
                                        <p:tgtEl>
                                          <p:spTgt spid="132"/>
                                        </p:tgtEl>
                                        <p:attrNameLst>
                                          <p:attrName>ppt_y</p:attrName>
                                        </p:attrNameLst>
                                      </p:cBhvr>
                                      <p:tavLst>
                                        <p:tav tm="0">
                                          <p:val>
                                            <p:strVal val="0-#ppt_h/2"/>
                                          </p:val>
                                        </p:tav>
                                        <p:tav tm="100000">
                                          <p:val>
                                            <p:strVal val="#ppt_y"/>
                                          </p:val>
                                        </p:tav>
                                      </p:tavLst>
                                    </p:anim>
                                  </p:childTnLst>
                                </p:cTn>
                              </p:par>
                              <p:par>
                                <p:cTn id="1071" presetID="2" presetClass="entr" presetSubtype="1" fill="hold" grpId="0" nodeType="withEffect">
                                  <p:stCondLst>
                                    <p:cond delay="0"/>
                                  </p:stCondLst>
                                  <p:childTnLst>
                                    <p:set>
                                      <p:cBhvr>
                                        <p:cTn id="1072" dur="1" fill="hold">
                                          <p:stCondLst>
                                            <p:cond delay="0"/>
                                          </p:stCondLst>
                                        </p:cTn>
                                        <p:tgtEl>
                                          <p:spTgt spid="133"/>
                                        </p:tgtEl>
                                        <p:attrNameLst>
                                          <p:attrName>style.visibility</p:attrName>
                                        </p:attrNameLst>
                                      </p:cBhvr>
                                      <p:to>
                                        <p:strVal val="visible"/>
                                      </p:to>
                                    </p:set>
                                    <p:anim calcmode="lin" valueType="num">
                                      <p:cBhvr additive="base">
                                        <p:cTn id="1073" dur="3500" fill="hold"/>
                                        <p:tgtEl>
                                          <p:spTgt spid="133"/>
                                        </p:tgtEl>
                                        <p:attrNameLst>
                                          <p:attrName>ppt_x</p:attrName>
                                        </p:attrNameLst>
                                      </p:cBhvr>
                                      <p:tavLst>
                                        <p:tav tm="0">
                                          <p:val>
                                            <p:strVal val="#ppt_x"/>
                                          </p:val>
                                        </p:tav>
                                        <p:tav tm="100000">
                                          <p:val>
                                            <p:strVal val="#ppt_x"/>
                                          </p:val>
                                        </p:tav>
                                      </p:tavLst>
                                    </p:anim>
                                    <p:anim calcmode="lin" valueType="num">
                                      <p:cBhvr additive="base">
                                        <p:cTn id="1074" dur="3500" fill="hold"/>
                                        <p:tgtEl>
                                          <p:spTgt spid="133"/>
                                        </p:tgtEl>
                                        <p:attrNameLst>
                                          <p:attrName>ppt_y</p:attrName>
                                        </p:attrNameLst>
                                      </p:cBhvr>
                                      <p:tavLst>
                                        <p:tav tm="0">
                                          <p:val>
                                            <p:strVal val="0-#ppt_h/2"/>
                                          </p:val>
                                        </p:tav>
                                        <p:tav tm="100000">
                                          <p:val>
                                            <p:strVal val="#ppt_y"/>
                                          </p:val>
                                        </p:tav>
                                      </p:tavLst>
                                    </p:anim>
                                  </p:childTnLst>
                                </p:cTn>
                              </p:par>
                              <p:par>
                                <p:cTn id="1075" presetID="2" presetClass="entr" presetSubtype="1" fill="hold" grpId="0" nodeType="withEffect">
                                  <p:stCondLst>
                                    <p:cond delay="0"/>
                                  </p:stCondLst>
                                  <p:childTnLst>
                                    <p:set>
                                      <p:cBhvr>
                                        <p:cTn id="1076" dur="1" fill="hold">
                                          <p:stCondLst>
                                            <p:cond delay="0"/>
                                          </p:stCondLst>
                                        </p:cTn>
                                        <p:tgtEl>
                                          <p:spTgt spid="134"/>
                                        </p:tgtEl>
                                        <p:attrNameLst>
                                          <p:attrName>style.visibility</p:attrName>
                                        </p:attrNameLst>
                                      </p:cBhvr>
                                      <p:to>
                                        <p:strVal val="visible"/>
                                      </p:to>
                                    </p:set>
                                    <p:anim calcmode="lin" valueType="num">
                                      <p:cBhvr additive="base">
                                        <p:cTn id="1077" dur="3500" fill="hold"/>
                                        <p:tgtEl>
                                          <p:spTgt spid="134"/>
                                        </p:tgtEl>
                                        <p:attrNameLst>
                                          <p:attrName>ppt_x</p:attrName>
                                        </p:attrNameLst>
                                      </p:cBhvr>
                                      <p:tavLst>
                                        <p:tav tm="0">
                                          <p:val>
                                            <p:strVal val="#ppt_x"/>
                                          </p:val>
                                        </p:tav>
                                        <p:tav tm="100000">
                                          <p:val>
                                            <p:strVal val="#ppt_x"/>
                                          </p:val>
                                        </p:tav>
                                      </p:tavLst>
                                    </p:anim>
                                    <p:anim calcmode="lin" valueType="num">
                                      <p:cBhvr additive="base">
                                        <p:cTn id="1078" dur="3500" fill="hold"/>
                                        <p:tgtEl>
                                          <p:spTgt spid="134"/>
                                        </p:tgtEl>
                                        <p:attrNameLst>
                                          <p:attrName>ppt_y</p:attrName>
                                        </p:attrNameLst>
                                      </p:cBhvr>
                                      <p:tavLst>
                                        <p:tav tm="0">
                                          <p:val>
                                            <p:strVal val="0-#ppt_h/2"/>
                                          </p:val>
                                        </p:tav>
                                        <p:tav tm="100000">
                                          <p:val>
                                            <p:strVal val="#ppt_y"/>
                                          </p:val>
                                        </p:tav>
                                      </p:tavLst>
                                    </p:anim>
                                  </p:childTnLst>
                                </p:cTn>
                              </p:par>
                              <p:par>
                                <p:cTn id="1079" presetID="2" presetClass="entr" presetSubtype="1" fill="hold" grpId="0" nodeType="withEffect">
                                  <p:stCondLst>
                                    <p:cond delay="0"/>
                                  </p:stCondLst>
                                  <p:childTnLst>
                                    <p:set>
                                      <p:cBhvr>
                                        <p:cTn id="1080" dur="1" fill="hold">
                                          <p:stCondLst>
                                            <p:cond delay="0"/>
                                          </p:stCondLst>
                                        </p:cTn>
                                        <p:tgtEl>
                                          <p:spTgt spid="135"/>
                                        </p:tgtEl>
                                        <p:attrNameLst>
                                          <p:attrName>style.visibility</p:attrName>
                                        </p:attrNameLst>
                                      </p:cBhvr>
                                      <p:to>
                                        <p:strVal val="visible"/>
                                      </p:to>
                                    </p:set>
                                    <p:anim calcmode="lin" valueType="num">
                                      <p:cBhvr additive="base">
                                        <p:cTn id="1081" dur="3500" fill="hold"/>
                                        <p:tgtEl>
                                          <p:spTgt spid="135"/>
                                        </p:tgtEl>
                                        <p:attrNameLst>
                                          <p:attrName>ppt_x</p:attrName>
                                        </p:attrNameLst>
                                      </p:cBhvr>
                                      <p:tavLst>
                                        <p:tav tm="0">
                                          <p:val>
                                            <p:strVal val="#ppt_x"/>
                                          </p:val>
                                        </p:tav>
                                        <p:tav tm="100000">
                                          <p:val>
                                            <p:strVal val="#ppt_x"/>
                                          </p:val>
                                        </p:tav>
                                      </p:tavLst>
                                    </p:anim>
                                    <p:anim calcmode="lin" valueType="num">
                                      <p:cBhvr additive="base">
                                        <p:cTn id="1082" dur="3500" fill="hold"/>
                                        <p:tgtEl>
                                          <p:spTgt spid="135"/>
                                        </p:tgtEl>
                                        <p:attrNameLst>
                                          <p:attrName>ppt_y</p:attrName>
                                        </p:attrNameLst>
                                      </p:cBhvr>
                                      <p:tavLst>
                                        <p:tav tm="0">
                                          <p:val>
                                            <p:strVal val="0-#ppt_h/2"/>
                                          </p:val>
                                        </p:tav>
                                        <p:tav tm="100000">
                                          <p:val>
                                            <p:strVal val="#ppt_y"/>
                                          </p:val>
                                        </p:tav>
                                      </p:tavLst>
                                    </p:anim>
                                  </p:childTnLst>
                                </p:cTn>
                              </p:par>
                              <p:par>
                                <p:cTn id="1083" presetID="8" presetClass="emph" presetSubtype="0" fill="hold" grpId="1" nodeType="withEffect">
                                  <p:stCondLst>
                                    <p:cond delay="0"/>
                                  </p:stCondLst>
                                  <p:childTnLst>
                                    <p:animRot by="21600000">
                                      <p:cBhvr>
                                        <p:cTn id="1084" dur="3500" fill="hold"/>
                                        <p:tgtEl>
                                          <p:spTgt spid="116"/>
                                        </p:tgtEl>
                                        <p:attrNameLst>
                                          <p:attrName>r</p:attrName>
                                        </p:attrNameLst>
                                      </p:cBhvr>
                                    </p:animRot>
                                  </p:childTnLst>
                                </p:cTn>
                              </p:par>
                              <p:par>
                                <p:cTn id="1085" presetID="8" presetClass="emph" presetSubtype="0" fill="hold" grpId="1" nodeType="withEffect">
                                  <p:stCondLst>
                                    <p:cond delay="0"/>
                                  </p:stCondLst>
                                  <p:childTnLst>
                                    <p:animRot by="21600000">
                                      <p:cBhvr>
                                        <p:cTn id="1086" dur="3500" fill="hold"/>
                                        <p:tgtEl>
                                          <p:spTgt spid="117"/>
                                        </p:tgtEl>
                                        <p:attrNameLst>
                                          <p:attrName>r</p:attrName>
                                        </p:attrNameLst>
                                      </p:cBhvr>
                                    </p:animRot>
                                  </p:childTnLst>
                                </p:cTn>
                              </p:par>
                              <p:par>
                                <p:cTn id="1087" presetID="8" presetClass="emph" presetSubtype="0" fill="hold" grpId="1" nodeType="withEffect">
                                  <p:stCondLst>
                                    <p:cond delay="0"/>
                                  </p:stCondLst>
                                  <p:childTnLst>
                                    <p:animRot by="21600000">
                                      <p:cBhvr>
                                        <p:cTn id="1088" dur="3500" fill="hold"/>
                                        <p:tgtEl>
                                          <p:spTgt spid="118"/>
                                        </p:tgtEl>
                                        <p:attrNameLst>
                                          <p:attrName>r</p:attrName>
                                        </p:attrNameLst>
                                      </p:cBhvr>
                                    </p:animRot>
                                  </p:childTnLst>
                                </p:cTn>
                              </p:par>
                              <p:par>
                                <p:cTn id="1089" presetID="8" presetClass="emph" presetSubtype="0" fill="hold" grpId="1" nodeType="withEffect">
                                  <p:stCondLst>
                                    <p:cond delay="0"/>
                                  </p:stCondLst>
                                  <p:childTnLst>
                                    <p:animRot by="21600000">
                                      <p:cBhvr>
                                        <p:cTn id="1090" dur="3500" fill="hold"/>
                                        <p:tgtEl>
                                          <p:spTgt spid="119"/>
                                        </p:tgtEl>
                                        <p:attrNameLst>
                                          <p:attrName>r</p:attrName>
                                        </p:attrNameLst>
                                      </p:cBhvr>
                                    </p:animRot>
                                  </p:childTnLst>
                                </p:cTn>
                              </p:par>
                              <p:par>
                                <p:cTn id="1091" presetID="8" presetClass="emph" presetSubtype="0" fill="hold" grpId="1" nodeType="withEffect">
                                  <p:stCondLst>
                                    <p:cond delay="0"/>
                                  </p:stCondLst>
                                  <p:childTnLst>
                                    <p:animRot by="21600000">
                                      <p:cBhvr>
                                        <p:cTn id="1092" dur="3500" fill="hold"/>
                                        <p:tgtEl>
                                          <p:spTgt spid="120"/>
                                        </p:tgtEl>
                                        <p:attrNameLst>
                                          <p:attrName>r</p:attrName>
                                        </p:attrNameLst>
                                      </p:cBhvr>
                                    </p:animRot>
                                  </p:childTnLst>
                                </p:cTn>
                              </p:par>
                              <p:par>
                                <p:cTn id="1093" presetID="8" presetClass="emph" presetSubtype="0" fill="hold" grpId="1" nodeType="withEffect">
                                  <p:stCondLst>
                                    <p:cond delay="0"/>
                                  </p:stCondLst>
                                  <p:childTnLst>
                                    <p:animRot by="21600000">
                                      <p:cBhvr>
                                        <p:cTn id="1094" dur="3500" fill="hold"/>
                                        <p:tgtEl>
                                          <p:spTgt spid="121"/>
                                        </p:tgtEl>
                                        <p:attrNameLst>
                                          <p:attrName>r</p:attrName>
                                        </p:attrNameLst>
                                      </p:cBhvr>
                                    </p:animRot>
                                  </p:childTnLst>
                                </p:cTn>
                              </p:par>
                              <p:par>
                                <p:cTn id="1095" presetID="8" presetClass="emph" presetSubtype="0" fill="hold" grpId="1" nodeType="withEffect">
                                  <p:stCondLst>
                                    <p:cond delay="0"/>
                                  </p:stCondLst>
                                  <p:childTnLst>
                                    <p:animRot by="21600000">
                                      <p:cBhvr>
                                        <p:cTn id="1096" dur="3500" fill="hold"/>
                                        <p:tgtEl>
                                          <p:spTgt spid="122"/>
                                        </p:tgtEl>
                                        <p:attrNameLst>
                                          <p:attrName>r</p:attrName>
                                        </p:attrNameLst>
                                      </p:cBhvr>
                                    </p:animRot>
                                  </p:childTnLst>
                                </p:cTn>
                              </p:par>
                              <p:par>
                                <p:cTn id="1097" presetID="8" presetClass="emph" presetSubtype="0" fill="hold" grpId="1" nodeType="withEffect">
                                  <p:stCondLst>
                                    <p:cond delay="0"/>
                                  </p:stCondLst>
                                  <p:childTnLst>
                                    <p:animRot by="21600000">
                                      <p:cBhvr>
                                        <p:cTn id="1098" dur="3500" fill="hold"/>
                                        <p:tgtEl>
                                          <p:spTgt spid="129"/>
                                        </p:tgtEl>
                                        <p:attrNameLst>
                                          <p:attrName>r</p:attrName>
                                        </p:attrNameLst>
                                      </p:cBhvr>
                                    </p:animRot>
                                  </p:childTnLst>
                                </p:cTn>
                              </p:par>
                              <p:par>
                                <p:cTn id="1099" presetID="8" presetClass="emph" presetSubtype="0" fill="hold" grpId="1" nodeType="withEffect">
                                  <p:stCondLst>
                                    <p:cond delay="0"/>
                                  </p:stCondLst>
                                  <p:childTnLst>
                                    <p:animRot by="21600000">
                                      <p:cBhvr>
                                        <p:cTn id="1100" dur="3500" fill="hold"/>
                                        <p:tgtEl>
                                          <p:spTgt spid="130"/>
                                        </p:tgtEl>
                                        <p:attrNameLst>
                                          <p:attrName>r</p:attrName>
                                        </p:attrNameLst>
                                      </p:cBhvr>
                                    </p:animRot>
                                  </p:childTnLst>
                                </p:cTn>
                              </p:par>
                              <p:par>
                                <p:cTn id="1101" presetID="8" presetClass="emph" presetSubtype="0" fill="hold" grpId="1" nodeType="withEffect">
                                  <p:stCondLst>
                                    <p:cond delay="0"/>
                                  </p:stCondLst>
                                  <p:childTnLst>
                                    <p:animRot by="21600000">
                                      <p:cBhvr>
                                        <p:cTn id="1102" dur="3500" fill="hold"/>
                                        <p:tgtEl>
                                          <p:spTgt spid="131"/>
                                        </p:tgtEl>
                                        <p:attrNameLst>
                                          <p:attrName>r</p:attrName>
                                        </p:attrNameLst>
                                      </p:cBhvr>
                                    </p:animRot>
                                  </p:childTnLst>
                                </p:cTn>
                              </p:par>
                              <p:par>
                                <p:cTn id="1103" presetID="8" presetClass="emph" presetSubtype="0" fill="hold" grpId="1" nodeType="withEffect">
                                  <p:stCondLst>
                                    <p:cond delay="0"/>
                                  </p:stCondLst>
                                  <p:childTnLst>
                                    <p:animRot by="21600000">
                                      <p:cBhvr>
                                        <p:cTn id="1104" dur="3500" fill="hold"/>
                                        <p:tgtEl>
                                          <p:spTgt spid="132"/>
                                        </p:tgtEl>
                                        <p:attrNameLst>
                                          <p:attrName>r</p:attrName>
                                        </p:attrNameLst>
                                      </p:cBhvr>
                                    </p:animRot>
                                  </p:childTnLst>
                                </p:cTn>
                              </p:par>
                              <p:par>
                                <p:cTn id="1105" presetID="8" presetClass="emph" presetSubtype="0" fill="hold" grpId="1" nodeType="withEffect">
                                  <p:stCondLst>
                                    <p:cond delay="0"/>
                                  </p:stCondLst>
                                  <p:childTnLst>
                                    <p:animRot by="21600000">
                                      <p:cBhvr>
                                        <p:cTn id="1106" dur="3500" fill="hold"/>
                                        <p:tgtEl>
                                          <p:spTgt spid="133"/>
                                        </p:tgtEl>
                                        <p:attrNameLst>
                                          <p:attrName>r</p:attrName>
                                        </p:attrNameLst>
                                      </p:cBhvr>
                                    </p:animRot>
                                  </p:childTnLst>
                                </p:cTn>
                              </p:par>
                              <p:par>
                                <p:cTn id="1107" presetID="8" presetClass="emph" presetSubtype="0" fill="hold" grpId="1" nodeType="withEffect">
                                  <p:stCondLst>
                                    <p:cond delay="0"/>
                                  </p:stCondLst>
                                  <p:childTnLst>
                                    <p:animRot by="21600000">
                                      <p:cBhvr>
                                        <p:cTn id="1108" dur="3500" fill="hold"/>
                                        <p:tgtEl>
                                          <p:spTgt spid="134"/>
                                        </p:tgtEl>
                                        <p:attrNameLst>
                                          <p:attrName>r</p:attrName>
                                        </p:attrNameLst>
                                      </p:cBhvr>
                                    </p:animRot>
                                  </p:childTnLst>
                                </p:cTn>
                              </p:par>
                              <p:par>
                                <p:cTn id="1109" presetID="8" presetClass="emph" presetSubtype="0" fill="hold" grpId="1" nodeType="withEffect">
                                  <p:stCondLst>
                                    <p:cond delay="0"/>
                                  </p:stCondLst>
                                  <p:childTnLst>
                                    <p:animRot by="21600000">
                                      <p:cBhvr>
                                        <p:cTn id="1110" dur="3500" fill="hold"/>
                                        <p:tgtEl>
                                          <p:spTgt spid="135"/>
                                        </p:tgtEl>
                                        <p:attrNameLst>
                                          <p:attrName>r</p:attrName>
                                        </p:attrNameLst>
                                      </p:cBhvr>
                                    </p:animRot>
                                  </p:childTnLst>
                                </p:cTn>
                              </p:par>
                              <p:par>
                                <p:cTn id="1111" presetID="2" presetClass="exit" presetSubtype="4" fill="hold" grpId="2" nodeType="withEffect">
                                  <p:stCondLst>
                                    <p:cond delay="0"/>
                                  </p:stCondLst>
                                  <p:childTnLst>
                                    <p:anim calcmode="lin" valueType="num">
                                      <p:cBhvr additive="base">
                                        <p:cTn id="1112" dur="3500"/>
                                        <p:tgtEl>
                                          <p:spTgt spid="116"/>
                                        </p:tgtEl>
                                        <p:attrNameLst>
                                          <p:attrName>ppt_x</p:attrName>
                                        </p:attrNameLst>
                                      </p:cBhvr>
                                      <p:tavLst>
                                        <p:tav tm="0">
                                          <p:val>
                                            <p:strVal val="ppt_x"/>
                                          </p:val>
                                        </p:tav>
                                        <p:tav tm="100000">
                                          <p:val>
                                            <p:strVal val="ppt_x"/>
                                          </p:val>
                                        </p:tav>
                                      </p:tavLst>
                                    </p:anim>
                                    <p:anim calcmode="lin" valueType="num">
                                      <p:cBhvr additive="base">
                                        <p:cTn id="1113" dur="3500"/>
                                        <p:tgtEl>
                                          <p:spTgt spid="116"/>
                                        </p:tgtEl>
                                        <p:attrNameLst>
                                          <p:attrName>ppt_y</p:attrName>
                                        </p:attrNameLst>
                                      </p:cBhvr>
                                      <p:tavLst>
                                        <p:tav tm="0">
                                          <p:val>
                                            <p:strVal val="ppt_y"/>
                                          </p:val>
                                        </p:tav>
                                        <p:tav tm="100000">
                                          <p:val>
                                            <p:strVal val="1+ppt_h/2"/>
                                          </p:val>
                                        </p:tav>
                                      </p:tavLst>
                                    </p:anim>
                                    <p:set>
                                      <p:cBhvr>
                                        <p:cTn id="1114" dur="1" fill="hold">
                                          <p:stCondLst>
                                            <p:cond delay="3499"/>
                                          </p:stCondLst>
                                        </p:cTn>
                                        <p:tgtEl>
                                          <p:spTgt spid="116"/>
                                        </p:tgtEl>
                                        <p:attrNameLst>
                                          <p:attrName>style.visibility</p:attrName>
                                        </p:attrNameLst>
                                      </p:cBhvr>
                                      <p:to>
                                        <p:strVal val="hidden"/>
                                      </p:to>
                                    </p:set>
                                  </p:childTnLst>
                                </p:cTn>
                              </p:par>
                              <p:par>
                                <p:cTn id="1115" presetID="2" presetClass="exit" presetSubtype="4" fill="hold" grpId="2" nodeType="withEffect">
                                  <p:stCondLst>
                                    <p:cond delay="0"/>
                                  </p:stCondLst>
                                  <p:childTnLst>
                                    <p:anim calcmode="lin" valueType="num">
                                      <p:cBhvr additive="base">
                                        <p:cTn id="1116" dur="3500"/>
                                        <p:tgtEl>
                                          <p:spTgt spid="117"/>
                                        </p:tgtEl>
                                        <p:attrNameLst>
                                          <p:attrName>ppt_x</p:attrName>
                                        </p:attrNameLst>
                                      </p:cBhvr>
                                      <p:tavLst>
                                        <p:tav tm="0">
                                          <p:val>
                                            <p:strVal val="ppt_x"/>
                                          </p:val>
                                        </p:tav>
                                        <p:tav tm="100000">
                                          <p:val>
                                            <p:strVal val="ppt_x"/>
                                          </p:val>
                                        </p:tav>
                                      </p:tavLst>
                                    </p:anim>
                                    <p:anim calcmode="lin" valueType="num">
                                      <p:cBhvr additive="base">
                                        <p:cTn id="1117" dur="3500"/>
                                        <p:tgtEl>
                                          <p:spTgt spid="117"/>
                                        </p:tgtEl>
                                        <p:attrNameLst>
                                          <p:attrName>ppt_y</p:attrName>
                                        </p:attrNameLst>
                                      </p:cBhvr>
                                      <p:tavLst>
                                        <p:tav tm="0">
                                          <p:val>
                                            <p:strVal val="ppt_y"/>
                                          </p:val>
                                        </p:tav>
                                        <p:tav tm="100000">
                                          <p:val>
                                            <p:strVal val="1+ppt_h/2"/>
                                          </p:val>
                                        </p:tav>
                                      </p:tavLst>
                                    </p:anim>
                                    <p:set>
                                      <p:cBhvr>
                                        <p:cTn id="1118" dur="1" fill="hold">
                                          <p:stCondLst>
                                            <p:cond delay="3499"/>
                                          </p:stCondLst>
                                        </p:cTn>
                                        <p:tgtEl>
                                          <p:spTgt spid="117"/>
                                        </p:tgtEl>
                                        <p:attrNameLst>
                                          <p:attrName>style.visibility</p:attrName>
                                        </p:attrNameLst>
                                      </p:cBhvr>
                                      <p:to>
                                        <p:strVal val="hidden"/>
                                      </p:to>
                                    </p:set>
                                  </p:childTnLst>
                                </p:cTn>
                              </p:par>
                              <p:par>
                                <p:cTn id="1119" presetID="2" presetClass="exit" presetSubtype="4" fill="hold" grpId="2" nodeType="withEffect">
                                  <p:stCondLst>
                                    <p:cond delay="0"/>
                                  </p:stCondLst>
                                  <p:childTnLst>
                                    <p:anim calcmode="lin" valueType="num">
                                      <p:cBhvr additive="base">
                                        <p:cTn id="1120" dur="3500"/>
                                        <p:tgtEl>
                                          <p:spTgt spid="118"/>
                                        </p:tgtEl>
                                        <p:attrNameLst>
                                          <p:attrName>ppt_x</p:attrName>
                                        </p:attrNameLst>
                                      </p:cBhvr>
                                      <p:tavLst>
                                        <p:tav tm="0">
                                          <p:val>
                                            <p:strVal val="ppt_x"/>
                                          </p:val>
                                        </p:tav>
                                        <p:tav tm="100000">
                                          <p:val>
                                            <p:strVal val="ppt_x"/>
                                          </p:val>
                                        </p:tav>
                                      </p:tavLst>
                                    </p:anim>
                                    <p:anim calcmode="lin" valueType="num">
                                      <p:cBhvr additive="base">
                                        <p:cTn id="1121" dur="3500"/>
                                        <p:tgtEl>
                                          <p:spTgt spid="118"/>
                                        </p:tgtEl>
                                        <p:attrNameLst>
                                          <p:attrName>ppt_y</p:attrName>
                                        </p:attrNameLst>
                                      </p:cBhvr>
                                      <p:tavLst>
                                        <p:tav tm="0">
                                          <p:val>
                                            <p:strVal val="ppt_y"/>
                                          </p:val>
                                        </p:tav>
                                        <p:tav tm="100000">
                                          <p:val>
                                            <p:strVal val="1+ppt_h/2"/>
                                          </p:val>
                                        </p:tav>
                                      </p:tavLst>
                                    </p:anim>
                                    <p:set>
                                      <p:cBhvr>
                                        <p:cTn id="1122" dur="1" fill="hold">
                                          <p:stCondLst>
                                            <p:cond delay="3499"/>
                                          </p:stCondLst>
                                        </p:cTn>
                                        <p:tgtEl>
                                          <p:spTgt spid="118"/>
                                        </p:tgtEl>
                                        <p:attrNameLst>
                                          <p:attrName>style.visibility</p:attrName>
                                        </p:attrNameLst>
                                      </p:cBhvr>
                                      <p:to>
                                        <p:strVal val="hidden"/>
                                      </p:to>
                                    </p:set>
                                  </p:childTnLst>
                                </p:cTn>
                              </p:par>
                              <p:par>
                                <p:cTn id="1123" presetID="2" presetClass="exit" presetSubtype="4" fill="hold" grpId="2" nodeType="withEffect">
                                  <p:stCondLst>
                                    <p:cond delay="0"/>
                                  </p:stCondLst>
                                  <p:childTnLst>
                                    <p:anim calcmode="lin" valueType="num">
                                      <p:cBhvr additive="base">
                                        <p:cTn id="1124" dur="3500"/>
                                        <p:tgtEl>
                                          <p:spTgt spid="119"/>
                                        </p:tgtEl>
                                        <p:attrNameLst>
                                          <p:attrName>ppt_x</p:attrName>
                                        </p:attrNameLst>
                                      </p:cBhvr>
                                      <p:tavLst>
                                        <p:tav tm="0">
                                          <p:val>
                                            <p:strVal val="ppt_x"/>
                                          </p:val>
                                        </p:tav>
                                        <p:tav tm="100000">
                                          <p:val>
                                            <p:strVal val="ppt_x"/>
                                          </p:val>
                                        </p:tav>
                                      </p:tavLst>
                                    </p:anim>
                                    <p:anim calcmode="lin" valueType="num">
                                      <p:cBhvr additive="base">
                                        <p:cTn id="1125" dur="3500"/>
                                        <p:tgtEl>
                                          <p:spTgt spid="119"/>
                                        </p:tgtEl>
                                        <p:attrNameLst>
                                          <p:attrName>ppt_y</p:attrName>
                                        </p:attrNameLst>
                                      </p:cBhvr>
                                      <p:tavLst>
                                        <p:tav tm="0">
                                          <p:val>
                                            <p:strVal val="ppt_y"/>
                                          </p:val>
                                        </p:tav>
                                        <p:tav tm="100000">
                                          <p:val>
                                            <p:strVal val="1+ppt_h/2"/>
                                          </p:val>
                                        </p:tav>
                                      </p:tavLst>
                                    </p:anim>
                                    <p:set>
                                      <p:cBhvr>
                                        <p:cTn id="1126" dur="1" fill="hold">
                                          <p:stCondLst>
                                            <p:cond delay="3499"/>
                                          </p:stCondLst>
                                        </p:cTn>
                                        <p:tgtEl>
                                          <p:spTgt spid="119"/>
                                        </p:tgtEl>
                                        <p:attrNameLst>
                                          <p:attrName>style.visibility</p:attrName>
                                        </p:attrNameLst>
                                      </p:cBhvr>
                                      <p:to>
                                        <p:strVal val="hidden"/>
                                      </p:to>
                                    </p:set>
                                  </p:childTnLst>
                                </p:cTn>
                              </p:par>
                              <p:par>
                                <p:cTn id="1127" presetID="2" presetClass="exit" presetSubtype="4" fill="hold" grpId="2" nodeType="withEffect">
                                  <p:stCondLst>
                                    <p:cond delay="0"/>
                                  </p:stCondLst>
                                  <p:childTnLst>
                                    <p:anim calcmode="lin" valueType="num">
                                      <p:cBhvr additive="base">
                                        <p:cTn id="1128" dur="3500"/>
                                        <p:tgtEl>
                                          <p:spTgt spid="120"/>
                                        </p:tgtEl>
                                        <p:attrNameLst>
                                          <p:attrName>ppt_x</p:attrName>
                                        </p:attrNameLst>
                                      </p:cBhvr>
                                      <p:tavLst>
                                        <p:tav tm="0">
                                          <p:val>
                                            <p:strVal val="ppt_x"/>
                                          </p:val>
                                        </p:tav>
                                        <p:tav tm="100000">
                                          <p:val>
                                            <p:strVal val="ppt_x"/>
                                          </p:val>
                                        </p:tav>
                                      </p:tavLst>
                                    </p:anim>
                                    <p:anim calcmode="lin" valueType="num">
                                      <p:cBhvr additive="base">
                                        <p:cTn id="1129" dur="3500"/>
                                        <p:tgtEl>
                                          <p:spTgt spid="120"/>
                                        </p:tgtEl>
                                        <p:attrNameLst>
                                          <p:attrName>ppt_y</p:attrName>
                                        </p:attrNameLst>
                                      </p:cBhvr>
                                      <p:tavLst>
                                        <p:tav tm="0">
                                          <p:val>
                                            <p:strVal val="ppt_y"/>
                                          </p:val>
                                        </p:tav>
                                        <p:tav tm="100000">
                                          <p:val>
                                            <p:strVal val="1+ppt_h/2"/>
                                          </p:val>
                                        </p:tav>
                                      </p:tavLst>
                                    </p:anim>
                                    <p:set>
                                      <p:cBhvr>
                                        <p:cTn id="1130" dur="1" fill="hold">
                                          <p:stCondLst>
                                            <p:cond delay="3499"/>
                                          </p:stCondLst>
                                        </p:cTn>
                                        <p:tgtEl>
                                          <p:spTgt spid="120"/>
                                        </p:tgtEl>
                                        <p:attrNameLst>
                                          <p:attrName>style.visibility</p:attrName>
                                        </p:attrNameLst>
                                      </p:cBhvr>
                                      <p:to>
                                        <p:strVal val="hidden"/>
                                      </p:to>
                                    </p:set>
                                  </p:childTnLst>
                                </p:cTn>
                              </p:par>
                              <p:par>
                                <p:cTn id="1131" presetID="2" presetClass="exit" presetSubtype="4" fill="hold" grpId="2" nodeType="withEffect">
                                  <p:stCondLst>
                                    <p:cond delay="0"/>
                                  </p:stCondLst>
                                  <p:childTnLst>
                                    <p:anim calcmode="lin" valueType="num">
                                      <p:cBhvr additive="base">
                                        <p:cTn id="1132" dur="3500"/>
                                        <p:tgtEl>
                                          <p:spTgt spid="121"/>
                                        </p:tgtEl>
                                        <p:attrNameLst>
                                          <p:attrName>ppt_x</p:attrName>
                                        </p:attrNameLst>
                                      </p:cBhvr>
                                      <p:tavLst>
                                        <p:tav tm="0">
                                          <p:val>
                                            <p:strVal val="ppt_x"/>
                                          </p:val>
                                        </p:tav>
                                        <p:tav tm="100000">
                                          <p:val>
                                            <p:strVal val="ppt_x"/>
                                          </p:val>
                                        </p:tav>
                                      </p:tavLst>
                                    </p:anim>
                                    <p:anim calcmode="lin" valueType="num">
                                      <p:cBhvr additive="base">
                                        <p:cTn id="1133" dur="3500"/>
                                        <p:tgtEl>
                                          <p:spTgt spid="121"/>
                                        </p:tgtEl>
                                        <p:attrNameLst>
                                          <p:attrName>ppt_y</p:attrName>
                                        </p:attrNameLst>
                                      </p:cBhvr>
                                      <p:tavLst>
                                        <p:tav tm="0">
                                          <p:val>
                                            <p:strVal val="ppt_y"/>
                                          </p:val>
                                        </p:tav>
                                        <p:tav tm="100000">
                                          <p:val>
                                            <p:strVal val="1+ppt_h/2"/>
                                          </p:val>
                                        </p:tav>
                                      </p:tavLst>
                                    </p:anim>
                                    <p:set>
                                      <p:cBhvr>
                                        <p:cTn id="1134" dur="1" fill="hold">
                                          <p:stCondLst>
                                            <p:cond delay="3499"/>
                                          </p:stCondLst>
                                        </p:cTn>
                                        <p:tgtEl>
                                          <p:spTgt spid="121"/>
                                        </p:tgtEl>
                                        <p:attrNameLst>
                                          <p:attrName>style.visibility</p:attrName>
                                        </p:attrNameLst>
                                      </p:cBhvr>
                                      <p:to>
                                        <p:strVal val="hidden"/>
                                      </p:to>
                                    </p:set>
                                  </p:childTnLst>
                                </p:cTn>
                              </p:par>
                              <p:par>
                                <p:cTn id="1135" presetID="2" presetClass="exit" presetSubtype="4" fill="hold" grpId="2" nodeType="withEffect">
                                  <p:stCondLst>
                                    <p:cond delay="0"/>
                                  </p:stCondLst>
                                  <p:childTnLst>
                                    <p:anim calcmode="lin" valueType="num">
                                      <p:cBhvr additive="base">
                                        <p:cTn id="1136" dur="3500"/>
                                        <p:tgtEl>
                                          <p:spTgt spid="122"/>
                                        </p:tgtEl>
                                        <p:attrNameLst>
                                          <p:attrName>ppt_x</p:attrName>
                                        </p:attrNameLst>
                                      </p:cBhvr>
                                      <p:tavLst>
                                        <p:tav tm="0">
                                          <p:val>
                                            <p:strVal val="ppt_x"/>
                                          </p:val>
                                        </p:tav>
                                        <p:tav tm="100000">
                                          <p:val>
                                            <p:strVal val="ppt_x"/>
                                          </p:val>
                                        </p:tav>
                                      </p:tavLst>
                                    </p:anim>
                                    <p:anim calcmode="lin" valueType="num">
                                      <p:cBhvr additive="base">
                                        <p:cTn id="1137" dur="3500"/>
                                        <p:tgtEl>
                                          <p:spTgt spid="122"/>
                                        </p:tgtEl>
                                        <p:attrNameLst>
                                          <p:attrName>ppt_y</p:attrName>
                                        </p:attrNameLst>
                                      </p:cBhvr>
                                      <p:tavLst>
                                        <p:tav tm="0">
                                          <p:val>
                                            <p:strVal val="ppt_y"/>
                                          </p:val>
                                        </p:tav>
                                        <p:tav tm="100000">
                                          <p:val>
                                            <p:strVal val="1+ppt_h/2"/>
                                          </p:val>
                                        </p:tav>
                                      </p:tavLst>
                                    </p:anim>
                                    <p:set>
                                      <p:cBhvr>
                                        <p:cTn id="1138" dur="1" fill="hold">
                                          <p:stCondLst>
                                            <p:cond delay="3499"/>
                                          </p:stCondLst>
                                        </p:cTn>
                                        <p:tgtEl>
                                          <p:spTgt spid="122"/>
                                        </p:tgtEl>
                                        <p:attrNameLst>
                                          <p:attrName>style.visibility</p:attrName>
                                        </p:attrNameLst>
                                      </p:cBhvr>
                                      <p:to>
                                        <p:strVal val="hidden"/>
                                      </p:to>
                                    </p:set>
                                  </p:childTnLst>
                                </p:cTn>
                              </p:par>
                              <p:par>
                                <p:cTn id="1139" presetID="2" presetClass="exit" presetSubtype="4" fill="hold" grpId="2" nodeType="withEffect">
                                  <p:stCondLst>
                                    <p:cond delay="0"/>
                                  </p:stCondLst>
                                  <p:childTnLst>
                                    <p:anim calcmode="lin" valueType="num">
                                      <p:cBhvr additive="base">
                                        <p:cTn id="1140" dur="3500"/>
                                        <p:tgtEl>
                                          <p:spTgt spid="129"/>
                                        </p:tgtEl>
                                        <p:attrNameLst>
                                          <p:attrName>ppt_x</p:attrName>
                                        </p:attrNameLst>
                                      </p:cBhvr>
                                      <p:tavLst>
                                        <p:tav tm="0">
                                          <p:val>
                                            <p:strVal val="ppt_x"/>
                                          </p:val>
                                        </p:tav>
                                        <p:tav tm="100000">
                                          <p:val>
                                            <p:strVal val="ppt_x"/>
                                          </p:val>
                                        </p:tav>
                                      </p:tavLst>
                                    </p:anim>
                                    <p:anim calcmode="lin" valueType="num">
                                      <p:cBhvr additive="base">
                                        <p:cTn id="1141" dur="3500"/>
                                        <p:tgtEl>
                                          <p:spTgt spid="129"/>
                                        </p:tgtEl>
                                        <p:attrNameLst>
                                          <p:attrName>ppt_y</p:attrName>
                                        </p:attrNameLst>
                                      </p:cBhvr>
                                      <p:tavLst>
                                        <p:tav tm="0">
                                          <p:val>
                                            <p:strVal val="ppt_y"/>
                                          </p:val>
                                        </p:tav>
                                        <p:tav tm="100000">
                                          <p:val>
                                            <p:strVal val="1+ppt_h/2"/>
                                          </p:val>
                                        </p:tav>
                                      </p:tavLst>
                                    </p:anim>
                                    <p:set>
                                      <p:cBhvr>
                                        <p:cTn id="1142" dur="1" fill="hold">
                                          <p:stCondLst>
                                            <p:cond delay="3499"/>
                                          </p:stCondLst>
                                        </p:cTn>
                                        <p:tgtEl>
                                          <p:spTgt spid="129"/>
                                        </p:tgtEl>
                                        <p:attrNameLst>
                                          <p:attrName>style.visibility</p:attrName>
                                        </p:attrNameLst>
                                      </p:cBhvr>
                                      <p:to>
                                        <p:strVal val="hidden"/>
                                      </p:to>
                                    </p:set>
                                  </p:childTnLst>
                                </p:cTn>
                              </p:par>
                              <p:par>
                                <p:cTn id="1143" presetID="2" presetClass="exit" presetSubtype="4" fill="hold" grpId="2" nodeType="withEffect">
                                  <p:stCondLst>
                                    <p:cond delay="0"/>
                                  </p:stCondLst>
                                  <p:childTnLst>
                                    <p:anim calcmode="lin" valueType="num">
                                      <p:cBhvr additive="base">
                                        <p:cTn id="1144" dur="3500"/>
                                        <p:tgtEl>
                                          <p:spTgt spid="130"/>
                                        </p:tgtEl>
                                        <p:attrNameLst>
                                          <p:attrName>ppt_x</p:attrName>
                                        </p:attrNameLst>
                                      </p:cBhvr>
                                      <p:tavLst>
                                        <p:tav tm="0">
                                          <p:val>
                                            <p:strVal val="ppt_x"/>
                                          </p:val>
                                        </p:tav>
                                        <p:tav tm="100000">
                                          <p:val>
                                            <p:strVal val="ppt_x"/>
                                          </p:val>
                                        </p:tav>
                                      </p:tavLst>
                                    </p:anim>
                                    <p:anim calcmode="lin" valueType="num">
                                      <p:cBhvr additive="base">
                                        <p:cTn id="1145" dur="3500"/>
                                        <p:tgtEl>
                                          <p:spTgt spid="130"/>
                                        </p:tgtEl>
                                        <p:attrNameLst>
                                          <p:attrName>ppt_y</p:attrName>
                                        </p:attrNameLst>
                                      </p:cBhvr>
                                      <p:tavLst>
                                        <p:tav tm="0">
                                          <p:val>
                                            <p:strVal val="ppt_y"/>
                                          </p:val>
                                        </p:tav>
                                        <p:tav tm="100000">
                                          <p:val>
                                            <p:strVal val="1+ppt_h/2"/>
                                          </p:val>
                                        </p:tav>
                                      </p:tavLst>
                                    </p:anim>
                                    <p:set>
                                      <p:cBhvr>
                                        <p:cTn id="1146" dur="1" fill="hold">
                                          <p:stCondLst>
                                            <p:cond delay="3499"/>
                                          </p:stCondLst>
                                        </p:cTn>
                                        <p:tgtEl>
                                          <p:spTgt spid="130"/>
                                        </p:tgtEl>
                                        <p:attrNameLst>
                                          <p:attrName>style.visibility</p:attrName>
                                        </p:attrNameLst>
                                      </p:cBhvr>
                                      <p:to>
                                        <p:strVal val="hidden"/>
                                      </p:to>
                                    </p:set>
                                  </p:childTnLst>
                                </p:cTn>
                              </p:par>
                              <p:par>
                                <p:cTn id="1147" presetID="2" presetClass="exit" presetSubtype="4" fill="hold" grpId="2" nodeType="withEffect">
                                  <p:stCondLst>
                                    <p:cond delay="0"/>
                                  </p:stCondLst>
                                  <p:childTnLst>
                                    <p:anim calcmode="lin" valueType="num">
                                      <p:cBhvr additive="base">
                                        <p:cTn id="1148" dur="3500"/>
                                        <p:tgtEl>
                                          <p:spTgt spid="131"/>
                                        </p:tgtEl>
                                        <p:attrNameLst>
                                          <p:attrName>ppt_x</p:attrName>
                                        </p:attrNameLst>
                                      </p:cBhvr>
                                      <p:tavLst>
                                        <p:tav tm="0">
                                          <p:val>
                                            <p:strVal val="ppt_x"/>
                                          </p:val>
                                        </p:tav>
                                        <p:tav tm="100000">
                                          <p:val>
                                            <p:strVal val="ppt_x"/>
                                          </p:val>
                                        </p:tav>
                                      </p:tavLst>
                                    </p:anim>
                                    <p:anim calcmode="lin" valueType="num">
                                      <p:cBhvr additive="base">
                                        <p:cTn id="1149" dur="3500"/>
                                        <p:tgtEl>
                                          <p:spTgt spid="131"/>
                                        </p:tgtEl>
                                        <p:attrNameLst>
                                          <p:attrName>ppt_y</p:attrName>
                                        </p:attrNameLst>
                                      </p:cBhvr>
                                      <p:tavLst>
                                        <p:tav tm="0">
                                          <p:val>
                                            <p:strVal val="ppt_y"/>
                                          </p:val>
                                        </p:tav>
                                        <p:tav tm="100000">
                                          <p:val>
                                            <p:strVal val="1+ppt_h/2"/>
                                          </p:val>
                                        </p:tav>
                                      </p:tavLst>
                                    </p:anim>
                                    <p:set>
                                      <p:cBhvr>
                                        <p:cTn id="1150" dur="1" fill="hold">
                                          <p:stCondLst>
                                            <p:cond delay="3499"/>
                                          </p:stCondLst>
                                        </p:cTn>
                                        <p:tgtEl>
                                          <p:spTgt spid="131"/>
                                        </p:tgtEl>
                                        <p:attrNameLst>
                                          <p:attrName>style.visibility</p:attrName>
                                        </p:attrNameLst>
                                      </p:cBhvr>
                                      <p:to>
                                        <p:strVal val="hidden"/>
                                      </p:to>
                                    </p:set>
                                  </p:childTnLst>
                                </p:cTn>
                              </p:par>
                              <p:par>
                                <p:cTn id="1151" presetID="2" presetClass="exit" presetSubtype="4" fill="hold" grpId="2" nodeType="withEffect">
                                  <p:stCondLst>
                                    <p:cond delay="0"/>
                                  </p:stCondLst>
                                  <p:childTnLst>
                                    <p:anim calcmode="lin" valueType="num">
                                      <p:cBhvr additive="base">
                                        <p:cTn id="1152" dur="3500"/>
                                        <p:tgtEl>
                                          <p:spTgt spid="132"/>
                                        </p:tgtEl>
                                        <p:attrNameLst>
                                          <p:attrName>ppt_x</p:attrName>
                                        </p:attrNameLst>
                                      </p:cBhvr>
                                      <p:tavLst>
                                        <p:tav tm="0">
                                          <p:val>
                                            <p:strVal val="ppt_x"/>
                                          </p:val>
                                        </p:tav>
                                        <p:tav tm="100000">
                                          <p:val>
                                            <p:strVal val="ppt_x"/>
                                          </p:val>
                                        </p:tav>
                                      </p:tavLst>
                                    </p:anim>
                                    <p:anim calcmode="lin" valueType="num">
                                      <p:cBhvr additive="base">
                                        <p:cTn id="1153" dur="3500"/>
                                        <p:tgtEl>
                                          <p:spTgt spid="132"/>
                                        </p:tgtEl>
                                        <p:attrNameLst>
                                          <p:attrName>ppt_y</p:attrName>
                                        </p:attrNameLst>
                                      </p:cBhvr>
                                      <p:tavLst>
                                        <p:tav tm="0">
                                          <p:val>
                                            <p:strVal val="ppt_y"/>
                                          </p:val>
                                        </p:tav>
                                        <p:tav tm="100000">
                                          <p:val>
                                            <p:strVal val="1+ppt_h/2"/>
                                          </p:val>
                                        </p:tav>
                                      </p:tavLst>
                                    </p:anim>
                                    <p:set>
                                      <p:cBhvr>
                                        <p:cTn id="1154" dur="1" fill="hold">
                                          <p:stCondLst>
                                            <p:cond delay="3499"/>
                                          </p:stCondLst>
                                        </p:cTn>
                                        <p:tgtEl>
                                          <p:spTgt spid="132"/>
                                        </p:tgtEl>
                                        <p:attrNameLst>
                                          <p:attrName>style.visibility</p:attrName>
                                        </p:attrNameLst>
                                      </p:cBhvr>
                                      <p:to>
                                        <p:strVal val="hidden"/>
                                      </p:to>
                                    </p:set>
                                  </p:childTnLst>
                                </p:cTn>
                              </p:par>
                              <p:par>
                                <p:cTn id="1155" presetID="2" presetClass="exit" presetSubtype="4" fill="hold" grpId="2" nodeType="withEffect">
                                  <p:stCondLst>
                                    <p:cond delay="0"/>
                                  </p:stCondLst>
                                  <p:childTnLst>
                                    <p:anim calcmode="lin" valueType="num">
                                      <p:cBhvr additive="base">
                                        <p:cTn id="1156" dur="3500"/>
                                        <p:tgtEl>
                                          <p:spTgt spid="133"/>
                                        </p:tgtEl>
                                        <p:attrNameLst>
                                          <p:attrName>ppt_x</p:attrName>
                                        </p:attrNameLst>
                                      </p:cBhvr>
                                      <p:tavLst>
                                        <p:tav tm="0">
                                          <p:val>
                                            <p:strVal val="ppt_x"/>
                                          </p:val>
                                        </p:tav>
                                        <p:tav tm="100000">
                                          <p:val>
                                            <p:strVal val="ppt_x"/>
                                          </p:val>
                                        </p:tav>
                                      </p:tavLst>
                                    </p:anim>
                                    <p:anim calcmode="lin" valueType="num">
                                      <p:cBhvr additive="base">
                                        <p:cTn id="1157" dur="3500"/>
                                        <p:tgtEl>
                                          <p:spTgt spid="133"/>
                                        </p:tgtEl>
                                        <p:attrNameLst>
                                          <p:attrName>ppt_y</p:attrName>
                                        </p:attrNameLst>
                                      </p:cBhvr>
                                      <p:tavLst>
                                        <p:tav tm="0">
                                          <p:val>
                                            <p:strVal val="ppt_y"/>
                                          </p:val>
                                        </p:tav>
                                        <p:tav tm="100000">
                                          <p:val>
                                            <p:strVal val="1+ppt_h/2"/>
                                          </p:val>
                                        </p:tav>
                                      </p:tavLst>
                                    </p:anim>
                                    <p:set>
                                      <p:cBhvr>
                                        <p:cTn id="1158" dur="1" fill="hold">
                                          <p:stCondLst>
                                            <p:cond delay="3499"/>
                                          </p:stCondLst>
                                        </p:cTn>
                                        <p:tgtEl>
                                          <p:spTgt spid="133"/>
                                        </p:tgtEl>
                                        <p:attrNameLst>
                                          <p:attrName>style.visibility</p:attrName>
                                        </p:attrNameLst>
                                      </p:cBhvr>
                                      <p:to>
                                        <p:strVal val="hidden"/>
                                      </p:to>
                                    </p:set>
                                  </p:childTnLst>
                                </p:cTn>
                              </p:par>
                              <p:par>
                                <p:cTn id="1159" presetID="2" presetClass="exit" presetSubtype="4" fill="hold" grpId="2" nodeType="withEffect">
                                  <p:stCondLst>
                                    <p:cond delay="0"/>
                                  </p:stCondLst>
                                  <p:childTnLst>
                                    <p:anim calcmode="lin" valueType="num">
                                      <p:cBhvr additive="base">
                                        <p:cTn id="1160" dur="3500"/>
                                        <p:tgtEl>
                                          <p:spTgt spid="134"/>
                                        </p:tgtEl>
                                        <p:attrNameLst>
                                          <p:attrName>ppt_x</p:attrName>
                                        </p:attrNameLst>
                                      </p:cBhvr>
                                      <p:tavLst>
                                        <p:tav tm="0">
                                          <p:val>
                                            <p:strVal val="ppt_x"/>
                                          </p:val>
                                        </p:tav>
                                        <p:tav tm="100000">
                                          <p:val>
                                            <p:strVal val="ppt_x"/>
                                          </p:val>
                                        </p:tav>
                                      </p:tavLst>
                                    </p:anim>
                                    <p:anim calcmode="lin" valueType="num">
                                      <p:cBhvr additive="base">
                                        <p:cTn id="1161" dur="3500"/>
                                        <p:tgtEl>
                                          <p:spTgt spid="134"/>
                                        </p:tgtEl>
                                        <p:attrNameLst>
                                          <p:attrName>ppt_y</p:attrName>
                                        </p:attrNameLst>
                                      </p:cBhvr>
                                      <p:tavLst>
                                        <p:tav tm="0">
                                          <p:val>
                                            <p:strVal val="ppt_y"/>
                                          </p:val>
                                        </p:tav>
                                        <p:tav tm="100000">
                                          <p:val>
                                            <p:strVal val="1+ppt_h/2"/>
                                          </p:val>
                                        </p:tav>
                                      </p:tavLst>
                                    </p:anim>
                                    <p:set>
                                      <p:cBhvr>
                                        <p:cTn id="1162" dur="1" fill="hold">
                                          <p:stCondLst>
                                            <p:cond delay="3499"/>
                                          </p:stCondLst>
                                        </p:cTn>
                                        <p:tgtEl>
                                          <p:spTgt spid="134"/>
                                        </p:tgtEl>
                                        <p:attrNameLst>
                                          <p:attrName>style.visibility</p:attrName>
                                        </p:attrNameLst>
                                      </p:cBhvr>
                                      <p:to>
                                        <p:strVal val="hidden"/>
                                      </p:to>
                                    </p:set>
                                  </p:childTnLst>
                                </p:cTn>
                              </p:par>
                              <p:par>
                                <p:cTn id="1163" presetID="2" presetClass="exit" presetSubtype="4" fill="hold" grpId="2" nodeType="withEffect">
                                  <p:stCondLst>
                                    <p:cond delay="0"/>
                                  </p:stCondLst>
                                  <p:childTnLst>
                                    <p:anim calcmode="lin" valueType="num">
                                      <p:cBhvr additive="base">
                                        <p:cTn id="1164" dur="3500"/>
                                        <p:tgtEl>
                                          <p:spTgt spid="135"/>
                                        </p:tgtEl>
                                        <p:attrNameLst>
                                          <p:attrName>ppt_x</p:attrName>
                                        </p:attrNameLst>
                                      </p:cBhvr>
                                      <p:tavLst>
                                        <p:tav tm="0">
                                          <p:val>
                                            <p:strVal val="ppt_x"/>
                                          </p:val>
                                        </p:tav>
                                        <p:tav tm="100000">
                                          <p:val>
                                            <p:strVal val="ppt_x"/>
                                          </p:val>
                                        </p:tav>
                                      </p:tavLst>
                                    </p:anim>
                                    <p:anim calcmode="lin" valueType="num">
                                      <p:cBhvr additive="base">
                                        <p:cTn id="1165" dur="3500"/>
                                        <p:tgtEl>
                                          <p:spTgt spid="135"/>
                                        </p:tgtEl>
                                        <p:attrNameLst>
                                          <p:attrName>ppt_y</p:attrName>
                                        </p:attrNameLst>
                                      </p:cBhvr>
                                      <p:tavLst>
                                        <p:tav tm="0">
                                          <p:val>
                                            <p:strVal val="ppt_y"/>
                                          </p:val>
                                        </p:tav>
                                        <p:tav tm="100000">
                                          <p:val>
                                            <p:strVal val="1+ppt_h/2"/>
                                          </p:val>
                                        </p:tav>
                                      </p:tavLst>
                                    </p:anim>
                                    <p:set>
                                      <p:cBhvr>
                                        <p:cTn id="1166" dur="1" fill="hold">
                                          <p:stCondLst>
                                            <p:cond delay="3499"/>
                                          </p:stCondLst>
                                        </p:cTn>
                                        <p:tgtEl>
                                          <p:spTgt spid="135"/>
                                        </p:tgtEl>
                                        <p:attrNameLst>
                                          <p:attrName>style.visibility</p:attrName>
                                        </p:attrNameLst>
                                      </p:cBhvr>
                                      <p:to>
                                        <p:strVal val="hidden"/>
                                      </p:to>
                                    </p:set>
                                  </p:childTnLst>
                                </p:cTn>
                              </p:par>
                              <p:par>
                                <p:cTn id="1167" presetID="2" presetClass="entr" presetSubtype="4" fill="hold" grpId="0" nodeType="withEffect">
                                  <p:stCondLst>
                                    <p:cond delay="0"/>
                                  </p:stCondLst>
                                  <p:childTnLst>
                                    <p:set>
                                      <p:cBhvr>
                                        <p:cTn id="1168" dur="1" fill="hold">
                                          <p:stCondLst>
                                            <p:cond delay="0"/>
                                          </p:stCondLst>
                                        </p:cTn>
                                        <p:tgtEl>
                                          <p:spTgt spid="136"/>
                                        </p:tgtEl>
                                        <p:attrNameLst>
                                          <p:attrName>style.visibility</p:attrName>
                                        </p:attrNameLst>
                                      </p:cBhvr>
                                      <p:to>
                                        <p:strVal val="visible"/>
                                      </p:to>
                                    </p:set>
                                    <p:anim calcmode="lin" valueType="num">
                                      <p:cBhvr additive="base">
                                        <p:cTn id="1169" dur="3500" fill="hold"/>
                                        <p:tgtEl>
                                          <p:spTgt spid="136"/>
                                        </p:tgtEl>
                                        <p:attrNameLst>
                                          <p:attrName>ppt_x</p:attrName>
                                        </p:attrNameLst>
                                      </p:cBhvr>
                                      <p:tavLst>
                                        <p:tav tm="0">
                                          <p:val>
                                            <p:strVal val="#ppt_x"/>
                                          </p:val>
                                        </p:tav>
                                        <p:tav tm="100000">
                                          <p:val>
                                            <p:strVal val="#ppt_x"/>
                                          </p:val>
                                        </p:tav>
                                      </p:tavLst>
                                    </p:anim>
                                    <p:anim calcmode="lin" valueType="num">
                                      <p:cBhvr additive="base">
                                        <p:cTn id="1170" dur="3500" fill="hold"/>
                                        <p:tgtEl>
                                          <p:spTgt spid="136"/>
                                        </p:tgtEl>
                                        <p:attrNameLst>
                                          <p:attrName>ppt_y</p:attrName>
                                        </p:attrNameLst>
                                      </p:cBhvr>
                                      <p:tavLst>
                                        <p:tav tm="0">
                                          <p:val>
                                            <p:strVal val="1+#ppt_h/2"/>
                                          </p:val>
                                        </p:tav>
                                        <p:tav tm="100000">
                                          <p:val>
                                            <p:strVal val="#ppt_y"/>
                                          </p:val>
                                        </p:tav>
                                      </p:tavLst>
                                    </p:anim>
                                  </p:childTnLst>
                                </p:cTn>
                              </p:par>
                              <p:par>
                                <p:cTn id="1171" presetID="2" presetClass="entr" presetSubtype="4" fill="hold" grpId="0" nodeType="withEffect">
                                  <p:stCondLst>
                                    <p:cond delay="0"/>
                                  </p:stCondLst>
                                  <p:childTnLst>
                                    <p:set>
                                      <p:cBhvr>
                                        <p:cTn id="1172" dur="1" fill="hold">
                                          <p:stCondLst>
                                            <p:cond delay="0"/>
                                          </p:stCondLst>
                                        </p:cTn>
                                        <p:tgtEl>
                                          <p:spTgt spid="137"/>
                                        </p:tgtEl>
                                        <p:attrNameLst>
                                          <p:attrName>style.visibility</p:attrName>
                                        </p:attrNameLst>
                                      </p:cBhvr>
                                      <p:to>
                                        <p:strVal val="visible"/>
                                      </p:to>
                                    </p:set>
                                    <p:anim calcmode="lin" valueType="num">
                                      <p:cBhvr additive="base">
                                        <p:cTn id="1173" dur="3500" fill="hold"/>
                                        <p:tgtEl>
                                          <p:spTgt spid="137"/>
                                        </p:tgtEl>
                                        <p:attrNameLst>
                                          <p:attrName>ppt_x</p:attrName>
                                        </p:attrNameLst>
                                      </p:cBhvr>
                                      <p:tavLst>
                                        <p:tav tm="0">
                                          <p:val>
                                            <p:strVal val="#ppt_x"/>
                                          </p:val>
                                        </p:tav>
                                        <p:tav tm="100000">
                                          <p:val>
                                            <p:strVal val="#ppt_x"/>
                                          </p:val>
                                        </p:tav>
                                      </p:tavLst>
                                    </p:anim>
                                    <p:anim calcmode="lin" valueType="num">
                                      <p:cBhvr additive="base">
                                        <p:cTn id="1174" dur="3500" fill="hold"/>
                                        <p:tgtEl>
                                          <p:spTgt spid="137"/>
                                        </p:tgtEl>
                                        <p:attrNameLst>
                                          <p:attrName>ppt_y</p:attrName>
                                        </p:attrNameLst>
                                      </p:cBhvr>
                                      <p:tavLst>
                                        <p:tav tm="0">
                                          <p:val>
                                            <p:strVal val="1+#ppt_h/2"/>
                                          </p:val>
                                        </p:tav>
                                        <p:tav tm="100000">
                                          <p:val>
                                            <p:strVal val="#ppt_y"/>
                                          </p:val>
                                        </p:tav>
                                      </p:tavLst>
                                    </p:anim>
                                  </p:childTnLst>
                                </p:cTn>
                              </p:par>
                              <p:par>
                                <p:cTn id="1175" presetID="2" presetClass="entr" presetSubtype="4" fill="hold" grpId="0" nodeType="withEffect">
                                  <p:stCondLst>
                                    <p:cond delay="0"/>
                                  </p:stCondLst>
                                  <p:childTnLst>
                                    <p:set>
                                      <p:cBhvr>
                                        <p:cTn id="1176" dur="1" fill="hold">
                                          <p:stCondLst>
                                            <p:cond delay="0"/>
                                          </p:stCondLst>
                                        </p:cTn>
                                        <p:tgtEl>
                                          <p:spTgt spid="138"/>
                                        </p:tgtEl>
                                        <p:attrNameLst>
                                          <p:attrName>style.visibility</p:attrName>
                                        </p:attrNameLst>
                                      </p:cBhvr>
                                      <p:to>
                                        <p:strVal val="visible"/>
                                      </p:to>
                                    </p:set>
                                    <p:anim calcmode="lin" valueType="num">
                                      <p:cBhvr additive="base">
                                        <p:cTn id="1177" dur="3500" fill="hold"/>
                                        <p:tgtEl>
                                          <p:spTgt spid="138"/>
                                        </p:tgtEl>
                                        <p:attrNameLst>
                                          <p:attrName>ppt_x</p:attrName>
                                        </p:attrNameLst>
                                      </p:cBhvr>
                                      <p:tavLst>
                                        <p:tav tm="0">
                                          <p:val>
                                            <p:strVal val="#ppt_x"/>
                                          </p:val>
                                        </p:tav>
                                        <p:tav tm="100000">
                                          <p:val>
                                            <p:strVal val="#ppt_x"/>
                                          </p:val>
                                        </p:tav>
                                      </p:tavLst>
                                    </p:anim>
                                    <p:anim calcmode="lin" valueType="num">
                                      <p:cBhvr additive="base">
                                        <p:cTn id="1178" dur="3500" fill="hold"/>
                                        <p:tgtEl>
                                          <p:spTgt spid="138"/>
                                        </p:tgtEl>
                                        <p:attrNameLst>
                                          <p:attrName>ppt_y</p:attrName>
                                        </p:attrNameLst>
                                      </p:cBhvr>
                                      <p:tavLst>
                                        <p:tav tm="0">
                                          <p:val>
                                            <p:strVal val="1+#ppt_h/2"/>
                                          </p:val>
                                        </p:tav>
                                        <p:tav tm="100000">
                                          <p:val>
                                            <p:strVal val="#ppt_y"/>
                                          </p:val>
                                        </p:tav>
                                      </p:tavLst>
                                    </p:anim>
                                  </p:childTnLst>
                                </p:cTn>
                              </p:par>
                              <p:par>
                                <p:cTn id="1179" presetID="2" presetClass="entr" presetSubtype="4" fill="hold" grpId="0" nodeType="withEffect">
                                  <p:stCondLst>
                                    <p:cond delay="0"/>
                                  </p:stCondLst>
                                  <p:childTnLst>
                                    <p:set>
                                      <p:cBhvr>
                                        <p:cTn id="1180" dur="1" fill="hold">
                                          <p:stCondLst>
                                            <p:cond delay="0"/>
                                          </p:stCondLst>
                                        </p:cTn>
                                        <p:tgtEl>
                                          <p:spTgt spid="139"/>
                                        </p:tgtEl>
                                        <p:attrNameLst>
                                          <p:attrName>style.visibility</p:attrName>
                                        </p:attrNameLst>
                                      </p:cBhvr>
                                      <p:to>
                                        <p:strVal val="visible"/>
                                      </p:to>
                                    </p:set>
                                    <p:anim calcmode="lin" valueType="num">
                                      <p:cBhvr additive="base">
                                        <p:cTn id="1181" dur="3500" fill="hold"/>
                                        <p:tgtEl>
                                          <p:spTgt spid="139"/>
                                        </p:tgtEl>
                                        <p:attrNameLst>
                                          <p:attrName>ppt_x</p:attrName>
                                        </p:attrNameLst>
                                      </p:cBhvr>
                                      <p:tavLst>
                                        <p:tav tm="0">
                                          <p:val>
                                            <p:strVal val="#ppt_x"/>
                                          </p:val>
                                        </p:tav>
                                        <p:tav tm="100000">
                                          <p:val>
                                            <p:strVal val="#ppt_x"/>
                                          </p:val>
                                        </p:tav>
                                      </p:tavLst>
                                    </p:anim>
                                    <p:anim calcmode="lin" valueType="num">
                                      <p:cBhvr additive="base">
                                        <p:cTn id="1182" dur="3500" fill="hold"/>
                                        <p:tgtEl>
                                          <p:spTgt spid="139"/>
                                        </p:tgtEl>
                                        <p:attrNameLst>
                                          <p:attrName>ppt_y</p:attrName>
                                        </p:attrNameLst>
                                      </p:cBhvr>
                                      <p:tavLst>
                                        <p:tav tm="0">
                                          <p:val>
                                            <p:strVal val="1+#ppt_h/2"/>
                                          </p:val>
                                        </p:tav>
                                        <p:tav tm="100000">
                                          <p:val>
                                            <p:strVal val="#ppt_y"/>
                                          </p:val>
                                        </p:tav>
                                      </p:tavLst>
                                    </p:anim>
                                  </p:childTnLst>
                                </p:cTn>
                              </p:par>
                              <p:par>
                                <p:cTn id="1183" presetID="2" presetClass="entr" presetSubtype="4" fill="hold" grpId="0" nodeType="withEffect">
                                  <p:stCondLst>
                                    <p:cond delay="0"/>
                                  </p:stCondLst>
                                  <p:childTnLst>
                                    <p:set>
                                      <p:cBhvr>
                                        <p:cTn id="1184" dur="1" fill="hold">
                                          <p:stCondLst>
                                            <p:cond delay="0"/>
                                          </p:stCondLst>
                                        </p:cTn>
                                        <p:tgtEl>
                                          <p:spTgt spid="140"/>
                                        </p:tgtEl>
                                        <p:attrNameLst>
                                          <p:attrName>style.visibility</p:attrName>
                                        </p:attrNameLst>
                                      </p:cBhvr>
                                      <p:to>
                                        <p:strVal val="visible"/>
                                      </p:to>
                                    </p:set>
                                    <p:anim calcmode="lin" valueType="num">
                                      <p:cBhvr additive="base">
                                        <p:cTn id="1185" dur="3500" fill="hold"/>
                                        <p:tgtEl>
                                          <p:spTgt spid="140"/>
                                        </p:tgtEl>
                                        <p:attrNameLst>
                                          <p:attrName>ppt_x</p:attrName>
                                        </p:attrNameLst>
                                      </p:cBhvr>
                                      <p:tavLst>
                                        <p:tav tm="0">
                                          <p:val>
                                            <p:strVal val="#ppt_x"/>
                                          </p:val>
                                        </p:tav>
                                        <p:tav tm="100000">
                                          <p:val>
                                            <p:strVal val="#ppt_x"/>
                                          </p:val>
                                        </p:tav>
                                      </p:tavLst>
                                    </p:anim>
                                    <p:anim calcmode="lin" valueType="num">
                                      <p:cBhvr additive="base">
                                        <p:cTn id="1186" dur="3500" fill="hold"/>
                                        <p:tgtEl>
                                          <p:spTgt spid="140"/>
                                        </p:tgtEl>
                                        <p:attrNameLst>
                                          <p:attrName>ppt_y</p:attrName>
                                        </p:attrNameLst>
                                      </p:cBhvr>
                                      <p:tavLst>
                                        <p:tav tm="0">
                                          <p:val>
                                            <p:strVal val="1+#ppt_h/2"/>
                                          </p:val>
                                        </p:tav>
                                        <p:tav tm="100000">
                                          <p:val>
                                            <p:strVal val="#ppt_y"/>
                                          </p:val>
                                        </p:tav>
                                      </p:tavLst>
                                    </p:anim>
                                  </p:childTnLst>
                                </p:cTn>
                              </p:par>
                              <p:par>
                                <p:cTn id="1187" presetID="2" presetClass="entr" presetSubtype="4" fill="hold" grpId="0" nodeType="withEffect">
                                  <p:stCondLst>
                                    <p:cond delay="0"/>
                                  </p:stCondLst>
                                  <p:childTnLst>
                                    <p:set>
                                      <p:cBhvr>
                                        <p:cTn id="1188" dur="1" fill="hold">
                                          <p:stCondLst>
                                            <p:cond delay="0"/>
                                          </p:stCondLst>
                                        </p:cTn>
                                        <p:tgtEl>
                                          <p:spTgt spid="141"/>
                                        </p:tgtEl>
                                        <p:attrNameLst>
                                          <p:attrName>style.visibility</p:attrName>
                                        </p:attrNameLst>
                                      </p:cBhvr>
                                      <p:to>
                                        <p:strVal val="visible"/>
                                      </p:to>
                                    </p:set>
                                    <p:anim calcmode="lin" valueType="num">
                                      <p:cBhvr additive="base">
                                        <p:cTn id="1189" dur="3500" fill="hold"/>
                                        <p:tgtEl>
                                          <p:spTgt spid="141"/>
                                        </p:tgtEl>
                                        <p:attrNameLst>
                                          <p:attrName>ppt_x</p:attrName>
                                        </p:attrNameLst>
                                      </p:cBhvr>
                                      <p:tavLst>
                                        <p:tav tm="0">
                                          <p:val>
                                            <p:strVal val="#ppt_x"/>
                                          </p:val>
                                        </p:tav>
                                        <p:tav tm="100000">
                                          <p:val>
                                            <p:strVal val="#ppt_x"/>
                                          </p:val>
                                        </p:tav>
                                      </p:tavLst>
                                    </p:anim>
                                    <p:anim calcmode="lin" valueType="num">
                                      <p:cBhvr additive="base">
                                        <p:cTn id="1190" dur="3500" fill="hold"/>
                                        <p:tgtEl>
                                          <p:spTgt spid="141"/>
                                        </p:tgtEl>
                                        <p:attrNameLst>
                                          <p:attrName>ppt_y</p:attrName>
                                        </p:attrNameLst>
                                      </p:cBhvr>
                                      <p:tavLst>
                                        <p:tav tm="0">
                                          <p:val>
                                            <p:strVal val="1+#ppt_h/2"/>
                                          </p:val>
                                        </p:tav>
                                        <p:tav tm="100000">
                                          <p:val>
                                            <p:strVal val="#ppt_y"/>
                                          </p:val>
                                        </p:tav>
                                      </p:tavLst>
                                    </p:anim>
                                  </p:childTnLst>
                                </p:cTn>
                              </p:par>
                              <p:par>
                                <p:cTn id="1191" presetID="2" presetClass="entr" presetSubtype="4" fill="hold" grpId="0" nodeType="withEffect">
                                  <p:stCondLst>
                                    <p:cond delay="0"/>
                                  </p:stCondLst>
                                  <p:childTnLst>
                                    <p:set>
                                      <p:cBhvr>
                                        <p:cTn id="1192" dur="1" fill="hold">
                                          <p:stCondLst>
                                            <p:cond delay="0"/>
                                          </p:stCondLst>
                                        </p:cTn>
                                        <p:tgtEl>
                                          <p:spTgt spid="142"/>
                                        </p:tgtEl>
                                        <p:attrNameLst>
                                          <p:attrName>style.visibility</p:attrName>
                                        </p:attrNameLst>
                                      </p:cBhvr>
                                      <p:to>
                                        <p:strVal val="visible"/>
                                      </p:to>
                                    </p:set>
                                    <p:anim calcmode="lin" valueType="num">
                                      <p:cBhvr additive="base">
                                        <p:cTn id="1193" dur="3500" fill="hold"/>
                                        <p:tgtEl>
                                          <p:spTgt spid="142"/>
                                        </p:tgtEl>
                                        <p:attrNameLst>
                                          <p:attrName>ppt_x</p:attrName>
                                        </p:attrNameLst>
                                      </p:cBhvr>
                                      <p:tavLst>
                                        <p:tav tm="0">
                                          <p:val>
                                            <p:strVal val="#ppt_x"/>
                                          </p:val>
                                        </p:tav>
                                        <p:tav tm="100000">
                                          <p:val>
                                            <p:strVal val="#ppt_x"/>
                                          </p:val>
                                        </p:tav>
                                      </p:tavLst>
                                    </p:anim>
                                    <p:anim calcmode="lin" valueType="num">
                                      <p:cBhvr additive="base">
                                        <p:cTn id="1194" dur="3500" fill="hold"/>
                                        <p:tgtEl>
                                          <p:spTgt spid="142"/>
                                        </p:tgtEl>
                                        <p:attrNameLst>
                                          <p:attrName>ppt_y</p:attrName>
                                        </p:attrNameLst>
                                      </p:cBhvr>
                                      <p:tavLst>
                                        <p:tav tm="0">
                                          <p:val>
                                            <p:strVal val="1+#ppt_h/2"/>
                                          </p:val>
                                        </p:tav>
                                        <p:tav tm="100000">
                                          <p:val>
                                            <p:strVal val="#ppt_y"/>
                                          </p:val>
                                        </p:tav>
                                      </p:tavLst>
                                    </p:anim>
                                  </p:childTnLst>
                                </p:cTn>
                              </p:par>
                              <p:par>
                                <p:cTn id="1195" presetID="2" presetClass="entr" presetSubtype="4" fill="hold" grpId="0" nodeType="withEffect">
                                  <p:stCondLst>
                                    <p:cond delay="0"/>
                                  </p:stCondLst>
                                  <p:childTnLst>
                                    <p:set>
                                      <p:cBhvr>
                                        <p:cTn id="1196" dur="1" fill="hold">
                                          <p:stCondLst>
                                            <p:cond delay="0"/>
                                          </p:stCondLst>
                                        </p:cTn>
                                        <p:tgtEl>
                                          <p:spTgt spid="143"/>
                                        </p:tgtEl>
                                        <p:attrNameLst>
                                          <p:attrName>style.visibility</p:attrName>
                                        </p:attrNameLst>
                                      </p:cBhvr>
                                      <p:to>
                                        <p:strVal val="visible"/>
                                      </p:to>
                                    </p:set>
                                    <p:anim calcmode="lin" valueType="num">
                                      <p:cBhvr additive="base">
                                        <p:cTn id="1197" dur="3500" fill="hold"/>
                                        <p:tgtEl>
                                          <p:spTgt spid="143"/>
                                        </p:tgtEl>
                                        <p:attrNameLst>
                                          <p:attrName>ppt_x</p:attrName>
                                        </p:attrNameLst>
                                      </p:cBhvr>
                                      <p:tavLst>
                                        <p:tav tm="0">
                                          <p:val>
                                            <p:strVal val="#ppt_x"/>
                                          </p:val>
                                        </p:tav>
                                        <p:tav tm="100000">
                                          <p:val>
                                            <p:strVal val="#ppt_x"/>
                                          </p:val>
                                        </p:tav>
                                      </p:tavLst>
                                    </p:anim>
                                    <p:anim calcmode="lin" valueType="num">
                                      <p:cBhvr additive="base">
                                        <p:cTn id="1198" dur="3500" fill="hold"/>
                                        <p:tgtEl>
                                          <p:spTgt spid="143"/>
                                        </p:tgtEl>
                                        <p:attrNameLst>
                                          <p:attrName>ppt_y</p:attrName>
                                        </p:attrNameLst>
                                      </p:cBhvr>
                                      <p:tavLst>
                                        <p:tav tm="0">
                                          <p:val>
                                            <p:strVal val="1+#ppt_h/2"/>
                                          </p:val>
                                        </p:tav>
                                        <p:tav tm="100000">
                                          <p:val>
                                            <p:strVal val="#ppt_y"/>
                                          </p:val>
                                        </p:tav>
                                      </p:tavLst>
                                    </p:anim>
                                  </p:childTnLst>
                                </p:cTn>
                              </p:par>
                              <p:par>
                                <p:cTn id="1199" presetID="2" presetClass="entr" presetSubtype="4" fill="hold" grpId="0" nodeType="withEffect">
                                  <p:stCondLst>
                                    <p:cond delay="0"/>
                                  </p:stCondLst>
                                  <p:childTnLst>
                                    <p:set>
                                      <p:cBhvr>
                                        <p:cTn id="1200" dur="1" fill="hold">
                                          <p:stCondLst>
                                            <p:cond delay="0"/>
                                          </p:stCondLst>
                                        </p:cTn>
                                        <p:tgtEl>
                                          <p:spTgt spid="144"/>
                                        </p:tgtEl>
                                        <p:attrNameLst>
                                          <p:attrName>style.visibility</p:attrName>
                                        </p:attrNameLst>
                                      </p:cBhvr>
                                      <p:to>
                                        <p:strVal val="visible"/>
                                      </p:to>
                                    </p:set>
                                    <p:anim calcmode="lin" valueType="num">
                                      <p:cBhvr additive="base">
                                        <p:cTn id="1201" dur="3500" fill="hold"/>
                                        <p:tgtEl>
                                          <p:spTgt spid="144"/>
                                        </p:tgtEl>
                                        <p:attrNameLst>
                                          <p:attrName>ppt_x</p:attrName>
                                        </p:attrNameLst>
                                      </p:cBhvr>
                                      <p:tavLst>
                                        <p:tav tm="0">
                                          <p:val>
                                            <p:strVal val="#ppt_x"/>
                                          </p:val>
                                        </p:tav>
                                        <p:tav tm="100000">
                                          <p:val>
                                            <p:strVal val="#ppt_x"/>
                                          </p:val>
                                        </p:tav>
                                      </p:tavLst>
                                    </p:anim>
                                    <p:anim calcmode="lin" valueType="num">
                                      <p:cBhvr additive="base">
                                        <p:cTn id="1202" dur="3500" fill="hold"/>
                                        <p:tgtEl>
                                          <p:spTgt spid="144"/>
                                        </p:tgtEl>
                                        <p:attrNameLst>
                                          <p:attrName>ppt_y</p:attrName>
                                        </p:attrNameLst>
                                      </p:cBhvr>
                                      <p:tavLst>
                                        <p:tav tm="0">
                                          <p:val>
                                            <p:strVal val="1+#ppt_h/2"/>
                                          </p:val>
                                        </p:tav>
                                        <p:tav tm="100000">
                                          <p:val>
                                            <p:strVal val="#ppt_y"/>
                                          </p:val>
                                        </p:tav>
                                      </p:tavLst>
                                    </p:anim>
                                  </p:childTnLst>
                                </p:cTn>
                              </p:par>
                              <p:par>
                                <p:cTn id="1203" presetID="2" presetClass="entr" presetSubtype="4" fill="hold" grpId="0" nodeType="withEffect">
                                  <p:stCondLst>
                                    <p:cond delay="0"/>
                                  </p:stCondLst>
                                  <p:childTnLst>
                                    <p:set>
                                      <p:cBhvr>
                                        <p:cTn id="1204" dur="1" fill="hold">
                                          <p:stCondLst>
                                            <p:cond delay="0"/>
                                          </p:stCondLst>
                                        </p:cTn>
                                        <p:tgtEl>
                                          <p:spTgt spid="145"/>
                                        </p:tgtEl>
                                        <p:attrNameLst>
                                          <p:attrName>style.visibility</p:attrName>
                                        </p:attrNameLst>
                                      </p:cBhvr>
                                      <p:to>
                                        <p:strVal val="visible"/>
                                      </p:to>
                                    </p:set>
                                    <p:anim calcmode="lin" valueType="num">
                                      <p:cBhvr additive="base">
                                        <p:cTn id="1205" dur="3500" fill="hold"/>
                                        <p:tgtEl>
                                          <p:spTgt spid="145"/>
                                        </p:tgtEl>
                                        <p:attrNameLst>
                                          <p:attrName>ppt_x</p:attrName>
                                        </p:attrNameLst>
                                      </p:cBhvr>
                                      <p:tavLst>
                                        <p:tav tm="0">
                                          <p:val>
                                            <p:strVal val="#ppt_x"/>
                                          </p:val>
                                        </p:tav>
                                        <p:tav tm="100000">
                                          <p:val>
                                            <p:strVal val="#ppt_x"/>
                                          </p:val>
                                        </p:tav>
                                      </p:tavLst>
                                    </p:anim>
                                    <p:anim calcmode="lin" valueType="num">
                                      <p:cBhvr additive="base">
                                        <p:cTn id="1206" dur="3500" fill="hold"/>
                                        <p:tgtEl>
                                          <p:spTgt spid="145"/>
                                        </p:tgtEl>
                                        <p:attrNameLst>
                                          <p:attrName>ppt_y</p:attrName>
                                        </p:attrNameLst>
                                      </p:cBhvr>
                                      <p:tavLst>
                                        <p:tav tm="0">
                                          <p:val>
                                            <p:strVal val="1+#ppt_h/2"/>
                                          </p:val>
                                        </p:tav>
                                        <p:tav tm="100000">
                                          <p:val>
                                            <p:strVal val="#ppt_y"/>
                                          </p:val>
                                        </p:tav>
                                      </p:tavLst>
                                    </p:anim>
                                  </p:childTnLst>
                                </p:cTn>
                              </p:par>
                              <p:par>
                                <p:cTn id="1207" presetID="2" presetClass="entr" presetSubtype="4" fill="hold" grpId="0" nodeType="withEffect">
                                  <p:stCondLst>
                                    <p:cond delay="0"/>
                                  </p:stCondLst>
                                  <p:childTnLst>
                                    <p:set>
                                      <p:cBhvr>
                                        <p:cTn id="1208" dur="1" fill="hold">
                                          <p:stCondLst>
                                            <p:cond delay="0"/>
                                          </p:stCondLst>
                                        </p:cTn>
                                        <p:tgtEl>
                                          <p:spTgt spid="146"/>
                                        </p:tgtEl>
                                        <p:attrNameLst>
                                          <p:attrName>style.visibility</p:attrName>
                                        </p:attrNameLst>
                                      </p:cBhvr>
                                      <p:to>
                                        <p:strVal val="visible"/>
                                      </p:to>
                                    </p:set>
                                    <p:anim calcmode="lin" valueType="num">
                                      <p:cBhvr additive="base">
                                        <p:cTn id="1209" dur="3500" fill="hold"/>
                                        <p:tgtEl>
                                          <p:spTgt spid="146"/>
                                        </p:tgtEl>
                                        <p:attrNameLst>
                                          <p:attrName>ppt_x</p:attrName>
                                        </p:attrNameLst>
                                      </p:cBhvr>
                                      <p:tavLst>
                                        <p:tav tm="0">
                                          <p:val>
                                            <p:strVal val="#ppt_x"/>
                                          </p:val>
                                        </p:tav>
                                        <p:tav tm="100000">
                                          <p:val>
                                            <p:strVal val="#ppt_x"/>
                                          </p:val>
                                        </p:tav>
                                      </p:tavLst>
                                    </p:anim>
                                    <p:anim calcmode="lin" valueType="num">
                                      <p:cBhvr additive="base">
                                        <p:cTn id="1210" dur="3500" fill="hold"/>
                                        <p:tgtEl>
                                          <p:spTgt spid="146"/>
                                        </p:tgtEl>
                                        <p:attrNameLst>
                                          <p:attrName>ppt_y</p:attrName>
                                        </p:attrNameLst>
                                      </p:cBhvr>
                                      <p:tavLst>
                                        <p:tav tm="0">
                                          <p:val>
                                            <p:strVal val="1+#ppt_h/2"/>
                                          </p:val>
                                        </p:tav>
                                        <p:tav tm="100000">
                                          <p:val>
                                            <p:strVal val="#ppt_y"/>
                                          </p:val>
                                        </p:tav>
                                      </p:tavLst>
                                    </p:anim>
                                  </p:childTnLst>
                                </p:cTn>
                              </p:par>
                              <p:par>
                                <p:cTn id="1211" presetID="2" presetClass="entr" presetSubtype="4" fill="hold" grpId="0" nodeType="withEffect">
                                  <p:stCondLst>
                                    <p:cond delay="0"/>
                                  </p:stCondLst>
                                  <p:childTnLst>
                                    <p:set>
                                      <p:cBhvr>
                                        <p:cTn id="1212" dur="1" fill="hold">
                                          <p:stCondLst>
                                            <p:cond delay="0"/>
                                          </p:stCondLst>
                                        </p:cTn>
                                        <p:tgtEl>
                                          <p:spTgt spid="147"/>
                                        </p:tgtEl>
                                        <p:attrNameLst>
                                          <p:attrName>style.visibility</p:attrName>
                                        </p:attrNameLst>
                                      </p:cBhvr>
                                      <p:to>
                                        <p:strVal val="visible"/>
                                      </p:to>
                                    </p:set>
                                    <p:anim calcmode="lin" valueType="num">
                                      <p:cBhvr additive="base">
                                        <p:cTn id="1213" dur="3500" fill="hold"/>
                                        <p:tgtEl>
                                          <p:spTgt spid="147"/>
                                        </p:tgtEl>
                                        <p:attrNameLst>
                                          <p:attrName>ppt_x</p:attrName>
                                        </p:attrNameLst>
                                      </p:cBhvr>
                                      <p:tavLst>
                                        <p:tav tm="0">
                                          <p:val>
                                            <p:strVal val="#ppt_x"/>
                                          </p:val>
                                        </p:tav>
                                        <p:tav tm="100000">
                                          <p:val>
                                            <p:strVal val="#ppt_x"/>
                                          </p:val>
                                        </p:tav>
                                      </p:tavLst>
                                    </p:anim>
                                    <p:anim calcmode="lin" valueType="num">
                                      <p:cBhvr additive="base">
                                        <p:cTn id="1214" dur="3500" fill="hold"/>
                                        <p:tgtEl>
                                          <p:spTgt spid="147"/>
                                        </p:tgtEl>
                                        <p:attrNameLst>
                                          <p:attrName>ppt_y</p:attrName>
                                        </p:attrNameLst>
                                      </p:cBhvr>
                                      <p:tavLst>
                                        <p:tav tm="0">
                                          <p:val>
                                            <p:strVal val="1+#ppt_h/2"/>
                                          </p:val>
                                        </p:tav>
                                        <p:tav tm="100000">
                                          <p:val>
                                            <p:strVal val="#ppt_y"/>
                                          </p:val>
                                        </p:tav>
                                      </p:tavLst>
                                    </p:anim>
                                  </p:childTnLst>
                                </p:cTn>
                              </p:par>
                              <p:par>
                                <p:cTn id="1215" presetID="2" presetClass="entr" presetSubtype="4" fill="hold" grpId="0" nodeType="withEffect">
                                  <p:stCondLst>
                                    <p:cond delay="0"/>
                                  </p:stCondLst>
                                  <p:childTnLst>
                                    <p:set>
                                      <p:cBhvr>
                                        <p:cTn id="1216" dur="1" fill="hold">
                                          <p:stCondLst>
                                            <p:cond delay="0"/>
                                          </p:stCondLst>
                                        </p:cTn>
                                        <p:tgtEl>
                                          <p:spTgt spid="148"/>
                                        </p:tgtEl>
                                        <p:attrNameLst>
                                          <p:attrName>style.visibility</p:attrName>
                                        </p:attrNameLst>
                                      </p:cBhvr>
                                      <p:to>
                                        <p:strVal val="visible"/>
                                      </p:to>
                                    </p:set>
                                    <p:anim calcmode="lin" valueType="num">
                                      <p:cBhvr additive="base">
                                        <p:cTn id="1217" dur="3500" fill="hold"/>
                                        <p:tgtEl>
                                          <p:spTgt spid="148"/>
                                        </p:tgtEl>
                                        <p:attrNameLst>
                                          <p:attrName>ppt_x</p:attrName>
                                        </p:attrNameLst>
                                      </p:cBhvr>
                                      <p:tavLst>
                                        <p:tav tm="0">
                                          <p:val>
                                            <p:strVal val="#ppt_x"/>
                                          </p:val>
                                        </p:tav>
                                        <p:tav tm="100000">
                                          <p:val>
                                            <p:strVal val="#ppt_x"/>
                                          </p:val>
                                        </p:tav>
                                      </p:tavLst>
                                    </p:anim>
                                    <p:anim calcmode="lin" valueType="num">
                                      <p:cBhvr additive="base">
                                        <p:cTn id="1218" dur="3500" fill="hold"/>
                                        <p:tgtEl>
                                          <p:spTgt spid="148"/>
                                        </p:tgtEl>
                                        <p:attrNameLst>
                                          <p:attrName>ppt_y</p:attrName>
                                        </p:attrNameLst>
                                      </p:cBhvr>
                                      <p:tavLst>
                                        <p:tav tm="0">
                                          <p:val>
                                            <p:strVal val="1+#ppt_h/2"/>
                                          </p:val>
                                        </p:tav>
                                        <p:tav tm="100000">
                                          <p:val>
                                            <p:strVal val="#ppt_y"/>
                                          </p:val>
                                        </p:tav>
                                      </p:tavLst>
                                    </p:anim>
                                  </p:childTnLst>
                                </p:cTn>
                              </p:par>
                              <p:par>
                                <p:cTn id="1219" presetID="2" presetClass="entr" presetSubtype="4" fill="hold" grpId="0" nodeType="withEffect">
                                  <p:stCondLst>
                                    <p:cond delay="0"/>
                                  </p:stCondLst>
                                  <p:childTnLst>
                                    <p:set>
                                      <p:cBhvr>
                                        <p:cTn id="1220" dur="1" fill="hold">
                                          <p:stCondLst>
                                            <p:cond delay="0"/>
                                          </p:stCondLst>
                                        </p:cTn>
                                        <p:tgtEl>
                                          <p:spTgt spid="149"/>
                                        </p:tgtEl>
                                        <p:attrNameLst>
                                          <p:attrName>style.visibility</p:attrName>
                                        </p:attrNameLst>
                                      </p:cBhvr>
                                      <p:to>
                                        <p:strVal val="visible"/>
                                      </p:to>
                                    </p:set>
                                    <p:anim calcmode="lin" valueType="num">
                                      <p:cBhvr additive="base">
                                        <p:cTn id="1221" dur="3500" fill="hold"/>
                                        <p:tgtEl>
                                          <p:spTgt spid="149"/>
                                        </p:tgtEl>
                                        <p:attrNameLst>
                                          <p:attrName>ppt_x</p:attrName>
                                        </p:attrNameLst>
                                      </p:cBhvr>
                                      <p:tavLst>
                                        <p:tav tm="0">
                                          <p:val>
                                            <p:strVal val="#ppt_x"/>
                                          </p:val>
                                        </p:tav>
                                        <p:tav tm="100000">
                                          <p:val>
                                            <p:strVal val="#ppt_x"/>
                                          </p:val>
                                        </p:tav>
                                      </p:tavLst>
                                    </p:anim>
                                    <p:anim calcmode="lin" valueType="num">
                                      <p:cBhvr additive="base">
                                        <p:cTn id="1222" dur="3500" fill="hold"/>
                                        <p:tgtEl>
                                          <p:spTgt spid="149"/>
                                        </p:tgtEl>
                                        <p:attrNameLst>
                                          <p:attrName>ppt_y</p:attrName>
                                        </p:attrNameLst>
                                      </p:cBhvr>
                                      <p:tavLst>
                                        <p:tav tm="0">
                                          <p:val>
                                            <p:strVal val="1+#ppt_h/2"/>
                                          </p:val>
                                        </p:tav>
                                        <p:tav tm="100000">
                                          <p:val>
                                            <p:strVal val="#ppt_y"/>
                                          </p:val>
                                        </p:tav>
                                      </p:tavLst>
                                    </p:anim>
                                  </p:childTnLst>
                                </p:cTn>
                              </p:par>
                              <p:par>
                                <p:cTn id="1223" presetID="8" presetClass="emph" presetSubtype="0" fill="hold" grpId="1" nodeType="withEffect">
                                  <p:stCondLst>
                                    <p:cond delay="0"/>
                                  </p:stCondLst>
                                  <p:childTnLst>
                                    <p:animRot by="21600000">
                                      <p:cBhvr>
                                        <p:cTn id="1224" dur="3500" fill="hold"/>
                                        <p:tgtEl>
                                          <p:spTgt spid="136"/>
                                        </p:tgtEl>
                                        <p:attrNameLst>
                                          <p:attrName>r</p:attrName>
                                        </p:attrNameLst>
                                      </p:cBhvr>
                                    </p:animRot>
                                  </p:childTnLst>
                                </p:cTn>
                              </p:par>
                              <p:par>
                                <p:cTn id="1225" presetID="8" presetClass="emph" presetSubtype="0" fill="hold" grpId="1" nodeType="withEffect">
                                  <p:stCondLst>
                                    <p:cond delay="0"/>
                                  </p:stCondLst>
                                  <p:childTnLst>
                                    <p:animRot by="21600000">
                                      <p:cBhvr>
                                        <p:cTn id="1226" dur="3500" fill="hold"/>
                                        <p:tgtEl>
                                          <p:spTgt spid="137"/>
                                        </p:tgtEl>
                                        <p:attrNameLst>
                                          <p:attrName>r</p:attrName>
                                        </p:attrNameLst>
                                      </p:cBhvr>
                                    </p:animRot>
                                  </p:childTnLst>
                                </p:cTn>
                              </p:par>
                              <p:par>
                                <p:cTn id="1227" presetID="8" presetClass="emph" presetSubtype="0" fill="hold" grpId="1" nodeType="withEffect">
                                  <p:stCondLst>
                                    <p:cond delay="0"/>
                                  </p:stCondLst>
                                  <p:childTnLst>
                                    <p:animRot by="21600000">
                                      <p:cBhvr>
                                        <p:cTn id="1228" dur="3500" fill="hold"/>
                                        <p:tgtEl>
                                          <p:spTgt spid="138"/>
                                        </p:tgtEl>
                                        <p:attrNameLst>
                                          <p:attrName>r</p:attrName>
                                        </p:attrNameLst>
                                      </p:cBhvr>
                                    </p:animRot>
                                  </p:childTnLst>
                                </p:cTn>
                              </p:par>
                              <p:par>
                                <p:cTn id="1229" presetID="8" presetClass="emph" presetSubtype="0" fill="hold" grpId="1" nodeType="withEffect">
                                  <p:stCondLst>
                                    <p:cond delay="0"/>
                                  </p:stCondLst>
                                  <p:childTnLst>
                                    <p:animRot by="21600000">
                                      <p:cBhvr>
                                        <p:cTn id="1230" dur="3500" fill="hold"/>
                                        <p:tgtEl>
                                          <p:spTgt spid="139"/>
                                        </p:tgtEl>
                                        <p:attrNameLst>
                                          <p:attrName>r</p:attrName>
                                        </p:attrNameLst>
                                      </p:cBhvr>
                                    </p:animRot>
                                  </p:childTnLst>
                                </p:cTn>
                              </p:par>
                              <p:par>
                                <p:cTn id="1231" presetID="8" presetClass="emph" presetSubtype="0" fill="hold" grpId="1" nodeType="withEffect">
                                  <p:stCondLst>
                                    <p:cond delay="0"/>
                                  </p:stCondLst>
                                  <p:childTnLst>
                                    <p:animRot by="21600000">
                                      <p:cBhvr>
                                        <p:cTn id="1232" dur="3500" fill="hold"/>
                                        <p:tgtEl>
                                          <p:spTgt spid="140"/>
                                        </p:tgtEl>
                                        <p:attrNameLst>
                                          <p:attrName>r</p:attrName>
                                        </p:attrNameLst>
                                      </p:cBhvr>
                                    </p:animRot>
                                  </p:childTnLst>
                                </p:cTn>
                              </p:par>
                              <p:par>
                                <p:cTn id="1233" presetID="8" presetClass="emph" presetSubtype="0" fill="hold" grpId="1" nodeType="withEffect">
                                  <p:stCondLst>
                                    <p:cond delay="0"/>
                                  </p:stCondLst>
                                  <p:childTnLst>
                                    <p:animRot by="21600000">
                                      <p:cBhvr>
                                        <p:cTn id="1234" dur="3500" fill="hold"/>
                                        <p:tgtEl>
                                          <p:spTgt spid="141"/>
                                        </p:tgtEl>
                                        <p:attrNameLst>
                                          <p:attrName>r</p:attrName>
                                        </p:attrNameLst>
                                      </p:cBhvr>
                                    </p:animRot>
                                  </p:childTnLst>
                                </p:cTn>
                              </p:par>
                              <p:par>
                                <p:cTn id="1235" presetID="8" presetClass="emph" presetSubtype="0" fill="hold" grpId="1" nodeType="withEffect">
                                  <p:stCondLst>
                                    <p:cond delay="0"/>
                                  </p:stCondLst>
                                  <p:childTnLst>
                                    <p:animRot by="21600000">
                                      <p:cBhvr>
                                        <p:cTn id="1236" dur="3500" fill="hold"/>
                                        <p:tgtEl>
                                          <p:spTgt spid="142"/>
                                        </p:tgtEl>
                                        <p:attrNameLst>
                                          <p:attrName>r</p:attrName>
                                        </p:attrNameLst>
                                      </p:cBhvr>
                                    </p:animRot>
                                  </p:childTnLst>
                                </p:cTn>
                              </p:par>
                              <p:par>
                                <p:cTn id="1237" presetID="8" presetClass="emph" presetSubtype="0" fill="hold" grpId="1" nodeType="withEffect">
                                  <p:stCondLst>
                                    <p:cond delay="0"/>
                                  </p:stCondLst>
                                  <p:childTnLst>
                                    <p:animRot by="21600000">
                                      <p:cBhvr>
                                        <p:cTn id="1238" dur="3500" fill="hold"/>
                                        <p:tgtEl>
                                          <p:spTgt spid="143"/>
                                        </p:tgtEl>
                                        <p:attrNameLst>
                                          <p:attrName>r</p:attrName>
                                        </p:attrNameLst>
                                      </p:cBhvr>
                                    </p:animRot>
                                  </p:childTnLst>
                                </p:cTn>
                              </p:par>
                              <p:par>
                                <p:cTn id="1239" presetID="8" presetClass="emph" presetSubtype="0" fill="hold" grpId="1" nodeType="withEffect">
                                  <p:stCondLst>
                                    <p:cond delay="0"/>
                                  </p:stCondLst>
                                  <p:childTnLst>
                                    <p:animRot by="21600000">
                                      <p:cBhvr>
                                        <p:cTn id="1240" dur="3500" fill="hold"/>
                                        <p:tgtEl>
                                          <p:spTgt spid="144"/>
                                        </p:tgtEl>
                                        <p:attrNameLst>
                                          <p:attrName>r</p:attrName>
                                        </p:attrNameLst>
                                      </p:cBhvr>
                                    </p:animRot>
                                  </p:childTnLst>
                                </p:cTn>
                              </p:par>
                              <p:par>
                                <p:cTn id="1241" presetID="8" presetClass="emph" presetSubtype="0" fill="hold" grpId="1" nodeType="withEffect">
                                  <p:stCondLst>
                                    <p:cond delay="0"/>
                                  </p:stCondLst>
                                  <p:childTnLst>
                                    <p:animRot by="21600000">
                                      <p:cBhvr>
                                        <p:cTn id="1242" dur="3500" fill="hold"/>
                                        <p:tgtEl>
                                          <p:spTgt spid="145"/>
                                        </p:tgtEl>
                                        <p:attrNameLst>
                                          <p:attrName>r</p:attrName>
                                        </p:attrNameLst>
                                      </p:cBhvr>
                                    </p:animRot>
                                  </p:childTnLst>
                                </p:cTn>
                              </p:par>
                              <p:par>
                                <p:cTn id="1243" presetID="8" presetClass="emph" presetSubtype="0" fill="hold" grpId="1" nodeType="withEffect">
                                  <p:stCondLst>
                                    <p:cond delay="0"/>
                                  </p:stCondLst>
                                  <p:childTnLst>
                                    <p:animRot by="21600000">
                                      <p:cBhvr>
                                        <p:cTn id="1244" dur="3500" fill="hold"/>
                                        <p:tgtEl>
                                          <p:spTgt spid="146"/>
                                        </p:tgtEl>
                                        <p:attrNameLst>
                                          <p:attrName>r</p:attrName>
                                        </p:attrNameLst>
                                      </p:cBhvr>
                                    </p:animRot>
                                  </p:childTnLst>
                                </p:cTn>
                              </p:par>
                              <p:par>
                                <p:cTn id="1245" presetID="8" presetClass="emph" presetSubtype="0" fill="hold" grpId="1" nodeType="withEffect">
                                  <p:stCondLst>
                                    <p:cond delay="0"/>
                                  </p:stCondLst>
                                  <p:childTnLst>
                                    <p:animRot by="21600000">
                                      <p:cBhvr>
                                        <p:cTn id="1246" dur="3500" fill="hold"/>
                                        <p:tgtEl>
                                          <p:spTgt spid="147"/>
                                        </p:tgtEl>
                                        <p:attrNameLst>
                                          <p:attrName>r</p:attrName>
                                        </p:attrNameLst>
                                      </p:cBhvr>
                                    </p:animRot>
                                  </p:childTnLst>
                                </p:cTn>
                              </p:par>
                              <p:par>
                                <p:cTn id="1247" presetID="8" presetClass="emph" presetSubtype="0" fill="hold" grpId="1" nodeType="withEffect">
                                  <p:stCondLst>
                                    <p:cond delay="0"/>
                                  </p:stCondLst>
                                  <p:childTnLst>
                                    <p:animRot by="21600000">
                                      <p:cBhvr>
                                        <p:cTn id="1248" dur="3500" fill="hold"/>
                                        <p:tgtEl>
                                          <p:spTgt spid="148"/>
                                        </p:tgtEl>
                                        <p:attrNameLst>
                                          <p:attrName>r</p:attrName>
                                        </p:attrNameLst>
                                      </p:cBhvr>
                                    </p:animRot>
                                  </p:childTnLst>
                                </p:cTn>
                              </p:par>
                              <p:par>
                                <p:cTn id="1249" presetID="8" presetClass="emph" presetSubtype="0" fill="hold" grpId="1" nodeType="withEffect">
                                  <p:stCondLst>
                                    <p:cond delay="0"/>
                                  </p:stCondLst>
                                  <p:childTnLst>
                                    <p:animRot by="21600000">
                                      <p:cBhvr>
                                        <p:cTn id="1250" dur="3500" fill="hold"/>
                                        <p:tgtEl>
                                          <p:spTgt spid="149"/>
                                        </p:tgtEl>
                                        <p:attrNameLst>
                                          <p:attrName>r</p:attrName>
                                        </p:attrNameLst>
                                      </p:cBhvr>
                                    </p:animRot>
                                  </p:childTnLst>
                                </p:cTn>
                              </p:par>
                              <p:par>
                                <p:cTn id="1251" presetID="2" presetClass="exit" presetSubtype="1" fill="hold" grpId="2" nodeType="withEffect">
                                  <p:stCondLst>
                                    <p:cond delay="0"/>
                                  </p:stCondLst>
                                  <p:childTnLst>
                                    <p:anim calcmode="lin" valueType="num">
                                      <p:cBhvr additive="base">
                                        <p:cTn id="1252" dur="3500"/>
                                        <p:tgtEl>
                                          <p:spTgt spid="136"/>
                                        </p:tgtEl>
                                        <p:attrNameLst>
                                          <p:attrName>ppt_x</p:attrName>
                                        </p:attrNameLst>
                                      </p:cBhvr>
                                      <p:tavLst>
                                        <p:tav tm="0">
                                          <p:val>
                                            <p:strVal val="ppt_x"/>
                                          </p:val>
                                        </p:tav>
                                        <p:tav tm="100000">
                                          <p:val>
                                            <p:strVal val="ppt_x"/>
                                          </p:val>
                                        </p:tav>
                                      </p:tavLst>
                                    </p:anim>
                                    <p:anim calcmode="lin" valueType="num">
                                      <p:cBhvr additive="base">
                                        <p:cTn id="1253" dur="3500"/>
                                        <p:tgtEl>
                                          <p:spTgt spid="136"/>
                                        </p:tgtEl>
                                        <p:attrNameLst>
                                          <p:attrName>ppt_y</p:attrName>
                                        </p:attrNameLst>
                                      </p:cBhvr>
                                      <p:tavLst>
                                        <p:tav tm="0">
                                          <p:val>
                                            <p:strVal val="ppt_y"/>
                                          </p:val>
                                        </p:tav>
                                        <p:tav tm="100000">
                                          <p:val>
                                            <p:strVal val="0-ppt_h/2"/>
                                          </p:val>
                                        </p:tav>
                                      </p:tavLst>
                                    </p:anim>
                                    <p:set>
                                      <p:cBhvr>
                                        <p:cTn id="1254" dur="1" fill="hold">
                                          <p:stCondLst>
                                            <p:cond delay="3499"/>
                                          </p:stCondLst>
                                        </p:cTn>
                                        <p:tgtEl>
                                          <p:spTgt spid="136"/>
                                        </p:tgtEl>
                                        <p:attrNameLst>
                                          <p:attrName>style.visibility</p:attrName>
                                        </p:attrNameLst>
                                      </p:cBhvr>
                                      <p:to>
                                        <p:strVal val="hidden"/>
                                      </p:to>
                                    </p:set>
                                  </p:childTnLst>
                                </p:cTn>
                              </p:par>
                              <p:par>
                                <p:cTn id="1255" presetID="2" presetClass="exit" presetSubtype="1" fill="hold" grpId="2" nodeType="withEffect">
                                  <p:stCondLst>
                                    <p:cond delay="0"/>
                                  </p:stCondLst>
                                  <p:childTnLst>
                                    <p:anim calcmode="lin" valueType="num">
                                      <p:cBhvr additive="base">
                                        <p:cTn id="1256" dur="3500"/>
                                        <p:tgtEl>
                                          <p:spTgt spid="137"/>
                                        </p:tgtEl>
                                        <p:attrNameLst>
                                          <p:attrName>ppt_x</p:attrName>
                                        </p:attrNameLst>
                                      </p:cBhvr>
                                      <p:tavLst>
                                        <p:tav tm="0">
                                          <p:val>
                                            <p:strVal val="ppt_x"/>
                                          </p:val>
                                        </p:tav>
                                        <p:tav tm="100000">
                                          <p:val>
                                            <p:strVal val="ppt_x"/>
                                          </p:val>
                                        </p:tav>
                                      </p:tavLst>
                                    </p:anim>
                                    <p:anim calcmode="lin" valueType="num">
                                      <p:cBhvr additive="base">
                                        <p:cTn id="1257" dur="3500"/>
                                        <p:tgtEl>
                                          <p:spTgt spid="137"/>
                                        </p:tgtEl>
                                        <p:attrNameLst>
                                          <p:attrName>ppt_y</p:attrName>
                                        </p:attrNameLst>
                                      </p:cBhvr>
                                      <p:tavLst>
                                        <p:tav tm="0">
                                          <p:val>
                                            <p:strVal val="ppt_y"/>
                                          </p:val>
                                        </p:tav>
                                        <p:tav tm="100000">
                                          <p:val>
                                            <p:strVal val="0-ppt_h/2"/>
                                          </p:val>
                                        </p:tav>
                                      </p:tavLst>
                                    </p:anim>
                                    <p:set>
                                      <p:cBhvr>
                                        <p:cTn id="1258" dur="1" fill="hold">
                                          <p:stCondLst>
                                            <p:cond delay="3499"/>
                                          </p:stCondLst>
                                        </p:cTn>
                                        <p:tgtEl>
                                          <p:spTgt spid="137"/>
                                        </p:tgtEl>
                                        <p:attrNameLst>
                                          <p:attrName>style.visibility</p:attrName>
                                        </p:attrNameLst>
                                      </p:cBhvr>
                                      <p:to>
                                        <p:strVal val="hidden"/>
                                      </p:to>
                                    </p:set>
                                  </p:childTnLst>
                                </p:cTn>
                              </p:par>
                              <p:par>
                                <p:cTn id="1259" presetID="2" presetClass="exit" presetSubtype="1" fill="hold" grpId="2" nodeType="withEffect">
                                  <p:stCondLst>
                                    <p:cond delay="0"/>
                                  </p:stCondLst>
                                  <p:childTnLst>
                                    <p:anim calcmode="lin" valueType="num">
                                      <p:cBhvr additive="base">
                                        <p:cTn id="1260" dur="3500"/>
                                        <p:tgtEl>
                                          <p:spTgt spid="138"/>
                                        </p:tgtEl>
                                        <p:attrNameLst>
                                          <p:attrName>ppt_x</p:attrName>
                                        </p:attrNameLst>
                                      </p:cBhvr>
                                      <p:tavLst>
                                        <p:tav tm="0">
                                          <p:val>
                                            <p:strVal val="ppt_x"/>
                                          </p:val>
                                        </p:tav>
                                        <p:tav tm="100000">
                                          <p:val>
                                            <p:strVal val="ppt_x"/>
                                          </p:val>
                                        </p:tav>
                                      </p:tavLst>
                                    </p:anim>
                                    <p:anim calcmode="lin" valueType="num">
                                      <p:cBhvr additive="base">
                                        <p:cTn id="1261" dur="3500"/>
                                        <p:tgtEl>
                                          <p:spTgt spid="138"/>
                                        </p:tgtEl>
                                        <p:attrNameLst>
                                          <p:attrName>ppt_y</p:attrName>
                                        </p:attrNameLst>
                                      </p:cBhvr>
                                      <p:tavLst>
                                        <p:tav tm="0">
                                          <p:val>
                                            <p:strVal val="ppt_y"/>
                                          </p:val>
                                        </p:tav>
                                        <p:tav tm="100000">
                                          <p:val>
                                            <p:strVal val="0-ppt_h/2"/>
                                          </p:val>
                                        </p:tav>
                                      </p:tavLst>
                                    </p:anim>
                                    <p:set>
                                      <p:cBhvr>
                                        <p:cTn id="1262" dur="1" fill="hold">
                                          <p:stCondLst>
                                            <p:cond delay="3499"/>
                                          </p:stCondLst>
                                        </p:cTn>
                                        <p:tgtEl>
                                          <p:spTgt spid="138"/>
                                        </p:tgtEl>
                                        <p:attrNameLst>
                                          <p:attrName>style.visibility</p:attrName>
                                        </p:attrNameLst>
                                      </p:cBhvr>
                                      <p:to>
                                        <p:strVal val="hidden"/>
                                      </p:to>
                                    </p:set>
                                  </p:childTnLst>
                                </p:cTn>
                              </p:par>
                              <p:par>
                                <p:cTn id="1263" presetID="2" presetClass="exit" presetSubtype="1" fill="hold" grpId="2" nodeType="withEffect">
                                  <p:stCondLst>
                                    <p:cond delay="0"/>
                                  </p:stCondLst>
                                  <p:childTnLst>
                                    <p:anim calcmode="lin" valueType="num">
                                      <p:cBhvr additive="base">
                                        <p:cTn id="1264" dur="3500"/>
                                        <p:tgtEl>
                                          <p:spTgt spid="139"/>
                                        </p:tgtEl>
                                        <p:attrNameLst>
                                          <p:attrName>ppt_x</p:attrName>
                                        </p:attrNameLst>
                                      </p:cBhvr>
                                      <p:tavLst>
                                        <p:tav tm="0">
                                          <p:val>
                                            <p:strVal val="ppt_x"/>
                                          </p:val>
                                        </p:tav>
                                        <p:tav tm="100000">
                                          <p:val>
                                            <p:strVal val="ppt_x"/>
                                          </p:val>
                                        </p:tav>
                                      </p:tavLst>
                                    </p:anim>
                                    <p:anim calcmode="lin" valueType="num">
                                      <p:cBhvr additive="base">
                                        <p:cTn id="1265" dur="3500"/>
                                        <p:tgtEl>
                                          <p:spTgt spid="139"/>
                                        </p:tgtEl>
                                        <p:attrNameLst>
                                          <p:attrName>ppt_y</p:attrName>
                                        </p:attrNameLst>
                                      </p:cBhvr>
                                      <p:tavLst>
                                        <p:tav tm="0">
                                          <p:val>
                                            <p:strVal val="ppt_y"/>
                                          </p:val>
                                        </p:tav>
                                        <p:tav tm="100000">
                                          <p:val>
                                            <p:strVal val="0-ppt_h/2"/>
                                          </p:val>
                                        </p:tav>
                                      </p:tavLst>
                                    </p:anim>
                                    <p:set>
                                      <p:cBhvr>
                                        <p:cTn id="1266" dur="1" fill="hold">
                                          <p:stCondLst>
                                            <p:cond delay="3499"/>
                                          </p:stCondLst>
                                        </p:cTn>
                                        <p:tgtEl>
                                          <p:spTgt spid="139"/>
                                        </p:tgtEl>
                                        <p:attrNameLst>
                                          <p:attrName>style.visibility</p:attrName>
                                        </p:attrNameLst>
                                      </p:cBhvr>
                                      <p:to>
                                        <p:strVal val="hidden"/>
                                      </p:to>
                                    </p:set>
                                  </p:childTnLst>
                                </p:cTn>
                              </p:par>
                              <p:par>
                                <p:cTn id="1267" presetID="2" presetClass="exit" presetSubtype="1" fill="hold" grpId="2" nodeType="withEffect">
                                  <p:stCondLst>
                                    <p:cond delay="0"/>
                                  </p:stCondLst>
                                  <p:childTnLst>
                                    <p:anim calcmode="lin" valueType="num">
                                      <p:cBhvr additive="base">
                                        <p:cTn id="1268" dur="3500"/>
                                        <p:tgtEl>
                                          <p:spTgt spid="140"/>
                                        </p:tgtEl>
                                        <p:attrNameLst>
                                          <p:attrName>ppt_x</p:attrName>
                                        </p:attrNameLst>
                                      </p:cBhvr>
                                      <p:tavLst>
                                        <p:tav tm="0">
                                          <p:val>
                                            <p:strVal val="ppt_x"/>
                                          </p:val>
                                        </p:tav>
                                        <p:tav tm="100000">
                                          <p:val>
                                            <p:strVal val="ppt_x"/>
                                          </p:val>
                                        </p:tav>
                                      </p:tavLst>
                                    </p:anim>
                                    <p:anim calcmode="lin" valueType="num">
                                      <p:cBhvr additive="base">
                                        <p:cTn id="1269" dur="3500"/>
                                        <p:tgtEl>
                                          <p:spTgt spid="140"/>
                                        </p:tgtEl>
                                        <p:attrNameLst>
                                          <p:attrName>ppt_y</p:attrName>
                                        </p:attrNameLst>
                                      </p:cBhvr>
                                      <p:tavLst>
                                        <p:tav tm="0">
                                          <p:val>
                                            <p:strVal val="ppt_y"/>
                                          </p:val>
                                        </p:tav>
                                        <p:tav tm="100000">
                                          <p:val>
                                            <p:strVal val="0-ppt_h/2"/>
                                          </p:val>
                                        </p:tav>
                                      </p:tavLst>
                                    </p:anim>
                                    <p:set>
                                      <p:cBhvr>
                                        <p:cTn id="1270" dur="1" fill="hold">
                                          <p:stCondLst>
                                            <p:cond delay="3499"/>
                                          </p:stCondLst>
                                        </p:cTn>
                                        <p:tgtEl>
                                          <p:spTgt spid="140"/>
                                        </p:tgtEl>
                                        <p:attrNameLst>
                                          <p:attrName>style.visibility</p:attrName>
                                        </p:attrNameLst>
                                      </p:cBhvr>
                                      <p:to>
                                        <p:strVal val="hidden"/>
                                      </p:to>
                                    </p:set>
                                  </p:childTnLst>
                                </p:cTn>
                              </p:par>
                              <p:par>
                                <p:cTn id="1271" presetID="2" presetClass="exit" presetSubtype="1" fill="hold" grpId="2" nodeType="withEffect">
                                  <p:stCondLst>
                                    <p:cond delay="0"/>
                                  </p:stCondLst>
                                  <p:childTnLst>
                                    <p:anim calcmode="lin" valueType="num">
                                      <p:cBhvr additive="base">
                                        <p:cTn id="1272" dur="3500"/>
                                        <p:tgtEl>
                                          <p:spTgt spid="141"/>
                                        </p:tgtEl>
                                        <p:attrNameLst>
                                          <p:attrName>ppt_x</p:attrName>
                                        </p:attrNameLst>
                                      </p:cBhvr>
                                      <p:tavLst>
                                        <p:tav tm="0">
                                          <p:val>
                                            <p:strVal val="ppt_x"/>
                                          </p:val>
                                        </p:tav>
                                        <p:tav tm="100000">
                                          <p:val>
                                            <p:strVal val="ppt_x"/>
                                          </p:val>
                                        </p:tav>
                                      </p:tavLst>
                                    </p:anim>
                                    <p:anim calcmode="lin" valueType="num">
                                      <p:cBhvr additive="base">
                                        <p:cTn id="1273" dur="3500"/>
                                        <p:tgtEl>
                                          <p:spTgt spid="141"/>
                                        </p:tgtEl>
                                        <p:attrNameLst>
                                          <p:attrName>ppt_y</p:attrName>
                                        </p:attrNameLst>
                                      </p:cBhvr>
                                      <p:tavLst>
                                        <p:tav tm="0">
                                          <p:val>
                                            <p:strVal val="ppt_y"/>
                                          </p:val>
                                        </p:tav>
                                        <p:tav tm="100000">
                                          <p:val>
                                            <p:strVal val="0-ppt_h/2"/>
                                          </p:val>
                                        </p:tav>
                                      </p:tavLst>
                                    </p:anim>
                                    <p:set>
                                      <p:cBhvr>
                                        <p:cTn id="1274" dur="1" fill="hold">
                                          <p:stCondLst>
                                            <p:cond delay="3499"/>
                                          </p:stCondLst>
                                        </p:cTn>
                                        <p:tgtEl>
                                          <p:spTgt spid="141"/>
                                        </p:tgtEl>
                                        <p:attrNameLst>
                                          <p:attrName>style.visibility</p:attrName>
                                        </p:attrNameLst>
                                      </p:cBhvr>
                                      <p:to>
                                        <p:strVal val="hidden"/>
                                      </p:to>
                                    </p:set>
                                  </p:childTnLst>
                                </p:cTn>
                              </p:par>
                              <p:par>
                                <p:cTn id="1275" presetID="2" presetClass="exit" presetSubtype="1" fill="hold" grpId="2" nodeType="withEffect">
                                  <p:stCondLst>
                                    <p:cond delay="0"/>
                                  </p:stCondLst>
                                  <p:childTnLst>
                                    <p:anim calcmode="lin" valueType="num">
                                      <p:cBhvr additive="base">
                                        <p:cTn id="1276" dur="3500"/>
                                        <p:tgtEl>
                                          <p:spTgt spid="142"/>
                                        </p:tgtEl>
                                        <p:attrNameLst>
                                          <p:attrName>ppt_x</p:attrName>
                                        </p:attrNameLst>
                                      </p:cBhvr>
                                      <p:tavLst>
                                        <p:tav tm="0">
                                          <p:val>
                                            <p:strVal val="ppt_x"/>
                                          </p:val>
                                        </p:tav>
                                        <p:tav tm="100000">
                                          <p:val>
                                            <p:strVal val="ppt_x"/>
                                          </p:val>
                                        </p:tav>
                                      </p:tavLst>
                                    </p:anim>
                                    <p:anim calcmode="lin" valueType="num">
                                      <p:cBhvr additive="base">
                                        <p:cTn id="1277" dur="3500"/>
                                        <p:tgtEl>
                                          <p:spTgt spid="142"/>
                                        </p:tgtEl>
                                        <p:attrNameLst>
                                          <p:attrName>ppt_y</p:attrName>
                                        </p:attrNameLst>
                                      </p:cBhvr>
                                      <p:tavLst>
                                        <p:tav tm="0">
                                          <p:val>
                                            <p:strVal val="ppt_y"/>
                                          </p:val>
                                        </p:tav>
                                        <p:tav tm="100000">
                                          <p:val>
                                            <p:strVal val="0-ppt_h/2"/>
                                          </p:val>
                                        </p:tav>
                                      </p:tavLst>
                                    </p:anim>
                                    <p:set>
                                      <p:cBhvr>
                                        <p:cTn id="1278" dur="1" fill="hold">
                                          <p:stCondLst>
                                            <p:cond delay="3499"/>
                                          </p:stCondLst>
                                        </p:cTn>
                                        <p:tgtEl>
                                          <p:spTgt spid="142"/>
                                        </p:tgtEl>
                                        <p:attrNameLst>
                                          <p:attrName>style.visibility</p:attrName>
                                        </p:attrNameLst>
                                      </p:cBhvr>
                                      <p:to>
                                        <p:strVal val="hidden"/>
                                      </p:to>
                                    </p:set>
                                  </p:childTnLst>
                                </p:cTn>
                              </p:par>
                              <p:par>
                                <p:cTn id="1279" presetID="2" presetClass="exit" presetSubtype="1" fill="hold" grpId="2" nodeType="withEffect">
                                  <p:stCondLst>
                                    <p:cond delay="0"/>
                                  </p:stCondLst>
                                  <p:childTnLst>
                                    <p:anim calcmode="lin" valueType="num">
                                      <p:cBhvr additive="base">
                                        <p:cTn id="1280" dur="3500"/>
                                        <p:tgtEl>
                                          <p:spTgt spid="143"/>
                                        </p:tgtEl>
                                        <p:attrNameLst>
                                          <p:attrName>ppt_x</p:attrName>
                                        </p:attrNameLst>
                                      </p:cBhvr>
                                      <p:tavLst>
                                        <p:tav tm="0">
                                          <p:val>
                                            <p:strVal val="ppt_x"/>
                                          </p:val>
                                        </p:tav>
                                        <p:tav tm="100000">
                                          <p:val>
                                            <p:strVal val="ppt_x"/>
                                          </p:val>
                                        </p:tav>
                                      </p:tavLst>
                                    </p:anim>
                                    <p:anim calcmode="lin" valueType="num">
                                      <p:cBhvr additive="base">
                                        <p:cTn id="1281" dur="3500"/>
                                        <p:tgtEl>
                                          <p:spTgt spid="143"/>
                                        </p:tgtEl>
                                        <p:attrNameLst>
                                          <p:attrName>ppt_y</p:attrName>
                                        </p:attrNameLst>
                                      </p:cBhvr>
                                      <p:tavLst>
                                        <p:tav tm="0">
                                          <p:val>
                                            <p:strVal val="ppt_y"/>
                                          </p:val>
                                        </p:tav>
                                        <p:tav tm="100000">
                                          <p:val>
                                            <p:strVal val="0-ppt_h/2"/>
                                          </p:val>
                                        </p:tav>
                                      </p:tavLst>
                                    </p:anim>
                                    <p:set>
                                      <p:cBhvr>
                                        <p:cTn id="1282" dur="1" fill="hold">
                                          <p:stCondLst>
                                            <p:cond delay="3499"/>
                                          </p:stCondLst>
                                        </p:cTn>
                                        <p:tgtEl>
                                          <p:spTgt spid="143"/>
                                        </p:tgtEl>
                                        <p:attrNameLst>
                                          <p:attrName>style.visibility</p:attrName>
                                        </p:attrNameLst>
                                      </p:cBhvr>
                                      <p:to>
                                        <p:strVal val="hidden"/>
                                      </p:to>
                                    </p:set>
                                  </p:childTnLst>
                                </p:cTn>
                              </p:par>
                              <p:par>
                                <p:cTn id="1283" presetID="2" presetClass="exit" presetSubtype="1" fill="hold" grpId="2" nodeType="withEffect">
                                  <p:stCondLst>
                                    <p:cond delay="0"/>
                                  </p:stCondLst>
                                  <p:childTnLst>
                                    <p:anim calcmode="lin" valueType="num">
                                      <p:cBhvr additive="base">
                                        <p:cTn id="1284" dur="3500"/>
                                        <p:tgtEl>
                                          <p:spTgt spid="144"/>
                                        </p:tgtEl>
                                        <p:attrNameLst>
                                          <p:attrName>ppt_x</p:attrName>
                                        </p:attrNameLst>
                                      </p:cBhvr>
                                      <p:tavLst>
                                        <p:tav tm="0">
                                          <p:val>
                                            <p:strVal val="ppt_x"/>
                                          </p:val>
                                        </p:tav>
                                        <p:tav tm="100000">
                                          <p:val>
                                            <p:strVal val="ppt_x"/>
                                          </p:val>
                                        </p:tav>
                                      </p:tavLst>
                                    </p:anim>
                                    <p:anim calcmode="lin" valueType="num">
                                      <p:cBhvr additive="base">
                                        <p:cTn id="1285" dur="3500"/>
                                        <p:tgtEl>
                                          <p:spTgt spid="144"/>
                                        </p:tgtEl>
                                        <p:attrNameLst>
                                          <p:attrName>ppt_y</p:attrName>
                                        </p:attrNameLst>
                                      </p:cBhvr>
                                      <p:tavLst>
                                        <p:tav tm="0">
                                          <p:val>
                                            <p:strVal val="ppt_y"/>
                                          </p:val>
                                        </p:tav>
                                        <p:tav tm="100000">
                                          <p:val>
                                            <p:strVal val="0-ppt_h/2"/>
                                          </p:val>
                                        </p:tav>
                                      </p:tavLst>
                                    </p:anim>
                                    <p:set>
                                      <p:cBhvr>
                                        <p:cTn id="1286" dur="1" fill="hold">
                                          <p:stCondLst>
                                            <p:cond delay="3499"/>
                                          </p:stCondLst>
                                        </p:cTn>
                                        <p:tgtEl>
                                          <p:spTgt spid="144"/>
                                        </p:tgtEl>
                                        <p:attrNameLst>
                                          <p:attrName>style.visibility</p:attrName>
                                        </p:attrNameLst>
                                      </p:cBhvr>
                                      <p:to>
                                        <p:strVal val="hidden"/>
                                      </p:to>
                                    </p:set>
                                  </p:childTnLst>
                                </p:cTn>
                              </p:par>
                              <p:par>
                                <p:cTn id="1287" presetID="2" presetClass="exit" presetSubtype="1" fill="hold" grpId="2" nodeType="withEffect">
                                  <p:stCondLst>
                                    <p:cond delay="0"/>
                                  </p:stCondLst>
                                  <p:childTnLst>
                                    <p:anim calcmode="lin" valueType="num">
                                      <p:cBhvr additive="base">
                                        <p:cTn id="1288" dur="3500"/>
                                        <p:tgtEl>
                                          <p:spTgt spid="145"/>
                                        </p:tgtEl>
                                        <p:attrNameLst>
                                          <p:attrName>ppt_x</p:attrName>
                                        </p:attrNameLst>
                                      </p:cBhvr>
                                      <p:tavLst>
                                        <p:tav tm="0">
                                          <p:val>
                                            <p:strVal val="ppt_x"/>
                                          </p:val>
                                        </p:tav>
                                        <p:tav tm="100000">
                                          <p:val>
                                            <p:strVal val="ppt_x"/>
                                          </p:val>
                                        </p:tav>
                                      </p:tavLst>
                                    </p:anim>
                                    <p:anim calcmode="lin" valueType="num">
                                      <p:cBhvr additive="base">
                                        <p:cTn id="1289" dur="3500"/>
                                        <p:tgtEl>
                                          <p:spTgt spid="145"/>
                                        </p:tgtEl>
                                        <p:attrNameLst>
                                          <p:attrName>ppt_y</p:attrName>
                                        </p:attrNameLst>
                                      </p:cBhvr>
                                      <p:tavLst>
                                        <p:tav tm="0">
                                          <p:val>
                                            <p:strVal val="ppt_y"/>
                                          </p:val>
                                        </p:tav>
                                        <p:tav tm="100000">
                                          <p:val>
                                            <p:strVal val="0-ppt_h/2"/>
                                          </p:val>
                                        </p:tav>
                                      </p:tavLst>
                                    </p:anim>
                                    <p:set>
                                      <p:cBhvr>
                                        <p:cTn id="1290" dur="1" fill="hold">
                                          <p:stCondLst>
                                            <p:cond delay="3499"/>
                                          </p:stCondLst>
                                        </p:cTn>
                                        <p:tgtEl>
                                          <p:spTgt spid="145"/>
                                        </p:tgtEl>
                                        <p:attrNameLst>
                                          <p:attrName>style.visibility</p:attrName>
                                        </p:attrNameLst>
                                      </p:cBhvr>
                                      <p:to>
                                        <p:strVal val="hidden"/>
                                      </p:to>
                                    </p:set>
                                  </p:childTnLst>
                                </p:cTn>
                              </p:par>
                              <p:par>
                                <p:cTn id="1291" presetID="2" presetClass="exit" presetSubtype="1" fill="hold" grpId="2" nodeType="withEffect">
                                  <p:stCondLst>
                                    <p:cond delay="0"/>
                                  </p:stCondLst>
                                  <p:childTnLst>
                                    <p:anim calcmode="lin" valueType="num">
                                      <p:cBhvr additive="base">
                                        <p:cTn id="1292" dur="3500"/>
                                        <p:tgtEl>
                                          <p:spTgt spid="146"/>
                                        </p:tgtEl>
                                        <p:attrNameLst>
                                          <p:attrName>ppt_x</p:attrName>
                                        </p:attrNameLst>
                                      </p:cBhvr>
                                      <p:tavLst>
                                        <p:tav tm="0">
                                          <p:val>
                                            <p:strVal val="ppt_x"/>
                                          </p:val>
                                        </p:tav>
                                        <p:tav tm="100000">
                                          <p:val>
                                            <p:strVal val="ppt_x"/>
                                          </p:val>
                                        </p:tav>
                                      </p:tavLst>
                                    </p:anim>
                                    <p:anim calcmode="lin" valueType="num">
                                      <p:cBhvr additive="base">
                                        <p:cTn id="1293" dur="3500"/>
                                        <p:tgtEl>
                                          <p:spTgt spid="146"/>
                                        </p:tgtEl>
                                        <p:attrNameLst>
                                          <p:attrName>ppt_y</p:attrName>
                                        </p:attrNameLst>
                                      </p:cBhvr>
                                      <p:tavLst>
                                        <p:tav tm="0">
                                          <p:val>
                                            <p:strVal val="ppt_y"/>
                                          </p:val>
                                        </p:tav>
                                        <p:tav tm="100000">
                                          <p:val>
                                            <p:strVal val="0-ppt_h/2"/>
                                          </p:val>
                                        </p:tav>
                                      </p:tavLst>
                                    </p:anim>
                                    <p:set>
                                      <p:cBhvr>
                                        <p:cTn id="1294" dur="1" fill="hold">
                                          <p:stCondLst>
                                            <p:cond delay="3499"/>
                                          </p:stCondLst>
                                        </p:cTn>
                                        <p:tgtEl>
                                          <p:spTgt spid="146"/>
                                        </p:tgtEl>
                                        <p:attrNameLst>
                                          <p:attrName>style.visibility</p:attrName>
                                        </p:attrNameLst>
                                      </p:cBhvr>
                                      <p:to>
                                        <p:strVal val="hidden"/>
                                      </p:to>
                                    </p:set>
                                  </p:childTnLst>
                                </p:cTn>
                              </p:par>
                              <p:par>
                                <p:cTn id="1295" presetID="2" presetClass="exit" presetSubtype="1" fill="hold" grpId="2" nodeType="withEffect">
                                  <p:stCondLst>
                                    <p:cond delay="0"/>
                                  </p:stCondLst>
                                  <p:childTnLst>
                                    <p:anim calcmode="lin" valueType="num">
                                      <p:cBhvr additive="base">
                                        <p:cTn id="1296" dur="3500"/>
                                        <p:tgtEl>
                                          <p:spTgt spid="147"/>
                                        </p:tgtEl>
                                        <p:attrNameLst>
                                          <p:attrName>ppt_x</p:attrName>
                                        </p:attrNameLst>
                                      </p:cBhvr>
                                      <p:tavLst>
                                        <p:tav tm="0">
                                          <p:val>
                                            <p:strVal val="ppt_x"/>
                                          </p:val>
                                        </p:tav>
                                        <p:tav tm="100000">
                                          <p:val>
                                            <p:strVal val="ppt_x"/>
                                          </p:val>
                                        </p:tav>
                                      </p:tavLst>
                                    </p:anim>
                                    <p:anim calcmode="lin" valueType="num">
                                      <p:cBhvr additive="base">
                                        <p:cTn id="1297" dur="3500"/>
                                        <p:tgtEl>
                                          <p:spTgt spid="147"/>
                                        </p:tgtEl>
                                        <p:attrNameLst>
                                          <p:attrName>ppt_y</p:attrName>
                                        </p:attrNameLst>
                                      </p:cBhvr>
                                      <p:tavLst>
                                        <p:tav tm="0">
                                          <p:val>
                                            <p:strVal val="ppt_y"/>
                                          </p:val>
                                        </p:tav>
                                        <p:tav tm="100000">
                                          <p:val>
                                            <p:strVal val="0-ppt_h/2"/>
                                          </p:val>
                                        </p:tav>
                                      </p:tavLst>
                                    </p:anim>
                                    <p:set>
                                      <p:cBhvr>
                                        <p:cTn id="1298" dur="1" fill="hold">
                                          <p:stCondLst>
                                            <p:cond delay="3499"/>
                                          </p:stCondLst>
                                        </p:cTn>
                                        <p:tgtEl>
                                          <p:spTgt spid="147"/>
                                        </p:tgtEl>
                                        <p:attrNameLst>
                                          <p:attrName>style.visibility</p:attrName>
                                        </p:attrNameLst>
                                      </p:cBhvr>
                                      <p:to>
                                        <p:strVal val="hidden"/>
                                      </p:to>
                                    </p:set>
                                  </p:childTnLst>
                                </p:cTn>
                              </p:par>
                              <p:par>
                                <p:cTn id="1299" presetID="2" presetClass="exit" presetSubtype="1" fill="hold" grpId="2" nodeType="withEffect">
                                  <p:stCondLst>
                                    <p:cond delay="0"/>
                                  </p:stCondLst>
                                  <p:childTnLst>
                                    <p:anim calcmode="lin" valueType="num">
                                      <p:cBhvr additive="base">
                                        <p:cTn id="1300" dur="3500"/>
                                        <p:tgtEl>
                                          <p:spTgt spid="148"/>
                                        </p:tgtEl>
                                        <p:attrNameLst>
                                          <p:attrName>ppt_x</p:attrName>
                                        </p:attrNameLst>
                                      </p:cBhvr>
                                      <p:tavLst>
                                        <p:tav tm="0">
                                          <p:val>
                                            <p:strVal val="ppt_x"/>
                                          </p:val>
                                        </p:tav>
                                        <p:tav tm="100000">
                                          <p:val>
                                            <p:strVal val="ppt_x"/>
                                          </p:val>
                                        </p:tav>
                                      </p:tavLst>
                                    </p:anim>
                                    <p:anim calcmode="lin" valueType="num">
                                      <p:cBhvr additive="base">
                                        <p:cTn id="1301" dur="3500"/>
                                        <p:tgtEl>
                                          <p:spTgt spid="148"/>
                                        </p:tgtEl>
                                        <p:attrNameLst>
                                          <p:attrName>ppt_y</p:attrName>
                                        </p:attrNameLst>
                                      </p:cBhvr>
                                      <p:tavLst>
                                        <p:tav tm="0">
                                          <p:val>
                                            <p:strVal val="ppt_y"/>
                                          </p:val>
                                        </p:tav>
                                        <p:tav tm="100000">
                                          <p:val>
                                            <p:strVal val="0-ppt_h/2"/>
                                          </p:val>
                                        </p:tav>
                                      </p:tavLst>
                                    </p:anim>
                                    <p:set>
                                      <p:cBhvr>
                                        <p:cTn id="1302" dur="1" fill="hold">
                                          <p:stCondLst>
                                            <p:cond delay="3499"/>
                                          </p:stCondLst>
                                        </p:cTn>
                                        <p:tgtEl>
                                          <p:spTgt spid="148"/>
                                        </p:tgtEl>
                                        <p:attrNameLst>
                                          <p:attrName>style.visibility</p:attrName>
                                        </p:attrNameLst>
                                      </p:cBhvr>
                                      <p:to>
                                        <p:strVal val="hidden"/>
                                      </p:to>
                                    </p:set>
                                  </p:childTnLst>
                                </p:cTn>
                              </p:par>
                              <p:par>
                                <p:cTn id="1303" presetID="2" presetClass="exit" presetSubtype="1" fill="hold" grpId="2" nodeType="withEffect">
                                  <p:stCondLst>
                                    <p:cond delay="0"/>
                                  </p:stCondLst>
                                  <p:childTnLst>
                                    <p:anim calcmode="lin" valueType="num">
                                      <p:cBhvr additive="base">
                                        <p:cTn id="1304" dur="3500"/>
                                        <p:tgtEl>
                                          <p:spTgt spid="149"/>
                                        </p:tgtEl>
                                        <p:attrNameLst>
                                          <p:attrName>ppt_x</p:attrName>
                                        </p:attrNameLst>
                                      </p:cBhvr>
                                      <p:tavLst>
                                        <p:tav tm="0">
                                          <p:val>
                                            <p:strVal val="ppt_x"/>
                                          </p:val>
                                        </p:tav>
                                        <p:tav tm="100000">
                                          <p:val>
                                            <p:strVal val="ppt_x"/>
                                          </p:val>
                                        </p:tav>
                                      </p:tavLst>
                                    </p:anim>
                                    <p:anim calcmode="lin" valueType="num">
                                      <p:cBhvr additive="base">
                                        <p:cTn id="1305" dur="3500"/>
                                        <p:tgtEl>
                                          <p:spTgt spid="149"/>
                                        </p:tgtEl>
                                        <p:attrNameLst>
                                          <p:attrName>ppt_y</p:attrName>
                                        </p:attrNameLst>
                                      </p:cBhvr>
                                      <p:tavLst>
                                        <p:tav tm="0">
                                          <p:val>
                                            <p:strVal val="ppt_y"/>
                                          </p:val>
                                        </p:tav>
                                        <p:tav tm="100000">
                                          <p:val>
                                            <p:strVal val="0-ppt_h/2"/>
                                          </p:val>
                                        </p:tav>
                                      </p:tavLst>
                                    </p:anim>
                                    <p:set>
                                      <p:cBhvr>
                                        <p:cTn id="1306" dur="1" fill="hold">
                                          <p:stCondLst>
                                            <p:cond delay="3499"/>
                                          </p:stCondLst>
                                        </p:cTn>
                                        <p:tgtEl>
                                          <p:spTgt spid="149"/>
                                        </p:tgtEl>
                                        <p:attrNameLst>
                                          <p:attrName>style.visibility</p:attrName>
                                        </p:attrNameLst>
                                      </p:cBhvr>
                                      <p:to>
                                        <p:strVal val="hidden"/>
                                      </p:to>
                                    </p:set>
                                  </p:childTnLst>
                                </p:cTn>
                              </p:par>
                              <p:par>
                                <p:cTn id="1307" presetID="2" presetClass="entr" presetSubtype="4" fill="hold" grpId="0" nodeType="withEffect">
                                  <p:stCondLst>
                                    <p:cond delay="0"/>
                                  </p:stCondLst>
                                  <p:childTnLst>
                                    <p:set>
                                      <p:cBhvr>
                                        <p:cTn id="1308" dur="1" fill="hold">
                                          <p:stCondLst>
                                            <p:cond delay="0"/>
                                          </p:stCondLst>
                                        </p:cTn>
                                        <p:tgtEl>
                                          <p:spTgt spid="150"/>
                                        </p:tgtEl>
                                        <p:attrNameLst>
                                          <p:attrName>style.visibility</p:attrName>
                                        </p:attrNameLst>
                                      </p:cBhvr>
                                      <p:to>
                                        <p:strVal val="visible"/>
                                      </p:to>
                                    </p:set>
                                    <p:anim calcmode="lin" valueType="num">
                                      <p:cBhvr additive="base">
                                        <p:cTn id="1309" dur="3500" fill="hold"/>
                                        <p:tgtEl>
                                          <p:spTgt spid="150"/>
                                        </p:tgtEl>
                                        <p:attrNameLst>
                                          <p:attrName>ppt_x</p:attrName>
                                        </p:attrNameLst>
                                      </p:cBhvr>
                                      <p:tavLst>
                                        <p:tav tm="0">
                                          <p:val>
                                            <p:strVal val="#ppt_x"/>
                                          </p:val>
                                        </p:tav>
                                        <p:tav tm="100000">
                                          <p:val>
                                            <p:strVal val="#ppt_x"/>
                                          </p:val>
                                        </p:tav>
                                      </p:tavLst>
                                    </p:anim>
                                    <p:anim calcmode="lin" valueType="num">
                                      <p:cBhvr additive="base">
                                        <p:cTn id="1310" dur="3500" fill="hold"/>
                                        <p:tgtEl>
                                          <p:spTgt spid="150"/>
                                        </p:tgtEl>
                                        <p:attrNameLst>
                                          <p:attrName>ppt_y</p:attrName>
                                        </p:attrNameLst>
                                      </p:cBhvr>
                                      <p:tavLst>
                                        <p:tav tm="0">
                                          <p:val>
                                            <p:strVal val="1+#ppt_h/2"/>
                                          </p:val>
                                        </p:tav>
                                        <p:tav tm="100000">
                                          <p:val>
                                            <p:strVal val="#ppt_y"/>
                                          </p:val>
                                        </p:tav>
                                      </p:tavLst>
                                    </p:anim>
                                  </p:childTnLst>
                                </p:cTn>
                              </p:par>
                              <p:par>
                                <p:cTn id="1311" presetID="2" presetClass="entr" presetSubtype="4" fill="hold" grpId="0" nodeType="withEffect">
                                  <p:stCondLst>
                                    <p:cond delay="0"/>
                                  </p:stCondLst>
                                  <p:childTnLst>
                                    <p:set>
                                      <p:cBhvr>
                                        <p:cTn id="1312" dur="1" fill="hold">
                                          <p:stCondLst>
                                            <p:cond delay="0"/>
                                          </p:stCondLst>
                                        </p:cTn>
                                        <p:tgtEl>
                                          <p:spTgt spid="151"/>
                                        </p:tgtEl>
                                        <p:attrNameLst>
                                          <p:attrName>style.visibility</p:attrName>
                                        </p:attrNameLst>
                                      </p:cBhvr>
                                      <p:to>
                                        <p:strVal val="visible"/>
                                      </p:to>
                                    </p:set>
                                    <p:anim calcmode="lin" valueType="num">
                                      <p:cBhvr additive="base">
                                        <p:cTn id="1313" dur="3500" fill="hold"/>
                                        <p:tgtEl>
                                          <p:spTgt spid="151"/>
                                        </p:tgtEl>
                                        <p:attrNameLst>
                                          <p:attrName>ppt_x</p:attrName>
                                        </p:attrNameLst>
                                      </p:cBhvr>
                                      <p:tavLst>
                                        <p:tav tm="0">
                                          <p:val>
                                            <p:strVal val="#ppt_x"/>
                                          </p:val>
                                        </p:tav>
                                        <p:tav tm="100000">
                                          <p:val>
                                            <p:strVal val="#ppt_x"/>
                                          </p:val>
                                        </p:tav>
                                      </p:tavLst>
                                    </p:anim>
                                    <p:anim calcmode="lin" valueType="num">
                                      <p:cBhvr additive="base">
                                        <p:cTn id="1314" dur="3500" fill="hold"/>
                                        <p:tgtEl>
                                          <p:spTgt spid="151"/>
                                        </p:tgtEl>
                                        <p:attrNameLst>
                                          <p:attrName>ppt_y</p:attrName>
                                        </p:attrNameLst>
                                      </p:cBhvr>
                                      <p:tavLst>
                                        <p:tav tm="0">
                                          <p:val>
                                            <p:strVal val="1+#ppt_h/2"/>
                                          </p:val>
                                        </p:tav>
                                        <p:tav tm="100000">
                                          <p:val>
                                            <p:strVal val="#ppt_y"/>
                                          </p:val>
                                        </p:tav>
                                      </p:tavLst>
                                    </p:anim>
                                  </p:childTnLst>
                                </p:cTn>
                              </p:par>
                              <p:par>
                                <p:cTn id="1315" presetID="2" presetClass="entr" presetSubtype="4" fill="hold" grpId="0" nodeType="withEffect">
                                  <p:stCondLst>
                                    <p:cond delay="0"/>
                                  </p:stCondLst>
                                  <p:childTnLst>
                                    <p:set>
                                      <p:cBhvr>
                                        <p:cTn id="1316" dur="1" fill="hold">
                                          <p:stCondLst>
                                            <p:cond delay="0"/>
                                          </p:stCondLst>
                                        </p:cTn>
                                        <p:tgtEl>
                                          <p:spTgt spid="152"/>
                                        </p:tgtEl>
                                        <p:attrNameLst>
                                          <p:attrName>style.visibility</p:attrName>
                                        </p:attrNameLst>
                                      </p:cBhvr>
                                      <p:to>
                                        <p:strVal val="visible"/>
                                      </p:to>
                                    </p:set>
                                    <p:anim calcmode="lin" valueType="num">
                                      <p:cBhvr additive="base">
                                        <p:cTn id="1317" dur="3500" fill="hold"/>
                                        <p:tgtEl>
                                          <p:spTgt spid="152"/>
                                        </p:tgtEl>
                                        <p:attrNameLst>
                                          <p:attrName>ppt_x</p:attrName>
                                        </p:attrNameLst>
                                      </p:cBhvr>
                                      <p:tavLst>
                                        <p:tav tm="0">
                                          <p:val>
                                            <p:strVal val="#ppt_x"/>
                                          </p:val>
                                        </p:tav>
                                        <p:tav tm="100000">
                                          <p:val>
                                            <p:strVal val="#ppt_x"/>
                                          </p:val>
                                        </p:tav>
                                      </p:tavLst>
                                    </p:anim>
                                    <p:anim calcmode="lin" valueType="num">
                                      <p:cBhvr additive="base">
                                        <p:cTn id="1318" dur="3500" fill="hold"/>
                                        <p:tgtEl>
                                          <p:spTgt spid="152"/>
                                        </p:tgtEl>
                                        <p:attrNameLst>
                                          <p:attrName>ppt_y</p:attrName>
                                        </p:attrNameLst>
                                      </p:cBhvr>
                                      <p:tavLst>
                                        <p:tav tm="0">
                                          <p:val>
                                            <p:strVal val="1+#ppt_h/2"/>
                                          </p:val>
                                        </p:tav>
                                        <p:tav tm="100000">
                                          <p:val>
                                            <p:strVal val="#ppt_y"/>
                                          </p:val>
                                        </p:tav>
                                      </p:tavLst>
                                    </p:anim>
                                  </p:childTnLst>
                                </p:cTn>
                              </p:par>
                              <p:par>
                                <p:cTn id="1319" presetID="2" presetClass="entr" presetSubtype="4" fill="hold" grpId="0" nodeType="withEffect">
                                  <p:stCondLst>
                                    <p:cond delay="0"/>
                                  </p:stCondLst>
                                  <p:childTnLst>
                                    <p:set>
                                      <p:cBhvr>
                                        <p:cTn id="1320" dur="1" fill="hold">
                                          <p:stCondLst>
                                            <p:cond delay="0"/>
                                          </p:stCondLst>
                                        </p:cTn>
                                        <p:tgtEl>
                                          <p:spTgt spid="153"/>
                                        </p:tgtEl>
                                        <p:attrNameLst>
                                          <p:attrName>style.visibility</p:attrName>
                                        </p:attrNameLst>
                                      </p:cBhvr>
                                      <p:to>
                                        <p:strVal val="visible"/>
                                      </p:to>
                                    </p:set>
                                    <p:anim calcmode="lin" valueType="num">
                                      <p:cBhvr additive="base">
                                        <p:cTn id="1321" dur="3500" fill="hold"/>
                                        <p:tgtEl>
                                          <p:spTgt spid="153"/>
                                        </p:tgtEl>
                                        <p:attrNameLst>
                                          <p:attrName>ppt_x</p:attrName>
                                        </p:attrNameLst>
                                      </p:cBhvr>
                                      <p:tavLst>
                                        <p:tav tm="0">
                                          <p:val>
                                            <p:strVal val="#ppt_x"/>
                                          </p:val>
                                        </p:tav>
                                        <p:tav tm="100000">
                                          <p:val>
                                            <p:strVal val="#ppt_x"/>
                                          </p:val>
                                        </p:tav>
                                      </p:tavLst>
                                    </p:anim>
                                    <p:anim calcmode="lin" valueType="num">
                                      <p:cBhvr additive="base">
                                        <p:cTn id="1322" dur="3500" fill="hold"/>
                                        <p:tgtEl>
                                          <p:spTgt spid="153"/>
                                        </p:tgtEl>
                                        <p:attrNameLst>
                                          <p:attrName>ppt_y</p:attrName>
                                        </p:attrNameLst>
                                      </p:cBhvr>
                                      <p:tavLst>
                                        <p:tav tm="0">
                                          <p:val>
                                            <p:strVal val="1+#ppt_h/2"/>
                                          </p:val>
                                        </p:tav>
                                        <p:tav tm="100000">
                                          <p:val>
                                            <p:strVal val="#ppt_y"/>
                                          </p:val>
                                        </p:tav>
                                      </p:tavLst>
                                    </p:anim>
                                  </p:childTnLst>
                                </p:cTn>
                              </p:par>
                              <p:par>
                                <p:cTn id="1323" presetID="2" presetClass="entr" presetSubtype="4" fill="hold" grpId="0" nodeType="withEffect">
                                  <p:stCondLst>
                                    <p:cond delay="0"/>
                                  </p:stCondLst>
                                  <p:childTnLst>
                                    <p:set>
                                      <p:cBhvr>
                                        <p:cTn id="1324" dur="1" fill="hold">
                                          <p:stCondLst>
                                            <p:cond delay="0"/>
                                          </p:stCondLst>
                                        </p:cTn>
                                        <p:tgtEl>
                                          <p:spTgt spid="154"/>
                                        </p:tgtEl>
                                        <p:attrNameLst>
                                          <p:attrName>style.visibility</p:attrName>
                                        </p:attrNameLst>
                                      </p:cBhvr>
                                      <p:to>
                                        <p:strVal val="visible"/>
                                      </p:to>
                                    </p:set>
                                    <p:anim calcmode="lin" valueType="num">
                                      <p:cBhvr additive="base">
                                        <p:cTn id="1325" dur="3500" fill="hold"/>
                                        <p:tgtEl>
                                          <p:spTgt spid="154"/>
                                        </p:tgtEl>
                                        <p:attrNameLst>
                                          <p:attrName>ppt_x</p:attrName>
                                        </p:attrNameLst>
                                      </p:cBhvr>
                                      <p:tavLst>
                                        <p:tav tm="0">
                                          <p:val>
                                            <p:strVal val="#ppt_x"/>
                                          </p:val>
                                        </p:tav>
                                        <p:tav tm="100000">
                                          <p:val>
                                            <p:strVal val="#ppt_x"/>
                                          </p:val>
                                        </p:tav>
                                      </p:tavLst>
                                    </p:anim>
                                    <p:anim calcmode="lin" valueType="num">
                                      <p:cBhvr additive="base">
                                        <p:cTn id="1326" dur="3500" fill="hold"/>
                                        <p:tgtEl>
                                          <p:spTgt spid="154"/>
                                        </p:tgtEl>
                                        <p:attrNameLst>
                                          <p:attrName>ppt_y</p:attrName>
                                        </p:attrNameLst>
                                      </p:cBhvr>
                                      <p:tavLst>
                                        <p:tav tm="0">
                                          <p:val>
                                            <p:strVal val="1+#ppt_h/2"/>
                                          </p:val>
                                        </p:tav>
                                        <p:tav tm="100000">
                                          <p:val>
                                            <p:strVal val="#ppt_y"/>
                                          </p:val>
                                        </p:tav>
                                      </p:tavLst>
                                    </p:anim>
                                  </p:childTnLst>
                                </p:cTn>
                              </p:par>
                              <p:par>
                                <p:cTn id="1327" presetID="2" presetClass="entr" presetSubtype="4" fill="hold" grpId="0" nodeType="withEffect">
                                  <p:stCondLst>
                                    <p:cond delay="0"/>
                                  </p:stCondLst>
                                  <p:childTnLst>
                                    <p:set>
                                      <p:cBhvr>
                                        <p:cTn id="1328" dur="1" fill="hold">
                                          <p:stCondLst>
                                            <p:cond delay="0"/>
                                          </p:stCondLst>
                                        </p:cTn>
                                        <p:tgtEl>
                                          <p:spTgt spid="155"/>
                                        </p:tgtEl>
                                        <p:attrNameLst>
                                          <p:attrName>style.visibility</p:attrName>
                                        </p:attrNameLst>
                                      </p:cBhvr>
                                      <p:to>
                                        <p:strVal val="visible"/>
                                      </p:to>
                                    </p:set>
                                    <p:anim calcmode="lin" valueType="num">
                                      <p:cBhvr additive="base">
                                        <p:cTn id="1329" dur="3500" fill="hold"/>
                                        <p:tgtEl>
                                          <p:spTgt spid="155"/>
                                        </p:tgtEl>
                                        <p:attrNameLst>
                                          <p:attrName>ppt_x</p:attrName>
                                        </p:attrNameLst>
                                      </p:cBhvr>
                                      <p:tavLst>
                                        <p:tav tm="0">
                                          <p:val>
                                            <p:strVal val="#ppt_x"/>
                                          </p:val>
                                        </p:tav>
                                        <p:tav tm="100000">
                                          <p:val>
                                            <p:strVal val="#ppt_x"/>
                                          </p:val>
                                        </p:tav>
                                      </p:tavLst>
                                    </p:anim>
                                    <p:anim calcmode="lin" valueType="num">
                                      <p:cBhvr additive="base">
                                        <p:cTn id="1330" dur="3500" fill="hold"/>
                                        <p:tgtEl>
                                          <p:spTgt spid="155"/>
                                        </p:tgtEl>
                                        <p:attrNameLst>
                                          <p:attrName>ppt_y</p:attrName>
                                        </p:attrNameLst>
                                      </p:cBhvr>
                                      <p:tavLst>
                                        <p:tav tm="0">
                                          <p:val>
                                            <p:strVal val="1+#ppt_h/2"/>
                                          </p:val>
                                        </p:tav>
                                        <p:tav tm="100000">
                                          <p:val>
                                            <p:strVal val="#ppt_y"/>
                                          </p:val>
                                        </p:tav>
                                      </p:tavLst>
                                    </p:anim>
                                  </p:childTnLst>
                                </p:cTn>
                              </p:par>
                              <p:par>
                                <p:cTn id="1331" presetID="2" presetClass="entr" presetSubtype="4" fill="hold" grpId="0" nodeType="withEffect">
                                  <p:stCondLst>
                                    <p:cond delay="0"/>
                                  </p:stCondLst>
                                  <p:childTnLst>
                                    <p:set>
                                      <p:cBhvr>
                                        <p:cTn id="1332" dur="1" fill="hold">
                                          <p:stCondLst>
                                            <p:cond delay="0"/>
                                          </p:stCondLst>
                                        </p:cTn>
                                        <p:tgtEl>
                                          <p:spTgt spid="156"/>
                                        </p:tgtEl>
                                        <p:attrNameLst>
                                          <p:attrName>style.visibility</p:attrName>
                                        </p:attrNameLst>
                                      </p:cBhvr>
                                      <p:to>
                                        <p:strVal val="visible"/>
                                      </p:to>
                                    </p:set>
                                    <p:anim calcmode="lin" valueType="num">
                                      <p:cBhvr additive="base">
                                        <p:cTn id="1333" dur="3500" fill="hold"/>
                                        <p:tgtEl>
                                          <p:spTgt spid="156"/>
                                        </p:tgtEl>
                                        <p:attrNameLst>
                                          <p:attrName>ppt_x</p:attrName>
                                        </p:attrNameLst>
                                      </p:cBhvr>
                                      <p:tavLst>
                                        <p:tav tm="0">
                                          <p:val>
                                            <p:strVal val="#ppt_x"/>
                                          </p:val>
                                        </p:tav>
                                        <p:tav tm="100000">
                                          <p:val>
                                            <p:strVal val="#ppt_x"/>
                                          </p:val>
                                        </p:tav>
                                      </p:tavLst>
                                    </p:anim>
                                    <p:anim calcmode="lin" valueType="num">
                                      <p:cBhvr additive="base">
                                        <p:cTn id="1334" dur="3500" fill="hold"/>
                                        <p:tgtEl>
                                          <p:spTgt spid="156"/>
                                        </p:tgtEl>
                                        <p:attrNameLst>
                                          <p:attrName>ppt_y</p:attrName>
                                        </p:attrNameLst>
                                      </p:cBhvr>
                                      <p:tavLst>
                                        <p:tav tm="0">
                                          <p:val>
                                            <p:strVal val="1+#ppt_h/2"/>
                                          </p:val>
                                        </p:tav>
                                        <p:tav tm="100000">
                                          <p:val>
                                            <p:strVal val="#ppt_y"/>
                                          </p:val>
                                        </p:tav>
                                      </p:tavLst>
                                    </p:anim>
                                  </p:childTnLst>
                                </p:cTn>
                              </p:par>
                              <p:par>
                                <p:cTn id="1335" presetID="2" presetClass="entr" presetSubtype="4" fill="hold" grpId="0" nodeType="withEffect">
                                  <p:stCondLst>
                                    <p:cond delay="0"/>
                                  </p:stCondLst>
                                  <p:childTnLst>
                                    <p:set>
                                      <p:cBhvr>
                                        <p:cTn id="1336" dur="1" fill="hold">
                                          <p:stCondLst>
                                            <p:cond delay="0"/>
                                          </p:stCondLst>
                                        </p:cTn>
                                        <p:tgtEl>
                                          <p:spTgt spid="157"/>
                                        </p:tgtEl>
                                        <p:attrNameLst>
                                          <p:attrName>style.visibility</p:attrName>
                                        </p:attrNameLst>
                                      </p:cBhvr>
                                      <p:to>
                                        <p:strVal val="visible"/>
                                      </p:to>
                                    </p:set>
                                    <p:anim calcmode="lin" valueType="num">
                                      <p:cBhvr additive="base">
                                        <p:cTn id="1337" dur="3500" fill="hold"/>
                                        <p:tgtEl>
                                          <p:spTgt spid="157"/>
                                        </p:tgtEl>
                                        <p:attrNameLst>
                                          <p:attrName>ppt_x</p:attrName>
                                        </p:attrNameLst>
                                      </p:cBhvr>
                                      <p:tavLst>
                                        <p:tav tm="0">
                                          <p:val>
                                            <p:strVal val="#ppt_x"/>
                                          </p:val>
                                        </p:tav>
                                        <p:tav tm="100000">
                                          <p:val>
                                            <p:strVal val="#ppt_x"/>
                                          </p:val>
                                        </p:tav>
                                      </p:tavLst>
                                    </p:anim>
                                    <p:anim calcmode="lin" valueType="num">
                                      <p:cBhvr additive="base">
                                        <p:cTn id="1338" dur="3500" fill="hold"/>
                                        <p:tgtEl>
                                          <p:spTgt spid="157"/>
                                        </p:tgtEl>
                                        <p:attrNameLst>
                                          <p:attrName>ppt_y</p:attrName>
                                        </p:attrNameLst>
                                      </p:cBhvr>
                                      <p:tavLst>
                                        <p:tav tm="0">
                                          <p:val>
                                            <p:strVal val="1+#ppt_h/2"/>
                                          </p:val>
                                        </p:tav>
                                        <p:tav tm="100000">
                                          <p:val>
                                            <p:strVal val="#ppt_y"/>
                                          </p:val>
                                        </p:tav>
                                      </p:tavLst>
                                    </p:anim>
                                  </p:childTnLst>
                                </p:cTn>
                              </p:par>
                              <p:par>
                                <p:cTn id="1339" presetID="2" presetClass="entr" presetSubtype="4" fill="hold" grpId="0" nodeType="withEffect">
                                  <p:stCondLst>
                                    <p:cond delay="0"/>
                                  </p:stCondLst>
                                  <p:childTnLst>
                                    <p:set>
                                      <p:cBhvr>
                                        <p:cTn id="1340" dur="1" fill="hold">
                                          <p:stCondLst>
                                            <p:cond delay="0"/>
                                          </p:stCondLst>
                                        </p:cTn>
                                        <p:tgtEl>
                                          <p:spTgt spid="158"/>
                                        </p:tgtEl>
                                        <p:attrNameLst>
                                          <p:attrName>style.visibility</p:attrName>
                                        </p:attrNameLst>
                                      </p:cBhvr>
                                      <p:to>
                                        <p:strVal val="visible"/>
                                      </p:to>
                                    </p:set>
                                    <p:anim calcmode="lin" valueType="num">
                                      <p:cBhvr additive="base">
                                        <p:cTn id="1341" dur="3500" fill="hold"/>
                                        <p:tgtEl>
                                          <p:spTgt spid="158"/>
                                        </p:tgtEl>
                                        <p:attrNameLst>
                                          <p:attrName>ppt_x</p:attrName>
                                        </p:attrNameLst>
                                      </p:cBhvr>
                                      <p:tavLst>
                                        <p:tav tm="0">
                                          <p:val>
                                            <p:strVal val="#ppt_x"/>
                                          </p:val>
                                        </p:tav>
                                        <p:tav tm="100000">
                                          <p:val>
                                            <p:strVal val="#ppt_x"/>
                                          </p:val>
                                        </p:tav>
                                      </p:tavLst>
                                    </p:anim>
                                    <p:anim calcmode="lin" valueType="num">
                                      <p:cBhvr additive="base">
                                        <p:cTn id="1342" dur="3500" fill="hold"/>
                                        <p:tgtEl>
                                          <p:spTgt spid="158"/>
                                        </p:tgtEl>
                                        <p:attrNameLst>
                                          <p:attrName>ppt_y</p:attrName>
                                        </p:attrNameLst>
                                      </p:cBhvr>
                                      <p:tavLst>
                                        <p:tav tm="0">
                                          <p:val>
                                            <p:strVal val="1+#ppt_h/2"/>
                                          </p:val>
                                        </p:tav>
                                        <p:tav tm="100000">
                                          <p:val>
                                            <p:strVal val="#ppt_y"/>
                                          </p:val>
                                        </p:tav>
                                      </p:tavLst>
                                    </p:anim>
                                  </p:childTnLst>
                                </p:cTn>
                              </p:par>
                              <p:par>
                                <p:cTn id="1343" presetID="2" presetClass="entr" presetSubtype="4" fill="hold" grpId="0" nodeType="withEffect">
                                  <p:stCondLst>
                                    <p:cond delay="0"/>
                                  </p:stCondLst>
                                  <p:childTnLst>
                                    <p:set>
                                      <p:cBhvr>
                                        <p:cTn id="1344" dur="1" fill="hold">
                                          <p:stCondLst>
                                            <p:cond delay="0"/>
                                          </p:stCondLst>
                                        </p:cTn>
                                        <p:tgtEl>
                                          <p:spTgt spid="159"/>
                                        </p:tgtEl>
                                        <p:attrNameLst>
                                          <p:attrName>style.visibility</p:attrName>
                                        </p:attrNameLst>
                                      </p:cBhvr>
                                      <p:to>
                                        <p:strVal val="visible"/>
                                      </p:to>
                                    </p:set>
                                    <p:anim calcmode="lin" valueType="num">
                                      <p:cBhvr additive="base">
                                        <p:cTn id="1345" dur="3500" fill="hold"/>
                                        <p:tgtEl>
                                          <p:spTgt spid="159"/>
                                        </p:tgtEl>
                                        <p:attrNameLst>
                                          <p:attrName>ppt_x</p:attrName>
                                        </p:attrNameLst>
                                      </p:cBhvr>
                                      <p:tavLst>
                                        <p:tav tm="0">
                                          <p:val>
                                            <p:strVal val="#ppt_x"/>
                                          </p:val>
                                        </p:tav>
                                        <p:tav tm="100000">
                                          <p:val>
                                            <p:strVal val="#ppt_x"/>
                                          </p:val>
                                        </p:tav>
                                      </p:tavLst>
                                    </p:anim>
                                    <p:anim calcmode="lin" valueType="num">
                                      <p:cBhvr additive="base">
                                        <p:cTn id="1346" dur="3500" fill="hold"/>
                                        <p:tgtEl>
                                          <p:spTgt spid="159"/>
                                        </p:tgtEl>
                                        <p:attrNameLst>
                                          <p:attrName>ppt_y</p:attrName>
                                        </p:attrNameLst>
                                      </p:cBhvr>
                                      <p:tavLst>
                                        <p:tav tm="0">
                                          <p:val>
                                            <p:strVal val="1+#ppt_h/2"/>
                                          </p:val>
                                        </p:tav>
                                        <p:tav tm="100000">
                                          <p:val>
                                            <p:strVal val="#ppt_y"/>
                                          </p:val>
                                        </p:tav>
                                      </p:tavLst>
                                    </p:anim>
                                  </p:childTnLst>
                                </p:cTn>
                              </p:par>
                              <p:par>
                                <p:cTn id="1347" presetID="2" presetClass="entr" presetSubtype="4" fill="hold" grpId="0" nodeType="withEffect">
                                  <p:stCondLst>
                                    <p:cond delay="0"/>
                                  </p:stCondLst>
                                  <p:childTnLst>
                                    <p:set>
                                      <p:cBhvr>
                                        <p:cTn id="1348" dur="1" fill="hold">
                                          <p:stCondLst>
                                            <p:cond delay="0"/>
                                          </p:stCondLst>
                                        </p:cTn>
                                        <p:tgtEl>
                                          <p:spTgt spid="160"/>
                                        </p:tgtEl>
                                        <p:attrNameLst>
                                          <p:attrName>style.visibility</p:attrName>
                                        </p:attrNameLst>
                                      </p:cBhvr>
                                      <p:to>
                                        <p:strVal val="visible"/>
                                      </p:to>
                                    </p:set>
                                    <p:anim calcmode="lin" valueType="num">
                                      <p:cBhvr additive="base">
                                        <p:cTn id="1349" dur="3500" fill="hold"/>
                                        <p:tgtEl>
                                          <p:spTgt spid="160"/>
                                        </p:tgtEl>
                                        <p:attrNameLst>
                                          <p:attrName>ppt_x</p:attrName>
                                        </p:attrNameLst>
                                      </p:cBhvr>
                                      <p:tavLst>
                                        <p:tav tm="0">
                                          <p:val>
                                            <p:strVal val="#ppt_x"/>
                                          </p:val>
                                        </p:tav>
                                        <p:tav tm="100000">
                                          <p:val>
                                            <p:strVal val="#ppt_x"/>
                                          </p:val>
                                        </p:tav>
                                      </p:tavLst>
                                    </p:anim>
                                    <p:anim calcmode="lin" valueType="num">
                                      <p:cBhvr additive="base">
                                        <p:cTn id="1350" dur="3500" fill="hold"/>
                                        <p:tgtEl>
                                          <p:spTgt spid="160"/>
                                        </p:tgtEl>
                                        <p:attrNameLst>
                                          <p:attrName>ppt_y</p:attrName>
                                        </p:attrNameLst>
                                      </p:cBhvr>
                                      <p:tavLst>
                                        <p:tav tm="0">
                                          <p:val>
                                            <p:strVal val="1+#ppt_h/2"/>
                                          </p:val>
                                        </p:tav>
                                        <p:tav tm="100000">
                                          <p:val>
                                            <p:strVal val="#ppt_y"/>
                                          </p:val>
                                        </p:tav>
                                      </p:tavLst>
                                    </p:anim>
                                  </p:childTnLst>
                                </p:cTn>
                              </p:par>
                              <p:par>
                                <p:cTn id="1351" presetID="2" presetClass="entr" presetSubtype="4" fill="hold" grpId="0" nodeType="withEffect">
                                  <p:stCondLst>
                                    <p:cond delay="0"/>
                                  </p:stCondLst>
                                  <p:childTnLst>
                                    <p:set>
                                      <p:cBhvr>
                                        <p:cTn id="1352" dur="1" fill="hold">
                                          <p:stCondLst>
                                            <p:cond delay="0"/>
                                          </p:stCondLst>
                                        </p:cTn>
                                        <p:tgtEl>
                                          <p:spTgt spid="161"/>
                                        </p:tgtEl>
                                        <p:attrNameLst>
                                          <p:attrName>style.visibility</p:attrName>
                                        </p:attrNameLst>
                                      </p:cBhvr>
                                      <p:to>
                                        <p:strVal val="visible"/>
                                      </p:to>
                                    </p:set>
                                    <p:anim calcmode="lin" valueType="num">
                                      <p:cBhvr additive="base">
                                        <p:cTn id="1353" dur="3500" fill="hold"/>
                                        <p:tgtEl>
                                          <p:spTgt spid="161"/>
                                        </p:tgtEl>
                                        <p:attrNameLst>
                                          <p:attrName>ppt_x</p:attrName>
                                        </p:attrNameLst>
                                      </p:cBhvr>
                                      <p:tavLst>
                                        <p:tav tm="0">
                                          <p:val>
                                            <p:strVal val="#ppt_x"/>
                                          </p:val>
                                        </p:tav>
                                        <p:tav tm="100000">
                                          <p:val>
                                            <p:strVal val="#ppt_x"/>
                                          </p:val>
                                        </p:tav>
                                      </p:tavLst>
                                    </p:anim>
                                    <p:anim calcmode="lin" valueType="num">
                                      <p:cBhvr additive="base">
                                        <p:cTn id="1354" dur="3500" fill="hold"/>
                                        <p:tgtEl>
                                          <p:spTgt spid="161"/>
                                        </p:tgtEl>
                                        <p:attrNameLst>
                                          <p:attrName>ppt_y</p:attrName>
                                        </p:attrNameLst>
                                      </p:cBhvr>
                                      <p:tavLst>
                                        <p:tav tm="0">
                                          <p:val>
                                            <p:strVal val="1+#ppt_h/2"/>
                                          </p:val>
                                        </p:tav>
                                        <p:tav tm="100000">
                                          <p:val>
                                            <p:strVal val="#ppt_y"/>
                                          </p:val>
                                        </p:tav>
                                      </p:tavLst>
                                    </p:anim>
                                  </p:childTnLst>
                                </p:cTn>
                              </p:par>
                              <p:par>
                                <p:cTn id="1355" presetID="2" presetClass="entr" presetSubtype="4" fill="hold" grpId="0" nodeType="withEffect">
                                  <p:stCondLst>
                                    <p:cond delay="0"/>
                                  </p:stCondLst>
                                  <p:childTnLst>
                                    <p:set>
                                      <p:cBhvr>
                                        <p:cTn id="1356" dur="1" fill="hold">
                                          <p:stCondLst>
                                            <p:cond delay="0"/>
                                          </p:stCondLst>
                                        </p:cTn>
                                        <p:tgtEl>
                                          <p:spTgt spid="162"/>
                                        </p:tgtEl>
                                        <p:attrNameLst>
                                          <p:attrName>style.visibility</p:attrName>
                                        </p:attrNameLst>
                                      </p:cBhvr>
                                      <p:to>
                                        <p:strVal val="visible"/>
                                      </p:to>
                                    </p:set>
                                    <p:anim calcmode="lin" valueType="num">
                                      <p:cBhvr additive="base">
                                        <p:cTn id="1357" dur="3500" fill="hold"/>
                                        <p:tgtEl>
                                          <p:spTgt spid="162"/>
                                        </p:tgtEl>
                                        <p:attrNameLst>
                                          <p:attrName>ppt_x</p:attrName>
                                        </p:attrNameLst>
                                      </p:cBhvr>
                                      <p:tavLst>
                                        <p:tav tm="0">
                                          <p:val>
                                            <p:strVal val="#ppt_x"/>
                                          </p:val>
                                        </p:tav>
                                        <p:tav tm="100000">
                                          <p:val>
                                            <p:strVal val="#ppt_x"/>
                                          </p:val>
                                        </p:tav>
                                      </p:tavLst>
                                    </p:anim>
                                    <p:anim calcmode="lin" valueType="num">
                                      <p:cBhvr additive="base">
                                        <p:cTn id="1358" dur="3500" fill="hold"/>
                                        <p:tgtEl>
                                          <p:spTgt spid="162"/>
                                        </p:tgtEl>
                                        <p:attrNameLst>
                                          <p:attrName>ppt_y</p:attrName>
                                        </p:attrNameLst>
                                      </p:cBhvr>
                                      <p:tavLst>
                                        <p:tav tm="0">
                                          <p:val>
                                            <p:strVal val="1+#ppt_h/2"/>
                                          </p:val>
                                        </p:tav>
                                        <p:tav tm="100000">
                                          <p:val>
                                            <p:strVal val="#ppt_y"/>
                                          </p:val>
                                        </p:tav>
                                      </p:tavLst>
                                    </p:anim>
                                  </p:childTnLst>
                                </p:cTn>
                              </p:par>
                              <p:par>
                                <p:cTn id="1359" presetID="2" presetClass="entr" presetSubtype="4" fill="hold" grpId="0" nodeType="withEffect">
                                  <p:stCondLst>
                                    <p:cond delay="0"/>
                                  </p:stCondLst>
                                  <p:childTnLst>
                                    <p:set>
                                      <p:cBhvr>
                                        <p:cTn id="1360" dur="1" fill="hold">
                                          <p:stCondLst>
                                            <p:cond delay="0"/>
                                          </p:stCondLst>
                                        </p:cTn>
                                        <p:tgtEl>
                                          <p:spTgt spid="163"/>
                                        </p:tgtEl>
                                        <p:attrNameLst>
                                          <p:attrName>style.visibility</p:attrName>
                                        </p:attrNameLst>
                                      </p:cBhvr>
                                      <p:to>
                                        <p:strVal val="visible"/>
                                      </p:to>
                                    </p:set>
                                    <p:anim calcmode="lin" valueType="num">
                                      <p:cBhvr additive="base">
                                        <p:cTn id="1361" dur="3500" fill="hold"/>
                                        <p:tgtEl>
                                          <p:spTgt spid="163"/>
                                        </p:tgtEl>
                                        <p:attrNameLst>
                                          <p:attrName>ppt_x</p:attrName>
                                        </p:attrNameLst>
                                      </p:cBhvr>
                                      <p:tavLst>
                                        <p:tav tm="0">
                                          <p:val>
                                            <p:strVal val="#ppt_x"/>
                                          </p:val>
                                        </p:tav>
                                        <p:tav tm="100000">
                                          <p:val>
                                            <p:strVal val="#ppt_x"/>
                                          </p:val>
                                        </p:tav>
                                      </p:tavLst>
                                    </p:anim>
                                    <p:anim calcmode="lin" valueType="num">
                                      <p:cBhvr additive="base">
                                        <p:cTn id="1362" dur="3500" fill="hold"/>
                                        <p:tgtEl>
                                          <p:spTgt spid="163"/>
                                        </p:tgtEl>
                                        <p:attrNameLst>
                                          <p:attrName>ppt_y</p:attrName>
                                        </p:attrNameLst>
                                      </p:cBhvr>
                                      <p:tavLst>
                                        <p:tav tm="0">
                                          <p:val>
                                            <p:strVal val="1+#ppt_h/2"/>
                                          </p:val>
                                        </p:tav>
                                        <p:tav tm="100000">
                                          <p:val>
                                            <p:strVal val="#ppt_y"/>
                                          </p:val>
                                        </p:tav>
                                      </p:tavLst>
                                    </p:anim>
                                  </p:childTnLst>
                                </p:cTn>
                              </p:par>
                              <p:par>
                                <p:cTn id="1363" presetID="8" presetClass="emph" presetSubtype="0" fill="hold" grpId="1" nodeType="withEffect">
                                  <p:stCondLst>
                                    <p:cond delay="0"/>
                                  </p:stCondLst>
                                  <p:childTnLst>
                                    <p:animRot by="21600000">
                                      <p:cBhvr>
                                        <p:cTn id="1364" dur="3500" fill="hold"/>
                                        <p:tgtEl>
                                          <p:spTgt spid="150"/>
                                        </p:tgtEl>
                                        <p:attrNameLst>
                                          <p:attrName>r</p:attrName>
                                        </p:attrNameLst>
                                      </p:cBhvr>
                                    </p:animRot>
                                  </p:childTnLst>
                                </p:cTn>
                              </p:par>
                              <p:par>
                                <p:cTn id="1365" presetID="8" presetClass="emph" presetSubtype="0" fill="hold" grpId="1" nodeType="withEffect">
                                  <p:stCondLst>
                                    <p:cond delay="0"/>
                                  </p:stCondLst>
                                  <p:childTnLst>
                                    <p:animRot by="21600000">
                                      <p:cBhvr>
                                        <p:cTn id="1366" dur="3500" fill="hold"/>
                                        <p:tgtEl>
                                          <p:spTgt spid="151"/>
                                        </p:tgtEl>
                                        <p:attrNameLst>
                                          <p:attrName>r</p:attrName>
                                        </p:attrNameLst>
                                      </p:cBhvr>
                                    </p:animRot>
                                  </p:childTnLst>
                                </p:cTn>
                              </p:par>
                              <p:par>
                                <p:cTn id="1367" presetID="8" presetClass="emph" presetSubtype="0" fill="hold" grpId="1" nodeType="withEffect">
                                  <p:stCondLst>
                                    <p:cond delay="0"/>
                                  </p:stCondLst>
                                  <p:childTnLst>
                                    <p:animRot by="21600000">
                                      <p:cBhvr>
                                        <p:cTn id="1368" dur="3500" fill="hold"/>
                                        <p:tgtEl>
                                          <p:spTgt spid="152"/>
                                        </p:tgtEl>
                                        <p:attrNameLst>
                                          <p:attrName>r</p:attrName>
                                        </p:attrNameLst>
                                      </p:cBhvr>
                                    </p:animRot>
                                  </p:childTnLst>
                                </p:cTn>
                              </p:par>
                              <p:par>
                                <p:cTn id="1369" presetID="8" presetClass="emph" presetSubtype="0" fill="hold" grpId="1" nodeType="withEffect">
                                  <p:stCondLst>
                                    <p:cond delay="0"/>
                                  </p:stCondLst>
                                  <p:childTnLst>
                                    <p:animRot by="21600000">
                                      <p:cBhvr>
                                        <p:cTn id="1370" dur="3500" fill="hold"/>
                                        <p:tgtEl>
                                          <p:spTgt spid="153"/>
                                        </p:tgtEl>
                                        <p:attrNameLst>
                                          <p:attrName>r</p:attrName>
                                        </p:attrNameLst>
                                      </p:cBhvr>
                                    </p:animRot>
                                  </p:childTnLst>
                                </p:cTn>
                              </p:par>
                              <p:par>
                                <p:cTn id="1371" presetID="8" presetClass="emph" presetSubtype="0" fill="hold" grpId="1" nodeType="withEffect">
                                  <p:stCondLst>
                                    <p:cond delay="0"/>
                                  </p:stCondLst>
                                  <p:childTnLst>
                                    <p:animRot by="21600000">
                                      <p:cBhvr>
                                        <p:cTn id="1372" dur="3500" fill="hold"/>
                                        <p:tgtEl>
                                          <p:spTgt spid="154"/>
                                        </p:tgtEl>
                                        <p:attrNameLst>
                                          <p:attrName>r</p:attrName>
                                        </p:attrNameLst>
                                      </p:cBhvr>
                                    </p:animRot>
                                  </p:childTnLst>
                                </p:cTn>
                              </p:par>
                              <p:par>
                                <p:cTn id="1373" presetID="8" presetClass="emph" presetSubtype="0" fill="hold" grpId="1" nodeType="withEffect">
                                  <p:stCondLst>
                                    <p:cond delay="0"/>
                                  </p:stCondLst>
                                  <p:childTnLst>
                                    <p:animRot by="21600000">
                                      <p:cBhvr>
                                        <p:cTn id="1374" dur="3500" fill="hold"/>
                                        <p:tgtEl>
                                          <p:spTgt spid="155"/>
                                        </p:tgtEl>
                                        <p:attrNameLst>
                                          <p:attrName>r</p:attrName>
                                        </p:attrNameLst>
                                      </p:cBhvr>
                                    </p:animRot>
                                  </p:childTnLst>
                                </p:cTn>
                              </p:par>
                              <p:par>
                                <p:cTn id="1375" presetID="8" presetClass="emph" presetSubtype="0" fill="hold" grpId="1" nodeType="withEffect">
                                  <p:stCondLst>
                                    <p:cond delay="0"/>
                                  </p:stCondLst>
                                  <p:childTnLst>
                                    <p:animRot by="21600000">
                                      <p:cBhvr>
                                        <p:cTn id="1376" dur="3500" fill="hold"/>
                                        <p:tgtEl>
                                          <p:spTgt spid="156"/>
                                        </p:tgtEl>
                                        <p:attrNameLst>
                                          <p:attrName>r</p:attrName>
                                        </p:attrNameLst>
                                      </p:cBhvr>
                                    </p:animRot>
                                  </p:childTnLst>
                                </p:cTn>
                              </p:par>
                              <p:par>
                                <p:cTn id="1377" presetID="8" presetClass="emph" presetSubtype="0" fill="hold" grpId="1" nodeType="withEffect">
                                  <p:stCondLst>
                                    <p:cond delay="0"/>
                                  </p:stCondLst>
                                  <p:childTnLst>
                                    <p:animRot by="21600000">
                                      <p:cBhvr>
                                        <p:cTn id="1378" dur="3500" fill="hold"/>
                                        <p:tgtEl>
                                          <p:spTgt spid="157"/>
                                        </p:tgtEl>
                                        <p:attrNameLst>
                                          <p:attrName>r</p:attrName>
                                        </p:attrNameLst>
                                      </p:cBhvr>
                                    </p:animRot>
                                  </p:childTnLst>
                                </p:cTn>
                              </p:par>
                              <p:par>
                                <p:cTn id="1379" presetID="8" presetClass="emph" presetSubtype="0" fill="hold" grpId="1" nodeType="withEffect">
                                  <p:stCondLst>
                                    <p:cond delay="0"/>
                                  </p:stCondLst>
                                  <p:childTnLst>
                                    <p:animRot by="21600000">
                                      <p:cBhvr>
                                        <p:cTn id="1380" dur="3500" fill="hold"/>
                                        <p:tgtEl>
                                          <p:spTgt spid="158"/>
                                        </p:tgtEl>
                                        <p:attrNameLst>
                                          <p:attrName>r</p:attrName>
                                        </p:attrNameLst>
                                      </p:cBhvr>
                                    </p:animRot>
                                  </p:childTnLst>
                                </p:cTn>
                              </p:par>
                              <p:par>
                                <p:cTn id="1381" presetID="8" presetClass="emph" presetSubtype="0" fill="hold" grpId="1" nodeType="withEffect">
                                  <p:stCondLst>
                                    <p:cond delay="0"/>
                                  </p:stCondLst>
                                  <p:childTnLst>
                                    <p:animRot by="21600000">
                                      <p:cBhvr>
                                        <p:cTn id="1382" dur="3500" fill="hold"/>
                                        <p:tgtEl>
                                          <p:spTgt spid="159"/>
                                        </p:tgtEl>
                                        <p:attrNameLst>
                                          <p:attrName>r</p:attrName>
                                        </p:attrNameLst>
                                      </p:cBhvr>
                                    </p:animRot>
                                  </p:childTnLst>
                                </p:cTn>
                              </p:par>
                              <p:par>
                                <p:cTn id="1383" presetID="8" presetClass="emph" presetSubtype="0" fill="hold" grpId="1" nodeType="withEffect">
                                  <p:stCondLst>
                                    <p:cond delay="0"/>
                                  </p:stCondLst>
                                  <p:childTnLst>
                                    <p:animRot by="21600000">
                                      <p:cBhvr>
                                        <p:cTn id="1384" dur="3500" fill="hold"/>
                                        <p:tgtEl>
                                          <p:spTgt spid="160"/>
                                        </p:tgtEl>
                                        <p:attrNameLst>
                                          <p:attrName>r</p:attrName>
                                        </p:attrNameLst>
                                      </p:cBhvr>
                                    </p:animRot>
                                  </p:childTnLst>
                                </p:cTn>
                              </p:par>
                              <p:par>
                                <p:cTn id="1385" presetID="8" presetClass="emph" presetSubtype="0" fill="hold" grpId="1" nodeType="withEffect">
                                  <p:stCondLst>
                                    <p:cond delay="0"/>
                                  </p:stCondLst>
                                  <p:childTnLst>
                                    <p:animRot by="21600000">
                                      <p:cBhvr>
                                        <p:cTn id="1386" dur="3500" fill="hold"/>
                                        <p:tgtEl>
                                          <p:spTgt spid="161"/>
                                        </p:tgtEl>
                                        <p:attrNameLst>
                                          <p:attrName>r</p:attrName>
                                        </p:attrNameLst>
                                      </p:cBhvr>
                                    </p:animRot>
                                  </p:childTnLst>
                                </p:cTn>
                              </p:par>
                              <p:par>
                                <p:cTn id="1387" presetID="8" presetClass="emph" presetSubtype="0" fill="hold" grpId="1" nodeType="withEffect">
                                  <p:stCondLst>
                                    <p:cond delay="0"/>
                                  </p:stCondLst>
                                  <p:childTnLst>
                                    <p:animRot by="21600000">
                                      <p:cBhvr>
                                        <p:cTn id="1388" dur="3500" fill="hold"/>
                                        <p:tgtEl>
                                          <p:spTgt spid="162"/>
                                        </p:tgtEl>
                                        <p:attrNameLst>
                                          <p:attrName>r</p:attrName>
                                        </p:attrNameLst>
                                      </p:cBhvr>
                                    </p:animRot>
                                  </p:childTnLst>
                                </p:cTn>
                              </p:par>
                              <p:par>
                                <p:cTn id="1389" presetID="8" presetClass="emph" presetSubtype="0" fill="hold" grpId="1" nodeType="withEffect">
                                  <p:stCondLst>
                                    <p:cond delay="0"/>
                                  </p:stCondLst>
                                  <p:childTnLst>
                                    <p:animRot by="21600000">
                                      <p:cBhvr>
                                        <p:cTn id="1390" dur="3500" fill="hold"/>
                                        <p:tgtEl>
                                          <p:spTgt spid="163"/>
                                        </p:tgtEl>
                                        <p:attrNameLst>
                                          <p:attrName>r</p:attrName>
                                        </p:attrNameLst>
                                      </p:cBhvr>
                                    </p:animRot>
                                  </p:childTnLst>
                                </p:cTn>
                              </p:par>
                              <p:par>
                                <p:cTn id="1391" presetID="2" presetClass="exit" presetSubtype="1" fill="hold" grpId="2" nodeType="withEffect">
                                  <p:stCondLst>
                                    <p:cond delay="0"/>
                                  </p:stCondLst>
                                  <p:childTnLst>
                                    <p:anim calcmode="lin" valueType="num">
                                      <p:cBhvr additive="base">
                                        <p:cTn id="1392" dur="3500"/>
                                        <p:tgtEl>
                                          <p:spTgt spid="150"/>
                                        </p:tgtEl>
                                        <p:attrNameLst>
                                          <p:attrName>ppt_x</p:attrName>
                                        </p:attrNameLst>
                                      </p:cBhvr>
                                      <p:tavLst>
                                        <p:tav tm="0">
                                          <p:val>
                                            <p:strVal val="ppt_x"/>
                                          </p:val>
                                        </p:tav>
                                        <p:tav tm="100000">
                                          <p:val>
                                            <p:strVal val="ppt_x"/>
                                          </p:val>
                                        </p:tav>
                                      </p:tavLst>
                                    </p:anim>
                                    <p:anim calcmode="lin" valueType="num">
                                      <p:cBhvr additive="base">
                                        <p:cTn id="1393" dur="3500"/>
                                        <p:tgtEl>
                                          <p:spTgt spid="150"/>
                                        </p:tgtEl>
                                        <p:attrNameLst>
                                          <p:attrName>ppt_y</p:attrName>
                                        </p:attrNameLst>
                                      </p:cBhvr>
                                      <p:tavLst>
                                        <p:tav tm="0">
                                          <p:val>
                                            <p:strVal val="ppt_y"/>
                                          </p:val>
                                        </p:tav>
                                        <p:tav tm="100000">
                                          <p:val>
                                            <p:strVal val="0-ppt_h/2"/>
                                          </p:val>
                                        </p:tav>
                                      </p:tavLst>
                                    </p:anim>
                                    <p:set>
                                      <p:cBhvr>
                                        <p:cTn id="1394" dur="1" fill="hold">
                                          <p:stCondLst>
                                            <p:cond delay="3499"/>
                                          </p:stCondLst>
                                        </p:cTn>
                                        <p:tgtEl>
                                          <p:spTgt spid="150"/>
                                        </p:tgtEl>
                                        <p:attrNameLst>
                                          <p:attrName>style.visibility</p:attrName>
                                        </p:attrNameLst>
                                      </p:cBhvr>
                                      <p:to>
                                        <p:strVal val="hidden"/>
                                      </p:to>
                                    </p:set>
                                  </p:childTnLst>
                                </p:cTn>
                              </p:par>
                              <p:par>
                                <p:cTn id="1395" presetID="2" presetClass="exit" presetSubtype="1" fill="hold" grpId="2" nodeType="withEffect">
                                  <p:stCondLst>
                                    <p:cond delay="0"/>
                                  </p:stCondLst>
                                  <p:childTnLst>
                                    <p:anim calcmode="lin" valueType="num">
                                      <p:cBhvr additive="base">
                                        <p:cTn id="1396" dur="3500"/>
                                        <p:tgtEl>
                                          <p:spTgt spid="151"/>
                                        </p:tgtEl>
                                        <p:attrNameLst>
                                          <p:attrName>ppt_x</p:attrName>
                                        </p:attrNameLst>
                                      </p:cBhvr>
                                      <p:tavLst>
                                        <p:tav tm="0">
                                          <p:val>
                                            <p:strVal val="ppt_x"/>
                                          </p:val>
                                        </p:tav>
                                        <p:tav tm="100000">
                                          <p:val>
                                            <p:strVal val="ppt_x"/>
                                          </p:val>
                                        </p:tav>
                                      </p:tavLst>
                                    </p:anim>
                                    <p:anim calcmode="lin" valueType="num">
                                      <p:cBhvr additive="base">
                                        <p:cTn id="1397" dur="3500"/>
                                        <p:tgtEl>
                                          <p:spTgt spid="151"/>
                                        </p:tgtEl>
                                        <p:attrNameLst>
                                          <p:attrName>ppt_y</p:attrName>
                                        </p:attrNameLst>
                                      </p:cBhvr>
                                      <p:tavLst>
                                        <p:tav tm="0">
                                          <p:val>
                                            <p:strVal val="ppt_y"/>
                                          </p:val>
                                        </p:tav>
                                        <p:tav tm="100000">
                                          <p:val>
                                            <p:strVal val="0-ppt_h/2"/>
                                          </p:val>
                                        </p:tav>
                                      </p:tavLst>
                                    </p:anim>
                                    <p:set>
                                      <p:cBhvr>
                                        <p:cTn id="1398" dur="1" fill="hold">
                                          <p:stCondLst>
                                            <p:cond delay="3499"/>
                                          </p:stCondLst>
                                        </p:cTn>
                                        <p:tgtEl>
                                          <p:spTgt spid="151"/>
                                        </p:tgtEl>
                                        <p:attrNameLst>
                                          <p:attrName>style.visibility</p:attrName>
                                        </p:attrNameLst>
                                      </p:cBhvr>
                                      <p:to>
                                        <p:strVal val="hidden"/>
                                      </p:to>
                                    </p:set>
                                  </p:childTnLst>
                                </p:cTn>
                              </p:par>
                              <p:par>
                                <p:cTn id="1399" presetID="2" presetClass="exit" presetSubtype="1" fill="hold" grpId="2" nodeType="withEffect">
                                  <p:stCondLst>
                                    <p:cond delay="0"/>
                                  </p:stCondLst>
                                  <p:childTnLst>
                                    <p:anim calcmode="lin" valueType="num">
                                      <p:cBhvr additive="base">
                                        <p:cTn id="1400" dur="3500"/>
                                        <p:tgtEl>
                                          <p:spTgt spid="152"/>
                                        </p:tgtEl>
                                        <p:attrNameLst>
                                          <p:attrName>ppt_x</p:attrName>
                                        </p:attrNameLst>
                                      </p:cBhvr>
                                      <p:tavLst>
                                        <p:tav tm="0">
                                          <p:val>
                                            <p:strVal val="ppt_x"/>
                                          </p:val>
                                        </p:tav>
                                        <p:tav tm="100000">
                                          <p:val>
                                            <p:strVal val="ppt_x"/>
                                          </p:val>
                                        </p:tav>
                                      </p:tavLst>
                                    </p:anim>
                                    <p:anim calcmode="lin" valueType="num">
                                      <p:cBhvr additive="base">
                                        <p:cTn id="1401" dur="3500"/>
                                        <p:tgtEl>
                                          <p:spTgt spid="152"/>
                                        </p:tgtEl>
                                        <p:attrNameLst>
                                          <p:attrName>ppt_y</p:attrName>
                                        </p:attrNameLst>
                                      </p:cBhvr>
                                      <p:tavLst>
                                        <p:tav tm="0">
                                          <p:val>
                                            <p:strVal val="ppt_y"/>
                                          </p:val>
                                        </p:tav>
                                        <p:tav tm="100000">
                                          <p:val>
                                            <p:strVal val="0-ppt_h/2"/>
                                          </p:val>
                                        </p:tav>
                                      </p:tavLst>
                                    </p:anim>
                                    <p:set>
                                      <p:cBhvr>
                                        <p:cTn id="1402" dur="1" fill="hold">
                                          <p:stCondLst>
                                            <p:cond delay="3499"/>
                                          </p:stCondLst>
                                        </p:cTn>
                                        <p:tgtEl>
                                          <p:spTgt spid="152"/>
                                        </p:tgtEl>
                                        <p:attrNameLst>
                                          <p:attrName>style.visibility</p:attrName>
                                        </p:attrNameLst>
                                      </p:cBhvr>
                                      <p:to>
                                        <p:strVal val="hidden"/>
                                      </p:to>
                                    </p:set>
                                  </p:childTnLst>
                                </p:cTn>
                              </p:par>
                              <p:par>
                                <p:cTn id="1403" presetID="2" presetClass="exit" presetSubtype="1" fill="hold" grpId="2" nodeType="withEffect">
                                  <p:stCondLst>
                                    <p:cond delay="0"/>
                                  </p:stCondLst>
                                  <p:childTnLst>
                                    <p:anim calcmode="lin" valueType="num">
                                      <p:cBhvr additive="base">
                                        <p:cTn id="1404" dur="3500"/>
                                        <p:tgtEl>
                                          <p:spTgt spid="153"/>
                                        </p:tgtEl>
                                        <p:attrNameLst>
                                          <p:attrName>ppt_x</p:attrName>
                                        </p:attrNameLst>
                                      </p:cBhvr>
                                      <p:tavLst>
                                        <p:tav tm="0">
                                          <p:val>
                                            <p:strVal val="ppt_x"/>
                                          </p:val>
                                        </p:tav>
                                        <p:tav tm="100000">
                                          <p:val>
                                            <p:strVal val="ppt_x"/>
                                          </p:val>
                                        </p:tav>
                                      </p:tavLst>
                                    </p:anim>
                                    <p:anim calcmode="lin" valueType="num">
                                      <p:cBhvr additive="base">
                                        <p:cTn id="1405" dur="3500"/>
                                        <p:tgtEl>
                                          <p:spTgt spid="153"/>
                                        </p:tgtEl>
                                        <p:attrNameLst>
                                          <p:attrName>ppt_y</p:attrName>
                                        </p:attrNameLst>
                                      </p:cBhvr>
                                      <p:tavLst>
                                        <p:tav tm="0">
                                          <p:val>
                                            <p:strVal val="ppt_y"/>
                                          </p:val>
                                        </p:tav>
                                        <p:tav tm="100000">
                                          <p:val>
                                            <p:strVal val="0-ppt_h/2"/>
                                          </p:val>
                                        </p:tav>
                                      </p:tavLst>
                                    </p:anim>
                                    <p:set>
                                      <p:cBhvr>
                                        <p:cTn id="1406" dur="1" fill="hold">
                                          <p:stCondLst>
                                            <p:cond delay="3499"/>
                                          </p:stCondLst>
                                        </p:cTn>
                                        <p:tgtEl>
                                          <p:spTgt spid="153"/>
                                        </p:tgtEl>
                                        <p:attrNameLst>
                                          <p:attrName>style.visibility</p:attrName>
                                        </p:attrNameLst>
                                      </p:cBhvr>
                                      <p:to>
                                        <p:strVal val="hidden"/>
                                      </p:to>
                                    </p:set>
                                  </p:childTnLst>
                                </p:cTn>
                              </p:par>
                              <p:par>
                                <p:cTn id="1407" presetID="2" presetClass="exit" presetSubtype="1" fill="hold" grpId="2" nodeType="withEffect">
                                  <p:stCondLst>
                                    <p:cond delay="0"/>
                                  </p:stCondLst>
                                  <p:childTnLst>
                                    <p:anim calcmode="lin" valueType="num">
                                      <p:cBhvr additive="base">
                                        <p:cTn id="1408" dur="3500"/>
                                        <p:tgtEl>
                                          <p:spTgt spid="154"/>
                                        </p:tgtEl>
                                        <p:attrNameLst>
                                          <p:attrName>ppt_x</p:attrName>
                                        </p:attrNameLst>
                                      </p:cBhvr>
                                      <p:tavLst>
                                        <p:tav tm="0">
                                          <p:val>
                                            <p:strVal val="ppt_x"/>
                                          </p:val>
                                        </p:tav>
                                        <p:tav tm="100000">
                                          <p:val>
                                            <p:strVal val="ppt_x"/>
                                          </p:val>
                                        </p:tav>
                                      </p:tavLst>
                                    </p:anim>
                                    <p:anim calcmode="lin" valueType="num">
                                      <p:cBhvr additive="base">
                                        <p:cTn id="1409" dur="3500"/>
                                        <p:tgtEl>
                                          <p:spTgt spid="154"/>
                                        </p:tgtEl>
                                        <p:attrNameLst>
                                          <p:attrName>ppt_y</p:attrName>
                                        </p:attrNameLst>
                                      </p:cBhvr>
                                      <p:tavLst>
                                        <p:tav tm="0">
                                          <p:val>
                                            <p:strVal val="ppt_y"/>
                                          </p:val>
                                        </p:tav>
                                        <p:tav tm="100000">
                                          <p:val>
                                            <p:strVal val="0-ppt_h/2"/>
                                          </p:val>
                                        </p:tav>
                                      </p:tavLst>
                                    </p:anim>
                                    <p:set>
                                      <p:cBhvr>
                                        <p:cTn id="1410" dur="1" fill="hold">
                                          <p:stCondLst>
                                            <p:cond delay="3499"/>
                                          </p:stCondLst>
                                        </p:cTn>
                                        <p:tgtEl>
                                          <p:spTgt spid="154"/>
                                        </p:tgtEl>
                                        <p:attrNameLst>
                                          <p:attrName>style.visibility</p:attrName>
                                        </p:attrNameLst>
                                      </p:cBhvr>
                                      <p:to>
                                        <p:strVal val="hidden"/>
                                      </p:to>
                                    </p:set>
                                  </p:childTnLst>
                                </p:cTn>
                              </p:par>
                              <p:par>
                                <p:cTn id="1411" presetID="2" presetClass="exit" presetSubtype="1" fill="hold" grpId="2" nodeType="withEffect">
                                  <p:stCondLst>
                                    <p:cond delay="0"/>
                                  </p:stCondLst>
                                  <p:childTnLst>
                                    <p:anim calcmode="lin" valueType="num">
                                      <p:cBhvr additive="base">
                                        <p:cTn id="1412" dur="3500"/>
                                        <p:tgtEl>
                                          <p:spTgt spid="155"/>
                                        </p:tgtEl>
                                        <p:attrNameLst>
                                          <p:attrName>ppt_x</p:attrName>
                                        </p:attrNameLst>
                                      </p:cBhvr>
                                      <p:tavLst>
                                        <p:tav tm="0">
                                          <p:val>
                                            <p:strVal val="ppt_x"/>
                                          </p:val>
                                        </p:tav>
                                        <p:tav tm="100000">
                                          <p:val>
                                            <p:strVal val="ppt_x"/>
                                          </p:val>
                                        </p:tav>
                                      </p:tavLst>
                                    </p:anim>
                                    <p:anim calcmode="lin" valueType="num">
                                      <p:cBhvr additive="base">
                                        <p:cTn id="1413" dur="3500"/>
                                        <p:tgtEl>
                                          <p:spTgt spid="155"/>
                                        </p:tgtEl>
                                        <p:attrNameLst>
                                          <p:attrName>ppt_y</p:attrName>
                                        </p:attrNameLst>
                                      </p:cBhvr>
                                      <p:tavLst>
                                        <p:tav tm="0">
                                          <p:val>
                                            <p:strVal val="ppt_y"/>
                                          </p:val>
                                        </p:tav>
                                        <p:tav tm="100000">
                                          <p:val>
                                            <p:strVal val="0-ppt_h/2"/>
                                          </p:val>
                                        </p:tav>
                                      </p:tavLst>
                                    </p:anim>
                                    <p:set>
                                      <p:cBhvr>
                                        <p:cTn id="1414" dur="1" fill="hold">
                                          <p:stCondLst>
                                            <p:cond delay="3499"/>
                                          </p:stCondLst>
                                        </p:cTn>
                                        <p:tgtEl>
                                          <p:spTgt spid="155"/>
                                        </p:tgtEl>
                                        <p:attrNameLst>
                                          <p:attrName>style.visibility</p:attrName>
                                        </p:attrNameLst>
                                      </p:cBhvr>
                                      <p:to>
                                        <p:strVal val="hidden"/>
                                      </p:to>
                                    </p:set>
                                  </p:childTnLst>
                                </p:cTn>
                              </p:par>
                              <p:par>
                                <p:cTn id="1415" presetID="2" presetClass="exit" presetSubtype="1" fill="hold" grpId="2" nodeType="withEffect">
                                  <p:stCondLst>
                                    <p:cond delay="0"/>
                                  </p:stCondLst>
                                  <p:childTnLst>
                                    <p:anim calcmode="lin" valueType="num">
                                      <p:cBhvr additive="base">
                                        <p:cTn id="1416" dur="3500"/>
                                        <p:tgtEl>
                                          <p:spTgt spid="156"/>
                                        </p:tgtEl>
                                        <p:attrNameLst>
                                          <p:attrName>ppt_x</p:attrName>
                                        </p:attrNameLst>
                                      </p:cBhvr>
                                      <p:tavLst>
                                        <p:tav tm="0">
                                          <p:val>
                                            <p:strVal val="ppt_x"/>
                                          </p:val>
                                        </p:tav>
                                        <p:tav tm="100000">
                                          <p:val>
                                            <p:strVal val="ppt_x"/>
                                          </p:val>
                                        </p:tav>
                                      </p:tavLst>
                                    </p:anim>
                                    <p:anim calcmode="lin" valueType="num">
                                      <p:cBhvr additive="base">
                                        <p:cTn id="1417" dur="3500"/>
                                        <p:tgtEl>
                                          <p:spTgt spid="156"/>
                                        </p:tgtEl>
                                        <p:attrNameLst>
                                          <p:attrName>ppt_y</p:attrName>
                                        </p:attrNameLst>
                                      </p:cBhvr>
                                      <p:tavLst>
                                        <p:tav tm="0">
                                          <p:val>
                                            <p:strVal val="ppt_y"/>
                                          </p:val>
                                        </p:tav>
                                        <p:tav tm="100000">
                                          <p:val>
                                            <p:strVal val="0-ppt_h/2"/>
                                          </p:val>
                                        </p:tav>
                                      </p:tavLst>
                                    </p:anim>
                                    <p:set>
                                      <p:cBhvr>
                                        <p:cTn id="1418" dur="1" fill="hold">
                                          <p:stCondLst>
                                            <p:cond delay="3499"/>
                                          </p:stCondLst>
                                        </p:cTn>
                                        <p:tgtEl>
                                          <p:spTgt spid="156"/>
                                        </p:tgtEl>
                                        <p:attrNameLst>
                                          <p:attrName>style.visibility</p:attrName>
                                        </p:attrNameLst>
                                      </p:cBhvr>
                                      <p:to>
                                        <p:strVal val="hidden"/>
                                      </p:to>
                                    </p:set>
                                  </p:childTnLst>
                                </p:cTn>
                              </p:par>
                              <p:par>
                                <p:cTn id="1419" presetID="2" presetClass="exit" presetSubtype="1" fill="hold" grpId="2" nodeType="withEffect">
                                  <p:stCondLst>
                                    <p:cond delay="0"/>
                                  </p:stCondLst>
                                  <p:childTnLst>
                                    <p:anim calcmode="lin" valueType="num">
                                      <p:cBhvr additive="base">
                                        <p:cTn id="1420" dur="3500"/>
                                        <p:tgtEl>
                                          <p:spTgt spid="157"/>
                                        </p:tgtEl>
                                        <p:attrNameLst>
                                          <p:attrName>ppt_x</p:attrName>
                                        </p:attrNameLst>
                                      </p:cBhvr>
                                      <p:tavLst>
                                        <p:tav tm="0">
                                          <p:val>
                                            <p:strVal val="ppt_x"/>
                                          </p:val>
                                        </p:tav>
                                        <p:tav tm="100000">
                                          <p:val>
                                            <p:strVal val="ppt_x"/>
                                          </p:val>
                                        </p:tav>
                                      </p:tavLst>
                                    </p:anim>
                                    <p:anim calcmode="lin" valueType="num">
                                      <p:cBhvr additive="base">
                                        <p:cTn id="1421" dur="3500"/>
                                        <p:tgtEl>
                                          <p:spTgt spid="157"/>
                                        </p:tgtEl>
                                        <p:attrNameLst>
                                          <p:attrName>ppt_y</p:attrName>
                                        </p:attrNameLst>
                                      </p:cBhvr>
                                      <p:tavLst>
                                        <p:tav tm="0">
                                          <p:val>
                                            <p:strVal val="ppt_y"/>
                                          </p:val>
                                        </p:tav>
                                        <p:tav tm="100000">
                                          <p:val>
                                            <p:strVal val="0-ppt_h/2"/>
                                          </p:val>
                                        </p:tav>
                                      </p:tavLst>
                                    </p:anim>
                                    <p:set>
                                      <p:cBhvr>
                                        <p:cTn id="1422" dur="1" fill="hold">
                                          <p:stCondLst>
                                            <p:cond delay="3499"/>
                                          </p:stCondLst>
                                        </p:cTn>
                                        <p:tgtEl>
                                          <p:spTgt spid="157"/>
                                        </p:tgtEl>
                                        <p:attrNameLst>
                                          <p:attrName>style.visibility</p:attrName>
                                        </p:attrNameLst>
                                      </p:cBhvr>
                                      <p:to>
                                        <p:strVal val="hidden"/>
                                      </p:to>
                                    </p:set>
                                  </p:childTnLst>
                                </p:cTn>
                              </p:par>
                              <p:par>
                                <p:cTn id="1423" presetID="2" presetClass="exit" presetSubtype="1" fill="hold" grpId="2" nodeType="withEffect">
                                  <p:stCondLst>
                                    <p:cond delay="0"/>
                                  </p:stCondLst>
                                  <p:childTnLst>
                                    <p:anim calcmode="lin" valueType="num">
                                      <p:cBhvr additive="base">
                                        <p:cTn id="1424" dur="3500"/>
                                        <p:tgtEl>
                                          <p:spTgt spid="158"/>
                                        </p:tgtEl>
                                        <p:attrNameLst>
                                          <p:attrName>ppt_x</p:attrName>
                                        </p:attrNameLst>
                                      </p:cBhvr>
                                      <p:tavLst>
                                        <p:tav tm="0">
                                          <p:val>
                                            <p:strVal val="ppt_x"/>
                                          </p:val>
                                        </p:tav>
                                        <p:tav tm="100000">
                                          <p:val>
                                            <p:strVal val="ppt_x"/>
                                          </p:val>
                                        </p:tav>
                                      </p:tavLst>
                                    </p:anim>
                                    <p:anim calcmode="lin" valueType="num">
                                      <p:cBhvr additive="base">
                                        <p:cTn id="1425" dur="3500"/>
                                        <p:tgtEl>
                                          <p:spTgt spid="158"/>
                                        </p:tgtEl>
                                        <p:attrNameLst>
                                          <p:attrName>ppt_y</p:attrName>
                                        </p:attrNameLst>
                                      </p:cBhvr>
                                      <p:tavLst>
                                        <p:tav tm="0">
                                          <p:val>
                                            <p:strVal val="ppt_y"/>
                                          </p:val>
                                        </p:tav>
                                        <p:tav tm="100000">
                                          <p:val>
                                            <p:strVal val="0-ppt_h/2"/>
                                          </p:val>
                                        </p:tav>
                                      </p:tavLst>
                                    </p:anim>
                                    <p:set>
                                      <p:cBhvr>
                                        <p:cTn id="1426" dur="1" fill="hold">
                                          <p:stCondLst>
                                            <p:cond delay="3499"/>
                                          </p:stCondLst>
                                        </p:cTn>
                                        <p:tgtEl>
                                          <p:spTgt spid="158"/>
                                        </p:tgtEl>
                                        <p:attrNameLst>
                                          <p:attrName>style.visibility</p:attrName>
                                        </p:attrNameLst>
                                      </p:cBhvr>
                                      <p:to>
                                        <p:strVal val="hidden"/>
                                      </p:to>
                                    </p:set>
                                  </p:childTnLst>
                                </p:cTn>
                              </p:par>
                              <p:par>
                                <p:cTn id="1427" presetID="2" presetClass="exit" presetSubtype="1" fill="hold" grpId="2" nodeType="withEffect">
                                  <p:stCondLst>
                                    <p:cond delay="0"/>
                                  </p:stCondLst>
                                  <p:childTnLst>
                                    <p:anim calcmode="lin" valueType="num">
                                      <p:cBhvr additive="base">
                                        <p:cTn id="1428" dur="3500"/>
                                        <p:tgtEl>
                                          <p:spTgt spid="159"/>
                                        </p:tgtEl>
                                        <p:attrNameLst>
                                          <p:attrName>ppt_x</p:attrName>
                                        </p:attrNameLst>
                                      </p:cBhvr>
                                      <p:tavLst>
                                        <p:tav tm="0">
                                          <p:val>
                                            <p:strVal val="ppt_x"/>
                                          </p:val>
                                        </p:tav>
                                        <p:tav tm="100000">
                                          <p:val>
                                            <p:strVal val="ppt_x"/>
                                          </p:val>
                                        </p:tav>
                                      </p:tavLst>
                                    </p:anim>
                                    <p:anim calcmode="lin" valueType="num">
                                      <p:cBhvr additive="base">
                                        <p:cTn id="1429" dur="3500"/>
                                        <p:tgtEl>
                                          <p:spTgt spid="159"/>
                                        </p:tgtEl>
                                        <p:attrNameLst>
                                          <p:attrName>ppt_y</p:attrName>
                                        </p:attrNameLst>
                                      </p:cBhvr>
                                      <p:tavLst>
                                        <p:tav tm="0">
                                          <p:val>
                                            <p:strVal val="ppt_y"/>
                                          </p:val>
                                        </p:tav>
                                        <p:tav tm="100000">
                                          <p:val>
                                            <p:strVal val="0-ppt_h/2"/>
                                          </p:val>
                                        </p:tav>
                                      </p:tavLst>
                                    </p:anim>
                                    <p:set>
                                      <p:cBhvr>
                                        <p:cTn id="1430" dur="1" fill="hold">
                                          <p:stCondLst>
                                            <p:cond delay="3499"/>
                                          </p:stCondLst>
                                        </p:cTn>
                                        <p:tgtEl>
                                          <p:spTgt spid="159"/>
                                        </p:tgtEl>
                                        <p:attrNameLst>
                                          <p:attrName>style.visibility</p:attrName>
                                        </p:attrNameLst>
                                      </p:cBhvr>
                                      <p:to>
                                        <p:strVal val="hidden"/>
                                      </p:to>
                                    </p:set>
                                  </p:childTnLst>
                                </p:cTn>
                              </p:par>
                              <p:par>
                                <p:cTn id="1431" presetID="2" presetClass="exit" presetSubtype="1" fill="hold" grpId="2" nodeType="withEffect">
                                  <p:stCondLst>
                                    <p:cond delay="0"/>
                                  </p:stCondLst>
                                  <p:childTnLst>
                                    <p:anim calcmode="lin" valueType="num">
                                      <p:cBhvr additive="base">
                                        <p:cTn id="1432" dur="3500"/>
                                        <p:tgtEl>
                                          <p:spTgt spid="160"/>
                                        </p:tgtEl>
                                        <p:attrNameLst>
                                          <p:attrName>ppt_x</p:attrName>
                                        </p:attrNameLst>
                                      </p:cBhvr>
                                      <p:tavLst>
                                        <p:tav tm="0">
                                          <p:val>
                                            <p:strVal val="ppt_x"/>
                                          </p:val>
                                        </p:tav>
                                        <p:tav tm="100000">
                                          <p:val>
                                            <p:strVal val="ppt_x"/>
                                          </p:val>
                                        </p:tav>
                                      </p:tavLst>
                                    </p:anim>
                                    <p:anim calcmode="lin" valueType="num">
                                      <p:cBhvr additive="base">
                                        <p:cTn id="1433" dur="3500"/>
                                        <p:tgtEl>
                                          <p:spTgt spid="160"/>
                                        </p:tgtEl>
                                        <p:attrNameLst>
                                          <p:attrName>ppt_y</p:attrName>
                                        </p:attrNameLst>
                                      </p:cBhvr>
                                      <p:tavLst>
                                        <p:tav tm="0">
                                          <p:val>
                                            <p:strVal val="ppt_y"/>
                                          </p:val>
                                        </p:tav>
                                        <p:tav tm="100000">
                                          <p:val>
                                            <p:strVal val="0-ppt_h/2"/>
                                          </p:val>
                                        </p:tav>
                                      </p:tavLst>
                                    </p:anim>
                                    <p:set>
                                      <p:cBhvr>
                                        <p:cTn id="1434" dur="1" fill="hold">
                                          <p:stCondLst>
                                            <p:cond delay="3499"/>
                                          </p:stCondLst>
                                        </p:cTn>
                                        <p:tgtEl>
                                          <p:spTgt spid="160"/>
                                        </p:tgtEl>
                                        <p:attrNameLst>
                                          <p:attrName>style.visibility</p:attrName>
                                        </p:attrNameLst>
                                      </p:cBhvr>
                                      <p:to>
                                        <p:strVal val="hidden"/>
                                      </p:to>
                                    </p:set>
                                  </p:childTnLst>
                                </p:cTn>
                              </p:par>
                              <p:par>
                                <p:cTn id="1435" presetID="2" presetClass="exit" presetSubtype="1" fill="hold" grpId="2" nodeType="withEffect">
                                  <p:stCondLst>
                                    <p:cond delay="0"/>
                                  </p:stCondLst>
                                  <p:childTnLst>
                                    <p:anim calcmode="lin" valueType="num">
                                      <p:cBhvr additive="base">
                                        <p:cTn id="1436" dur="3500"/>
                                        <p:tgtEl>
                                          <p:spTgt spid="161"/>
                                        </p:tgtEl>
                                        <p:attrNameLst>
                                          <p:attrName>ppt_x</p:attrName>
                                        </p:attrNameLst>
                                      </p:cBhvr>
                                      <p:tavLst>
                                        <p:tav tm="0">
                                          <p:val>
                                            <p:strVal val="ppt_x"/>
                                          </p:val>
                                        </p:tav>
                                        <p:tav tm="100000">
                                          <p:val>
                                            <p:strVal val="ppt_x"/>
                                          </p:val>
                                        </p:tav>
                                      </p:tavLst>
                                    </p:anim>
                                    <p:anim calcmode="lin" valueType="num">
                                      <p:cBhvr additive="base">
                                        <p:cTn id="1437" dur="3500"/>
                                        <p:tgtEl>
                                          <p:spTgt spid="161"/>
                                        </p:tgtEl>
                                        <p:attrNameLst>
                                          <p:attrName>ppt_y</p:attrName>
                                        </p:attrNameLst>
                                      </p:cBhvr>
                                      <p:tavLst>
                                        <p:tav tm="0">
                                          <p:val>
                                            <p:strVal val="ppt_y"/>
                                          </p:val>
                                        </p:tav>
                                        <p:tav tm="100000">
                                          <p:val>
                                            <p:strVal val="0-ppt_h/2"/>
                                          </p:val>
                                        </p:tav>
                                      </p:tavLst>
                                    </p:anim>
                                    <p:set>
                                      <p:cBhvr>
                                        <p:cTn id="1438" dur="1" fill="hold">
                                          <p:stCondLst>
                                            <p:cond delay="3499"/>
                                          </p:stCondLst>
                                        </p:cTn>
                                        <p:tgtEl>
                                          <p:spTgt spid="161"/>
                                        </p:tgtEl>
                                        <p:attrNameLst>
                                          <p:attrName>style.visibility</p:attrName>
                                        </p:attrNameLst>
                                      </p:cBhvr>
                                      <p:to>
                                        <p:strVal val="hidden"/>
                                      </p:to>
                                    </p:set>
                                  </p:childTnLst>
                                </p:cTn>
                              </p:par>
                              <p:par>
                                <p:cTn id="1439" presetID="2" presetClass="exit" presetSubtype="1" fill="hold" grpId="2" nodeType="withEffect">
                                  <p:stCondLst>
                                    <p:cond delay="0"/>
                                  </p:stCondLst>
                                  <p:childTnLst>
                                    <p:anim calcmode="lin" valueType="num">
                                      <p:cBhvr additive="base">
                                        <p:cTn id="1440" dur="3500"/>
                                        <p:tgtEl>
                                          <p:spTgt spid="162"/>
                                        </p:tgtEl>
                                        <p:attrNameLst>
                                          <p:attrName>ppt_x</p:attrName>
                                        </p:attrNameLst>
                                      </p:cBhvr>
                                      <p:tavLst>
                                        <p:tav tm="0">
                                          <p:val>
                                            <p:strVal val="ppt_x"/>
                                          </p:val>
                                        </p:tav>
                                        <p:tav tm="100000">
                                          <p:val>
                                            <p:strVal val="ppt_x"/>
                                          </p:val>
                                        </p:tav>
                                      </p:tavLst>
                                    </p:anim>
                                    <p:anim calcmode="lin" valueType="num">
                                      <p:cBhvr additive="base">
                                        <p:cTn id="1441" dur="3500"/>
                                        <p:tgtEl>
                                          <p:spTgt spid="162"/>
                                        </p:tgtEl>
                                        <p:attrNameLst>
                                          <p:attrName>ppt_y</p:attrName>
                                        </p:attrNameLst>
                                      </p:cBhvr>
                                      <p:tavLst>
                                        <p:tav tm="0">
                                          <p:val>
                                            <p:strVal val="ppt_y"/>
                                          </p:val>
                                        </p:tav>
                                        <p:tav tm="100000">
                                          <p:val>
                                            <p:strVal val="0-ppt_h/2"/>
                                          </p:val>
                                        </p:tav>
                                      </p:tavLst>
                                    </p:anim>
                                    <p:set>
                                      <p:cBhvr>
                                        <p:cTn id="1442" dur="1" fill="hold">
                                          <p:stCondLst>
                                            <p:cond delay="3499"/>
                                          </p:stCondLst>
                                        </p:cTn>
                                        <p:tgtEl>
                                          <p:spTgt spid="162"/>
                                        </p:tgtEl>
                                        <p:attrNameLst>
                                          <p:attrName>style.visibility</p:attrName>
                                        </p:attrNameLst>
                                      </p:cBhvr>
                                      <p:to>
                                        <p:strVal val="hidden"/>
                                      </p:to>
                                    </p:set>
                                  </p:childTnLst>
                                </p:cTn>
                              </p:par>
                              <p:par>
                                <p:cTn id="1443" presetID="2" presetClass="exit" presetSubtype="1" fill="hold" grpId="2" nodeType="withEffect">
                                  <p:stCondLst>
                                    <p:cond delay="0"/>
                                  </p:stCondLst>
                                  <p:childTnLst>
                                    <p:anim calcmode="lin" valueType="num">
                                      <p:cBhvr additive="base">
                                        <p:cTn id="1444" dur="3500"/>
                                        <p:tgtEl>
                                          <p:spTgt spid="163"/>
                                        </p:tgtEl>
                                        <p:attrNameLst>
                                          <p:attrName>ppt_x</p:attrName>
                                        </p:attrNameLst>
                                      </p:cBhvr>
                                      <p:tavLst>
                                        <p:tav tm="0">
                                          <p:val>
                                            <p:strVal val="ppt_x"/>
                                          </p:val>
                                        </p:tav>
                                        <p:tav tm="100000">
                                          <p:val>
                                            <p:strVal val="ppt_x"/>
                                          </p:val>
                                        </p:tav>
                                      </p:tavLst>
                                    </p:anim>
                                    <p:anim calcmode="lin" valueType="num">
                                      <p:cBhvr additive="base">
                                        <p:cTn id="1445" dur="3500"/>
                                        <p:tgtEl>
                                          <p:spTgt spid="163"/>
                                        </p:tgtEl>
                                        <p:attrNameLst>
                                          <p:attrName>ppt_y</p:attrName>
                                        </p:attrNameLst>
                                      </p:cBhvr>
                                      <p:tavLst>
                                        <p:tav tm="0">
                                          <p:val>
                                            <p:strVal val="ppt_y"/>
                                          </p:val>
                                        </p:tav>
                                        <p:tav tm="100000">
                                          <p:val>
                                            <p:strVal val="0-ppt_h/2"/>
                                          </p:val>
                                        </p:tav>
                                      </p:tavLst>
                                    </p:anim>
                                    <p:set>
                                      <p:cBhvr>
                                        <p:cTn id="1446" dur="1" fill="hold">
                                          <p:stCondLst>
                                            <p:cond delay="3499"/>
                                          </p:stCondLst>
                                        </p:cTn>
                                        <p:tgtEl>
                                          <p:spTgt spid="163"/>
                                        </p:tgtEl>
                                        <p:attrNameLst>
                                          <p:attrName>style.visibility</p:attrName>
                                        </p:attrNameLst>
                                      </p:cBhvr>
                                      <p:to>
                                        <p:strVal val="hidden"/>
                                      </p:to>
                                    </p:set>
                                  </p:childTnLst>
                                </p:cTn>
                              </p:par>
                              <p:par>
                                <p:cTn id="1447" presetID="9" presetClass="emph" presetSubtype="0" grpId="0" nodeType="withEffect">
                                  <p:stCondLst>
                                    <p:cond delay="0"/>
                                  </p:stCondLst>
                                  <p:childTnLst>
                                    <p:set>
                                      <p:cBhvr rctx="PPT">
                                        <p:cTn id="1448" dur="indefinite"/>
                                        <p:tgtEl>
                                          <p:spTgt spid="244"/>
                                        </p:tgtEl>
                                        <p:attrNameLst>
                                          <p:attrName>style.opacity</p:attrName>
                                        </p:attrNameLst>
                                      </p:cBhvr>
                                      <p:to>
                                        <p:strVal val="0"/>
                                      </p:to>
                                    </p:set>
                                    <p:animEffect filter="image" prLst="opacity: 0">
                                      <p:cBhvr rctx="IE">
                                        <p:cTn id="1449" dur="indefinite"/>
                                        <p:tgtEl>
                                          <p:spTgt spid="244"/>
                                        </p:tgtEl>
                                      </p:cBhvr>
                                    </p:animEffect>
                                  </p:childTnLst>
                                </p:cTn>
                              </p:par>
                              <p:par>
                                <p:cTn id="1450" presetID="23" presetClass="entr" presetSubtype="288" fill="hold" nodeType="withEffect">
                                  <p:stCondLst>
                                    <p:cond delay="1000"/>
                                  </p:stCondLst>
                                  <p:childTnLst>
                                    <p:set>
                                      <p:cBhvr>
                                        <p:cTn id="1451" dur="1" fill="hold">
                                          <p:stCondLst>
                                            <p:cond delay="0"/>
                                          </p:stCondLst>
                                        </p:cTn>
                                        <p:tgtEl>
                                          <p:spTgt spid="164"/>
                                        </p:tgtEl>
                                        <p:attrNameLst>
                                          <p:attrName>style.visibility</p:attrName>
                                        </p:attrNameLst>
                                      </p:cBhvr>
                                      <p:to>
                                        <p:strVal val="visible"/>
                                      </p:to>
                                    </p:set>
                                    <p:anim calcmode="lin" valueType="num">
                                      <p:cBhvr>
                                        <p:cTn id="1452" dur="2500" fill="hold"/>
                                        <p:tgtEl>
                                          <p:spTgt spid="164"/>
                                        </p:tgtEl>
                                        <p:attrNameLst>
                                          <p:attrName>ppt_w</p:attrName>
                                        </p:attrNameLst>
                                      </p:cBhvr>
                                      <p:tavLst>
                                        <p:tav tm="0">
                                          <p:val>
                                            <p:strVal val="4/3*#ppt_w"/>
                                          </p:val>
                                        </p:tav>
                                        <p:tav tm="100000">
                                          <p:val>
                                            <p:strVal val="#ppt_w"/>
                                          </p:val>
                                        </p:tav>
                                      </p:tavLst>
                                    </p:anim>
                                    <p:anim calcmode="lin" valueType="num">
                                      <p:cBhvr>
                                        <p:cTn id="1453" dur="2500" fill="hold"/>
                                        <p:tgtEl>
                                          <p:spTgt spid="164"/>
                                        </p:tgtEl>
                                        <p:attrNameLst>
                                          <p:attrName>ppt_h</p:attrName>
                                        </p:attrNameLst>
                                      </p:cBhvr>
                                      <p:tavLst>
                                        <p:tav tm="0">
                                          <p:val>
                                            <p:strVal val="4/3*#ppt_h"/>
                                          </p:val>
                                        </p:tav>
                                        <p:tav tm="100000">
                                          <p:val>
                                            <p:strVal val="#ppt_h"/>
                                          </p:val>
                                        </p:tav>
                                      </p:tavLst>
                                    </p:anim>
                                  </p:childTnLst>
                                </p:cTn>
                              </p:par>
                              <p:par>
                                <p:cTn id="1454" presetID="16" presetClass="entr" presetSubtype="42" fill="hold" nodeType="withEffect">
                                  <p:stCondLst>
                                    <p:cond delay="1000"/>
                                  </p:stCondLst>
                                  <p:childTnLst>
                                    <p:set>
                                      <p:cBhvr>
                                        <p:cTn id="1455" dur="1" fill="hold">
                                          <p:stCondLst>
                                            <p:cond delay="0"/>
                                          </p:stCondLst>
                                        </p:cTn>
                                        <p:tgtEl>
                                          <p:spTgt spid="164"/>
                                        </p:tgtEl>
                                        <p:attrNameLst>
                                          <p:attrName>style.visibility</p:attrName>
                                        </p:attrNameLst>
                                      </p:cBhvr>
                                      <p:to>
                                        <p:strVal val="visible"/>
                                      </p:to>
                                    </p:set>
                                    <p:animEffect transition="in" filter="barn(outHorizontal)">
                                      <p:cBhvr>
                                        <p:cTn id="1456" dur="2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16" grpId="0" animBg="1"/>
      <p:bldP spid="16" grpId="1" animBg="1"/>
      <p:bldP spid="16" grpId="2" animBg="1"/>
      <p:bldP spid="17" grpId="0" animBg="1"/>
      <p:bldP spid="17" grpId="1" animBg="1"/>
      <p:bldP spid="17" grpId="2" animBg="1"/>
      <p:bldP spid="29" grpId="0" animBg="1"/>
      <p:bldP spid="29" grpId="1" animBg="1"/>
      <p:bldP spid="29" grpId="2" animBg="1"/>
      <p:bldP spid="30" grpId="0" animBg="1"/>
      <p:bldP spid="30" grpId="1" animBg="1"/>
      <p:bldP spid="30" grpId="2" animBg="1"/>
      <p:bldP spid="123" grpId="0" animBg="1"/>
      <p:bldP spid="123" grpId="1" animBg="1"/>
      <p:bldP spid="123" grpId="2" animBg="1"/>
      <p:bldP spid="124" grpId="0" animBg="1"/>
      <p:bldP spid="124" grpId="1" animBg="1"/>
      <p:bldP spid="124"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65" grpId="0" animBg="1"/>
      <p:bldP spid="165" grpId="1" animBg="1"/>
      <p:bldP spid="165" grpId="2" animBg="1"/>
      <p:bldP spid="166" grpId="0" animBg="1"/>
      <p:bldP spid="166" grpId="1" animBg="1"/>
      <p:bldP spid="166" grpId="2" animBg="1"/>
      <p:bldP spid="167" grpId="0" animBg="1"/>
      <p:bldP spid="167" grpId="1" animBg="1"/>
      <p:bldP spid="167" grpId="2" animBg="1"/>
      <p:bldP spid="168" grpId="0" animBg="1"/>
      <p:bldP spid="168" grpId="1" animBg="1"/>
      <p:bldP spid="168" grpId="2" animBg="1"/>
      <p:bldP spid="169" grpId="0" animBg="1"/>
      <p:bldP spid="169" grpId="1" animBg="1"/>
      <p:bldP spid="169" grpId="2" animBg="1"/>
      <p:bldP spid="170" grpId="0" animBg="1"/>
      <p:bldP spid="170" grpId="1" animBg="1"/>
      <p:bldP spid="170" grpId="2" animBg="1"/>
      <p:bldP spid="171" grpId="0" animBg="1"/>
      <p:bldP spid="171" grpId="1" animBg="1"/>
      <p:bldP spid="171" grpId="2" animBg="1"/>
      <p:bldP spid="172" grpId="0" animBg="1"/>
      <p:bldP spid="172" grpId="1" animBg="1"/>
      <p:bldP spid="172" grpId="2" animBg="1"/>
      <p:bldP spid="173" grpId="0" animBg="1"/>
      <p:bldP spid="173" grpId="1" animBg="1"/>
      <p:bldP spid="173" grpId="2" animBg="1"/>
      <p:bldP spid="174" grpId="0" animBg="1"/>
      <p:bldP spid="174" grpId="1" animBg="1"/>
      <p:bldP spid="174" grpId="2" animBg="1"/>
      <p:bldP spid="175" grpId="0" animBg="1"/>
      <p:bldP spid="175" grpId="1" animBg="1"/>
      <p:bldP spid="175" grpId="2" animBg="1"/>
      <p:bldP spid="176" grpId="0" animBg="1"/>
      <p:bldP spid="176" grpId="1" animBg="1"/>
      <p:bldP spid="176" grpId="2" animBg="1"/>
      <p:bldP spid="179" grpId="0" animBg="1"/>
      <p:bldP spid="179" grpId="1" animBg="1"/>
      <p:bldP spid="179" grpId="2" animBg="1"/>
      <p:bldP spid="180" grpId="0" animBg="1"/>
      <p:bldP spid="180" grpId="1" animBg="1"/>
      <p:bldP spid="180" grpId="2" animBg="1"/>
      <p:bldP spid="181" grpId="0" animBg="1"/>
      <p:bldP spid="181" grpId="1" animBg="1"/>
      <p:bldP spid="181" grpId="2" animBg="1"/>
      <p:bldP spid="182" grpId="0" animBg="1"/>
      <p:bldP spid="182" grpId="1" animBg="1"/>
      <p:bldP spid="182" grpId="2" animBg="1"/>
      <p:bldP spid="183" grpId="0" animBg="1"/>
      <p:bldP spid="183" grpId="1" animBg="1"/>
      <p:bldP spid="183" grpId="2" animBg="1"/>
      <p:bldP spid="184" grpId="0" animBg="1"/>
      <p:bldP spid="184" grpId="1" animBg="1"/>
      <p:bldP spid="184" grpId="2" animBg="1"/>
      <p:bldP spid="185" grpId="0" animBg="1"/>
      <p:bldP spid="185" grpId="1" animBg="1"/>
      <p:bldP spid="185" grpId="2" animBg="1"/>
      <p:bldP spid="186" grpId="0" animBg="1"/>
      <p:bldP spid="186" grpId="1" animBg="1"/>
      <p:bldP spid="186" grpId="2" animBg="1"/>
      <p:bldP spid="187" grpId="0" animBg="1"/>
      <p:bldP spid="187" grpId="1" animBg="1"/>
      <p:bldP spid="187" grpId="2" animBg="1"/>
      <p:bldP spid="188" grpId="0" animBg="1"/>
      <p:bldP spid="188" grpId="1" animBg="1"/>
      <p:bldP spid="188" grpId="2" animBg="1"/>
      <p:bldP spid="189" grpId="0" animBg="1"/>
      <p:bldP spid="189" grpId="1" animBg="1"/>
      <p:bldP spid="189" grpId="2" animBg="1"/>
      <p:bldP spid="190" grpId="0" animBg="1"/>
      <p:bldP spid="190" grpId="1" animBg="1"/>
      <p:bldP spid="190" grpId="2" animBg="1"/>
      <p:bldP spid="191" grpId="0" animBg="1"/>
      <p:bldP spid="191" grpId="1" animBg="1"/>
      <p:bldP spid="191" grpId="2" animBg="1"/>
      <p:bldP spid="192" grpId="0" animBg="1"/>
      <p:bldP spid="192" grpId="1" animBg="1"/>
      <p:bldP spid="192" grpId="2" animBg="1"/>
      <p:bldP spid="193" grpId="0" animBg="1"/>
      <p:bldP spid="193" grpId="1" animBg="1"/>
      <p:bldP spid="193" grpId="2" animBg="1"/>
      <p:bldP spid="194" grpId="0" animBg="1"/>
      <p:bldP spid="194" grpId="1" animBg="1"/>
      <p:bldP spid="194" grpId="2" animBg="1"/>
      <p:bldP spid="195" grpId="0" animBg="1"/>
      <p:bldP spid="195" grpId="1" animBg="1"/>
      <p:bldP spid="195" grpId="2" animBg="1"/>
      <p:bldP spid="196" grpId="0" animBg="1"/>
      <p:bldP spid="196" grpId="1" animBg="1"/>
      <p:bldP spid="196" grpId="2" animBg="1"/>
      <p:bldP spid="197" grpId="0" animBg="1"/>
      <p:bldP spid="197" grpId="1" animBg="1"/>
      <p:bldP spid="197" grpId="2" animBg="1"/>
      <p:bldP spid="198" grpId="0" animBg="1"/>
      <p:bldP spid="198" grpId="1" animBg="1"/>
      <p:bldP spid="198" grpId="2" animBg="1"/>
      <p:bldP spid="199" grpId="0" animBg="1"/>
      <p:bldP spid="199" grpId="1" animBg="1"/>
      <p:bldP spid="199" grpId="2" animBg="1"/>
      <p:bldP spid="200" grpId="0" animBg="1"/>
      <p:bldP spid="200" grpId="1" animBg="1"/>
      <p:bldP spid="200" grpId="2" animBg="1"/>
      <p:bldP spid="201" grpId="0" animBg="1"/>
      <p:bldP spid="201" grpId="1" animBg="1"/>
      <p:bldP spid="201" grpId="2" animBg="1"/>
      <p:bldP spid="202" grpId="0" animBg="1"/>
      <p:bldP spid="202" grpId="1" animBg="1"/>
      <p:bldP spid="202" grpId="2" animBg="1"/>
      <p:bldP spid="203" grpId="0" animBg="1"/>
      <p:bldP spid="203" grpId="1" animBg="1"/>
      <p:bldP spid="203" grpId="2" animBg="1"/>
      <p:bldP spid="204" grpId="0" animBg="1"/>
      <p:bldP spid="204" grpId="1" animBg="1"/>
      <p:bldP spid="204" grpId="2" animBg="1"/>
      <p:bldP spid="205" grpId="0" animBg="1"/>
      <p:bldP spid="205" grpId="1" animBg="1"/>
      <p:bldP spid="205" grpId="2" animBg="1"/>
      <p:bldP spid="206" grpId="0" animBg="1"/>
      <p:bldP spid="206" grpId="1" animBg="1"/>
      <p:bldP spid="206" grpId="2" animBg="1"/>
      <p:bldP spid="207" grpId="0" animBg="1"/>
      <p:bldP spid="207" grpId="1" animBg="1"/>
      <p:bldP spid="207" grpId="2" animBg="1"/>
      <p:bldP spid="208" grpId="0" animBg="1"/>
      <p:bldP spid="208" grpId="1" animBg="1"/>
      <p:bldP spid="208" grpId="2" animBg="1"/>
      <p:bldP spid="209" grpId="0" animBg="1"/>
      <p:bldP spid="209" grpId="1" animBg="1"/>
      <p:bldP spid="209" grpId="2" animBg="1"/>
      <p:bldP spid="210" grpId="0" animBg="1"/>
      <p:bldP spid="210" grpId="1" animBg="1"/>
      <p:bldP spid="210" grpId="2" animBg="1"/>
      <p:bldP spid="211" grpId="0" animBg="1"/>
      <p:bldP spid="211" grpId="1" animBg="1"/>
      <p:bldP spid="211" grpId="2" animBg="1"/>
      <p:bldP spid="212" grpId="0" animBg="1"/>
      <p:bldP spid="212" grpId="1" animBg="1"/>
      <p:bldP spid="212" grpId="2" animBg="1"/>
      <p:bldP spid="213" grpId="0" animBg="1"/>
      <p:bldP spid="213" grpId="1" animBg="1"/>
      <p:bldP spid="213" grpId="2" animBg="1"/>
      <p:bldP spid="214" grpId="0" animBg="1"/>
      <p:bldP spid="214" grpId="1" animBg="1"/>
      <p:bldP spid="214" grpId="2" animBg="1"/>
      <p:bldP spid="215" grpId="0" animBg="1"/>
      <p:bldP spid="215" grpId="1" animBg="1"/>
      <p:bldP spid="215" grpId="2" animBg="1"/>
      <p:bldP spid="216" grpId="0" animBg="1"/>
      <p:bldP spid="216" grpId="1" animBg="1"/>
      <p:bldP spid="216" grpId="2" animBg="1"/>
      <p:bldP spid="217" grpId="0" animBg="1"/>
      <p:bldP spid="217" grpId="1" animBg="1"/>
      <p:bldP spid="217" grpId="2" animBg="1"/>
      <p:bldP spid="218" grpId="0" animBg="1"/>
      <p:bldP spid="218" grpId="1" animBg="1"/>
      <p:bldP spid="218" grpId="2" animBg="1"/>
      <p:bldP spid="219" grpId="0" animBg="1"/>
      <p:bldP spid="219" grpId="1" animBg="1"/>
      <p:bldP spid="219" grpId="2" animBg="1"/>
      <p:bldP spid="220" grpId="0" animBg="1"/>
      <p:bldP spid="220" grpId="1" animBg="1"/>
      <p:bldP spid="220" grpId="2" animBg="1"/>
      <p:bldP spid="221" grpId="0" animBg="1"/>
      <p:bldP spid="221" grpId="1" animBg="1"/>
      <p:bldP spid="221" grpId="2" animBg="1"/>
      <p:bldP spid="222" grpId="0" animBg="1"/>
      <p:bldP spid="222" grpId="1" animBg="1"/>
      <p:bldP spid="222" grpId="2" animBg="1"/>
      <p:bldP spid="223" grpId="0" animBg="1"/>
      <p:bldP spid="223" grpId="1" animBg="1"/>
      <p:bldP spid="223" grpId="2" animBg="1"/>
      <p:bldP spid="224" grpId="0" animBg="1"/>
      <p:bldP spid="224" grpId="1" animBg="1"/>
      <p:bldP spid="224" grpId="2" animBg="1"/>
      <p:bldP spid="225" grpId="0" animBg="1"/>
      <p:bldP spid="225" grpId="1" animBg="1"/>
      <p:bldP spid="225" grpId="2" animBg="1"/>
      <p:bldP spid="226" grpId="0" animBg="1"/>
      <p:bldP spid="226" grpId="1" animBg="1"/>
      <p:bldP spid="226" grpId="2" animBg="1"/>
      <p:bldP spid="227" grpId="0" animBg="1"/>
      <p:bldP spid="227" grpId="1" animBg="1"/>
      <p:bldP spid="227" grpId="2" animBg="1"/>
      <p:bldP spid="228" grpId="0" animBg="1"/>
      <p:bldP spid="228" grpId="1" animBg="1"/>
      <p:bldP spid="228" grpId="2" animBg="1"/>
      <p:bldP spid="229" grpId="0" animBg="1"/>
      <p:bldP spid="229" grpId="1" animBg="1"/>
      <p:bldP spid="229" grpId="2" animBg="1"/>
      <p:bldP spid="230" grpId="0" animBg="1"/>
      <p:bldP spid="230" grpId="1" animBg="1"/>
      <p:bldP spid="230" grpId="2" animBg="1"/>
      <p:bldP spid="231" grpId="0" animBg="1"/>
      <p:bldP spid="231" grpId="1" animBg="1"/>
      <p:bldP spid="231" grpId="2" animBg="1"/>
      <p:bldP spid="232" grpId="0" animBg="1"/>
      <p:bldP spid="232" grpId="1" animBg="1"/>
      <p:bldP spid="232" grpId="2" animBg="1"/>
      <p:bldP spid="233" grpId="0" animBg="1"/>
      <p:bldP spid="233" grpId="1" animBg="1"/>
      <p:bldP spid="233" grpId="2" animBg="1"/>
      <p:bldP spid="234" grpId="0" animBg="1"/>
      <p:bldP spid="234" grpId="1" animBg="1"/>
      <p:bldP spid="234" grpId="2" animBg="1"/>
      <p:bldP spid="235" grpId="0" animBg="1"/>
      <p:bldP spid="235" grpId="1" animBg="1"/>
      <p:bldP spid="235" grpId="2" animBg="1"/>
      <p:bldP spid="236" grpId="0" animBg="1"/>
      <p:bldP spid="236" grpId="1" animBg="1"/>
      <p:bldP spid="236" grpId="2" animBg="1"/>
      <p:bldP spid="237" grpId="0" animBg="1"/>
      <p:bldP spid="237" grpId="1" animBg="1"/>
      <p:bldP spid="237" grpId="2" animBg="1"/>
      <p:bldP spid="238" grpId="0" animBg="1"/>
      <p:bldP spid="238" grpId="1" animBg="1"/>
      <p:bldP spid="238" grpId="2"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P spid="140" grpId="0" animBg="1"/>
      <p:bldP spid="140" grpId="1" animBg="1"/>
      <p:bldP spid="140" grpId="2" animBg="1"/>
      <p:bldP spid="141" grpId="0" animBg="1"/>
      <p:bldP spid="141" grpId="1" animBg="1"/>
      <p:bldP spid="141" grpId="2" animBg="1"/>
      <p:bldP spid="142" grpId="0" animBg="1"/>
      <p:bldP spid="142" grpId="1" animBg="1"/>
      <p:bldP spid="142" grpId="2" animBg="1"/>
      <p:bldP spid="143" grpId="0" animBg="1"/>
      <p:bldP spid="143" grpId="1" animBg="1"/>
      <p:bldP spid="143" grpId="2" animBg="1"/>
      <p:bldP spid="144" grpId="0" animBg="1"/>
      <p:bldP spid="144" grpId="1" animBg="1"/>
      <p:bldP spid="144" grpId="2" animBg="1"/>
      <p:bldP spid="145" grpId="0" animBg="1"/>
      <p:bldP spid="145" grpId="1" animBg="1"/>
      <p:bldP spid="145" grpId="2" animBg="1"/>
      <p:bldP spid="146" grpId="0" animBg="1"/>
      <p:bldP spid="146" grpId="1" animBg="1"/>
      <p:bldP spid="146" grpId="2" animBg="1"/>
      <p:bldP spid="147" grpId="0" animBg="1"/>
      <p:bldP spid="147" grpId="1" animBg="1"/>
      <p:bldP spid="147" grpId="2" animBg="1"/>
      <p:bldP spid="148" grpId="0" animBg="1"/>
      <p:bldP spid="148" grpId="1" animBg="1"/>
      <p:bldP spid="148" grpId="2" animBg="1"/>
      <p:bldP spid="149" grpId="0" animBg="1"/>
      <p:bldP spid="149" grpId="1" animBg="1"/>
      <p:bldP spid="149" grpId="2" animBg="1"/>
      <p:bldP spid="150" grpId="0" animBg="1"/>
      <p:bldP spid="150" grpId="1" animBg="1"/>
      <p:bldP spid="150" grpId="2" animBg="1"/>
      <p:bldP spid="151" grpId="0" animBg="1"/>
      <p:bldP spid="151" grpId="1" animBg="1"/>
      <p:bldP spid="151" grpId="2" animBg="1"/>
      <p:bldP spid="152" grpId="0" animBg="1"/>
      <p:bldP spid="152" grpId="1" animBg="1"/>
      <p:bldP spid="152" grpId="2" animBg="1"/>
      <p:bldP spid="153" grpId="0" animBg="1"/>
      <p:bldP spid="153" grpId="1" animBg="1"/>
      <p:bldP spid="153" grpId="2" animBg="1"/>
      <p:bldP spid="154" grpId="0" animBg="1"/>
      <p:bldP spid="154" grpId="1" animBg="1"/>
      <p:bldP spid="154" grpId="2" animBg="1"/>
      <p:bldP spid="155" grpId="0" animBg="1"/>
      <p:bldP spid="155" grpId="1" animBg="1"/>
      <p:bldP spid="155" grpId="2" animBg="1"/>
      <p:bldP spid="156" grpId="0" animBg="1"/>
      <p:bldP spid="156" grpId="1" animBg="1"/>
      <p:bldP spid="156" grpId="2" animBg="1"/>
      <p:bldP spid="157" grpId="0" animBg="1"/>
      <p:bldP spid="157" grpId="1" animBg="1"/>
      <p:bldP spid="157" grpId="2" animBg="1"/>
      <p:bldP spid="158" grpId="0" animBg="1"/>
      <p:bldP spid="158" grpId="1" animBg="1"/>
      <p:bldP spid="158" grpId="2" animBg="1"/>
      <p:bldP spid="159" grpId="0" animBg="1"/>
      <p:bldP spid="159" grpId="1" animBg="1"/>
      <p:bldP spid="159" grpId="2" animBg="1"/>
      <p:bldP spid="160" grpId="0" animBg="1"/>
      <p:bldP spid="160" grpId="1" animBg="1"/>
      <p:bldP spid="160" grpId="2" animBg="1"/>
      <p:bldP spid="161" grpId="0" animBg="1"/>
      <p:bldP spid="161" grpId="1" animBg="1"/>
      <p:bldP spid="161" grpId="2" animBg="1"/>
      <p:bldP spid="162" grpId="0" animBg="1"/>
      <p:bldP spid="162" grpId="1" animBg="1"/>
      <p:bldP spid="162" grpId="2" animBg="1"/>
      <p:bldP spid="163" grpId="0" animBg="1"/>
      <p:bldP spid="163" grpId="1" animBg="1"/>
      <p:bldP spid="163" grpId="2" animBg="1"/>
      <p:bldP spid="24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84 Rectángulo"/>
          <p:cNvSpPr/>
          <p:nvPr/>
        </p:nvSpPr>
        <p:spPr>
          <a:xfrm>
            <a:off x="0" y="0"/>
            <a:ext cx="9144000" cy="5143500"/>
          </a:xfrm>
          <a:prstGeom prst="rect">
            <a:avLst/>
          </a:prstGeom>
          <a:gradFill flip="none" rotWithShape="1">
            <a:gsLst>
              <a:gs pos="9000">
                <a:schemeClr val="bg1"/>
              </a:gs>
              <a:gs pos="98000">
                <a:schemeClr val="tx1">
                  <a:lumMod val="95000"/>
                </a:schemeClr>
              </a:gs>
              <a:gs pos="52000">
                <a:schemeClr val="bg1"/>
              </a:gs>
              <a:gs pos="90000">
                <a:schemeClr val="bg1"/>
              </a:gs>
              <a:gs pos="417">
                <a:schemeClr val="tx1">
                  <a:lumMod val="95000"/>
                </a:schemeClr>
              </a:gs>
            </a:gsLst>
            <a:lin ang="16200000" scaled="1"/>
            <a:tileRect/>
          </a:gradFill>
          <a:ln>
            <a:noFill/>
          </a:ln>
          <a:scene3d>
            <a:camera prst="orthographicFront"/>
            <a:lightRig rig="chilly" dir="t">
              <a:rot lat="0" lon="0" rev="132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7" name="86 Imagen" descr="Diapositiva3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5712" y="0"/>
            <a:ext cx="9144000" cy="5143500"/>
          </a:xfrm>
          <a:prstGeom prst="rect">
            <a:avLst/>
          </a:prstGeom>
          <a:noFill/>
          <a:ln>
            <a:noFill/>
          </a:ln>
        </p:spPr>
      </p:pic>
      <p:sp>
        <p:nvSpPr>
          <p:cNvPr id="2" name="1 Arco de bloque"/>
          <p:cNvSpPr/>
          <p:nvPr/>
        </p:nvSpPr>
        <p:spPr>
          <a:xfrm rot="5400000" flipH="1">
            <a:off x="-108486" y="159951"/>
            <a:ext cx="360041"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rot="5400000" flipH="1">
            <a:off x="467580" y="15995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rot="5400000" flipH="1">
            <a:off x="1043644" y="15995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rot="5400000" flipH="1">
            <a:off x="1691716" y="15995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rot="5400000" flipH="1">
            <a:off x="2267780"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5400000" flipH="1">
            <a:off x="2843844"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rot="5400000" flipH="1">
            <a:off x="3419908"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rot="5400000" flipH="1">
            <a:off x="3995972"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flipH="1">
            <a:off x="4572036"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flipH="1">
            <a:off x="5173268"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5400000" flipH="1">
            <a:off x="5749268"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5400000" flipH="1">
            <a:off x="6289268"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5400000" flipH="1">
            <a:off x="6911788"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5400000" flipH="1">
            <a:off x="7487852" y="159952"/>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5400000" flipH="1">
            <a:off x="8063917" y="159951"/>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5400000" flipH="1">
            <a:off x="9296742" y="943352"/>
            <a:ext cx="360039" cy="1312579"/>
          </a:xfrm>
          <a:prstGeom prst="blockArc">
            <a:avLst>
              <a:gd name="adj1" fmla="val 10800000"/>
              <a:gd name="adj2" fmla="val 21589167"/>
              <a:gd name="adj3" fmla="val 7825"/>
            </a:avLst>
          </a:prstGeom>
          <a:noFill/>
          <a:ln w="31750" cap="rnd"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flipH="1">
            <a:off x="8630414"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flipH="1">
            <a:off x="8054350"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5400000" flipH="1">
            <a:off x="7406278"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5400000" flipH="1">
            <a:off x="6830214"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5400000" flipH="1">
            <a:off x="6254150"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5400000" flipH="1">
            <a:off x="5678086"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flipH="1">
            <a:off x="5102022"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flipH="1">
            <a:off x="4525958"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rot="5400000" flipH="1">
            <a:off x="3924726"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rot="5400000" flipH="1">
            <a:off x="3348725" y="994042"/>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rot="5400000" flipH="1">
            <a:off x="2808726" y="994039"/>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rot="5400000" flipH="1">
            <a:off x="2186205" y="994042"/>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rot="5400000" flipH="1">
            <a:off x="1610141" y="994042"/>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rot="5400000" flipH="1">
            <a:off x="1034077" y="994042"/>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rot="5400000" flipH="1">
            <a:off x="-108485" y="1816135"/>
            <a:ext cx="360041"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rot="5400000" flipH="1">
            <a:off x="467581" y="1816134"/>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rot="5400000" flipH="1">
            <a:off x="1043645" y="1816134"/>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rco de bloque"/>
          <p:cNvSpPr/>
          <p:nvPr/>
        </p:nvSpPr>
        <p:spPr>
          <a:xfrm rot="5400000" flipH="1">
            <a:off x="1691717" y="1816134"/>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rco de bloque"/>
          <p:cNvSpPr/>
          <p:nvPr/>
        </p:nvSpPr>
        <p:spPr>
          <a:xfrm rot="5400000" flipH="1">
            <a:off x="2267781"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rco de bloque"/>
          <p:cNvSpPr/>
          <p:nvPr/>
        </p:nvSpPr>
        <p:spPr>
          <a:xfrm rot="5400000" flipH="1">
            <a:off x="2843845"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rco de bloque"/>
          <p:cNvSpPr/>
          <p:nvPr/>
        </p:nvSpPr>
        <p:spPr>
          <a:xfrm rot="5400000" flipH="1">
            <a:off x="3419909"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rco de bloque"/>
          <p:cNvSpPr/>
          <p:nvPr/>
        </p:nvSpPr>
        <p:spPr>
          <a:xfrm rot="5400000" flipH="1">
            <a:off x="3995973"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rco de bloque"/>
          <p:cNvSpPr/>
          <p:nvPr/>
        </p:nvSpPr>
        <p:spPr>
          <a:xfrm rot="5400000" flipH="1">
            <a:off x="4572037"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rot="5400000" flipH="1">
            <a:off x="5173269"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rot="5400000" flipH="1">
            <a:off x="5749269"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rco de bloque"/>
          <p:cNvSpPr/>
          <p:nvPr/>
        </p:nvSpPr>
        <p:spPr>
          <a:xfrm rot="5400000" flipH="1">
            <a:off x="6289269"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rco de bloque"/>
          <p:cNvSpPr/>
          <p:nvPr/>
        </p:nvSpPr>
        <p:spPr>
          <a:xfrm rot="5400000" flipH="1">
            <a:off x="6911789"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rco de bloque"/>
          <p:cNvSpPr/>
          <p:nvPr/>
        </p:nvSpPr>
        <p:spPr>
          <a:xfrm rot="5400000" flipH="1">
            <a:off x="7487853" y="1816136"/>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rco de bloque"/>
          <p:cNvSpPr/>
          <p:nvPr/>
        </p:nvSpPr>
        <p:spPr>
          <a:xfrm rot="5400000" flipH="1">
            <a:off x="8063918" y="1816135"/>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rco de bloque"/>
          <p:cNvSpPr/>
          <p:nvPr/>
        </p:nvSpPr>
        <p:spPr>
          <a:xfrm rot="5400000" flipH="1">
            <a:off x="9296742" y="2599536"/>
            <a:ext cx="360039" cy="1312579"/>
          </a:xfrm>
          <a:prstGeom prst="blockArc">
            <a:avLst>
              <a:gd name="adj1" fmla="val 10800000"/>
              <a:gd name="adj2" fmla="val 21589167"/>
              <a:gd name="adj3" fmla="val 7825"/>
            </a:avLst>
          </a:prstGeom>
          <a:noFill/>
          <a:ln w="31750" cap="rnd"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rco de bloque"/>
          <p:cNvSpPr/>
          <p:nvPr/>
        </p:nvSpPr>
        <p:spPr>
          <a:xfrm rot="5400000" flipH="1">
            <a:off x="8630414"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rco de bloque"/>
          <p:cNvSpPr/>
          <p:nvPr/>
        </p:nvSpPr>
        <p:spPr>
          <a:xfrm rot="5400000" flipH="1">
            <a:off x="8054350"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rco de bloque"/>
          <p:cNvSpPr/>
          <p:nvPr/>
        </p:nvSpPr>
        <p:spPr>
          <a:xfrm rot="5400000" flipH="1">
            <a:off x="7406278"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rco de bloque"/>
          <p:cNvSpPr/>
          <p:nvPr/>
        </p:nvSpPr>
        <p:spPr>
          <a:xfrm rot="5400000" flipH="1">
            <a:off x="6830214"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rco de bloque"/>
          <p:cNvSpPr/>
          <p:nvPr/>
        </p:nvSpPr>
        <p:spPr>
          <a:xfrm rot="5400000" flipH="1">
            <a:off x="6254150"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rco de bloque"/>
          <p:cNvSpPr/>
          <p:nvPr/>
        </p:nvSpPr>
        <p:spPr>
          <a:xfrm rot="5400000" flipH="1">
            <a:off x="5678086"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rco de bloque"/>
          <p:cNvSpPr/>
          <p:nvPr/>
        </p:nvSpPr>
        <p:spPr>
          <a:xfrm rot="5400000" flipH="1">
            <a:off x="5102022"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rco de bloque"/>
          <p:cNvSpPr/>
          <p:nvPr/>
        </p:nvSpPr>
        <p:spPr>
          <a:xfrm rot="5400000" flipH="1">
            <a:off x="4525958"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rco de bloque"/>
          <p:cNvSpPr/>
          <p:nvPr/>
        </p:nvSpPr>
        <p:spPr>
          <a:xfrm rot="5400000" flipH="1">
            <a:off x="3924725" y="2650226"/>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rco de bloque"/>
          <p:cNvSpPr/>
          <p:nvPr/>
        </p:nvSpPr>
        <p:spPr>
          <a:xfrm rot="5400000" flipH="1">
            <a:off x="3348725" y="2650226"/>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rco de bloque"/>
          <p:cNvSpPr/>
          <p:nvPr/>
        </p:nvSpPr>
        <p:spPr>
          <a:xfrm rot="5400000" flipH="1">
            <a:off x="2808725" y="2650226"/>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rco de bloque"/>
          <p:cNvSpPr/>
          <p:nvPr/>
        </p:nvSpPr>
        <p:spPr>
          <a:xfrm rot="5400000" flipH="1">
            <a:off x="2186206" y="2650223"/>
            <a:ext cx="360038"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rco de bloque"/>
          <p:cNvSpPr/>
          <p:nvPr/>
        </p:nvSpPr>
        <p:spPr>
          <a:xfrm rot="5400000" flipH="1">
            <a:off x="1610141" y="2650226"/>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Arco de bloque"/>
          <p:cNvSpPr/>
          <p:nvPr/>
        </p:nvSpPr>
        <p:spPr>
          <a:xfrm rot="5400000" flipH="1">
            <a:off x="1034077" y="2650226"/>
            <a:ext cx="360040" cy="1219902"/>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Arco de bloque"/>
          <p:cNvSpPr/>
          <p:nvPr/>
        </p:nvSpPr>
        <p:spPr>
          <a:xfrm rot="5400000" flipH="1">
            <a:off x="-108485" y="3472319"/>
            <a:ext cx="360041"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Arco de bloque"/>
          <p:cNvSpPr/>
          <p:nvPr/>
        </p:nvSpPr>
        <p:spPr>
          <a:xfrm rot="5400000" flipH="1">
            <a:off x="467581" y="3472318"/>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2" name="71 Arco de bloque"/>
          <p:cNvSpPr/>
          <p:nvPr/>
        </p:nvSpPr>
        <p:spPr>
          <a:xfrm rot="5400000" flipH="1">
            <a:off x="1043645" y="3472318"/>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3" name="72 Arco de bloque"/>
          <p:cNvSpPr/>
          <p:nvPr/>
        </p:nvSpPr>
        <p:spPr>
          <a:xfrm rot="5400000" flipH="1">
            <a:off x="1691717" y="3472318"/>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4" name="73 Arco de bloque"/>
          <p:cNvSpPr/>
          <p:nvPr/>
        </p:nvSpPr>
        <p:spPr>
          <a:xfrm rot="5400000" flipH="1">
            <a:off x="2267781"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5" name="74 Arco de bloque"/>
          <p:cNvSpPr/>
          <p:nvPr/>
        </p:nvSpPr>
        <p:spPr>
          <a:xfrm rot="5400000" flipH="1">
            <a:off x="2843845"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6" name="75 Arco de bloque"/>
          <p:cNvSpPr/>
          <p:nvPr/>
        </p:nvSpPr>
        <p:spPr>
          <a:xfrm rot="5400000" flipH="1">
            <a:off x="3419909"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7" name="76 Arco de bloque"/>
          <p:cNvSpPr/>
          <p:nvPr/>
        </p:nvSpPr>
        <p:spPr>
          <a:xfrm rot="5400000" flipH="1">
            <a:off x="3995973"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8" name="77 Arco de bloque"/>
          <p:cNvSpPr/>
          <p:nvPr/>
        </p:nvSpPr>
        <p:spPr>
          <a:xfrm rot="5400000" flipH="1">
            <a:off x="4572037"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9" name="78 Arco de bloque"/>
          <p:cNvSpPr/>
          <p:nvPr/>
        </p:nvSpPr>
        <p:spPr>
          <a:xfrm rot="5400000" flipH="1">
            <a:off x="5173269"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0" name="79 Arco de bloque"/>
          <p:cNvSpPr/>
          <p:nvPr/>
        </p:nvSpPr>
        <p:spPr>
          <a:xfrm rot="5400000" flipH="1">
            <a:off x="5749269"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1" name="80 Arco de bloque"/>
          <p:cNvSpPr/>
          <p:nvPr/>
        </p:nvSpPr>
        <p:spPr>
          <a:xfrm rot="5400000" flipH="1">
            <a:off x="6289269"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2" name="81 Arco de bloque"/>
          <p:cNvSpPr/>
          <p:nvPr/>
        </p:nvSpPr>
        <p:spPr>
          <a:xfrm rot="5400000" flipH="1">
            <a:off x="6911789"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3" name="82 Arco de bloque"/>
          <p:cNvSpPr/>
          <p:nvPr/>
        </p:nvSpPr>
        <p:spPr>
          <a:xfrm rot="5400000" flipH="1">
            <a:off x="7487853" y="3472320"/>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4" name="83 Arco de bloque"/>
          <p:cNvSpPr/>
          <p:nvPr/>
        </p:nvSpPr>
        <p:spPr>
          <a:xfrm rot="5400000" flipH="1">
            <a:off x="8063918" y="3472319"/>
            <a:ext cx="360040" cy="1151189"/>
          </a:xfrm>
          <a:prstGeom prst="blockArc">
            <a:avLst>
              <a:gd name="adj1" fmla="val 10800000"/>
              <a:gd name="adj2" fmla="val 21589167"/>
              <a:gd name="adj3" fmla="val 7825"/>
            </a:avLst>
          </a:prstGeom>
          <a:noFill/>
          <a:ln w="31750" cap="sq" cmpd="sng">
            <a:gradFill>
              <a:gsLst>
                <a:gs pos="17500">
                  <a:srgbClr val="FFC000"/>
                </a:gs>
                <a:gs pos="13000">
                  <a:srgbClr val="FEA402"/>
                </a:gs>
                <a:gs pos="100000">
                  <a:schemeClr val="tx1"/>
                </a:gs>
                <a:gs pos="28000">
                  <a:schemeClr val="tx1"/>
                </a:gs>
              </a:gsLst>
              <a:lin ang="5400000" scaled="0"/>
            </a:gradFill>
            <a:prstDash val="sysDash"/>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6" name="85 Rectángulo"/>
          <p:cNvSpPr/>
          <p:nvPr/>
        </p:nvSpPr>
        <p:spPr>
          <a:xfrm>
            <a:off x="-468560" y="-166154"/>
            <a:ext cx="10604018" cy="5340357"/>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1085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750" fill="hold"/>
                                        <p:tgtEl>
                                          <p:spTgt spid="2"/>
                                        </p:tgtEl>
                                        <p:attrNameLst>
                                          <p:attrName>ppt_x</p:attrName>
                                        </p:attrNameLst>
                                      </p:cBhvr>
                                      <p:tavLst>
                                        <p:tav tm="0">
                                          <p:val>
                                            <p:strVal val="1+#ppt_w/2"/>
                                          </p:val>
                                        </p:tav>
                                        <p:tav tm="100000">
                                          <p:val>
                                            <p:strVal val="#ppt_x"/>
                                          </p:val>
                                        </p:tav>
                                      </p:tavLst>
                                    </p:anim>
                                    <p:anim calcmode="lin" valueType="num">
                                      <p:cBhvr additive="base">
                                        <p:cTn id="8" dur="1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1+#ppt_w/2"/>
                                          </p:val>
                                        </p:tav>
                                        <p:tav tm="100000">
                                          <p:val>
                                            <p:strVal val="#ppt_x"/>
                                          </p:val>
                                        </p:tav>
                                      </p:tavLst>
                                    </p:anim>
                                    <p:anim calcmode="lin" valueType="num">
                                      <p:cBhvr additive="base">
                                        <p:cTn id="12" dur="1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750" fill="hold"/>
                                        <p:tgtEl>
                                          <p:spTgt spid="4"/>
                                        </p:tgtEl>
                                        <p:attrNameLst>
                                          <p:attrName>ppt_x</p:attrName>
                                        </p:attrNameLst>
                                      </p:cBhvr>
                                      <p:tavLst>
                                        <p:tav tm="0">
                                          <p:val>
                                            <p:strVal val="1+#ppt_w/2"/>
                                          </p:val>
                                        </p:tav>
                                        <p:tav tm="100000">
                                          <p:val>
                                            <p:strVal val="#ppt_x"/>
                                          </p:val>
                                        </p:tav>
                                      </p:tavLst>
                                    </p:anim>
                                    <p:anim calcmode="lin" valueType="num">
                                      <p:cBhvr additive="base">
                                        <p:cTn id="16" dur="1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750" fill="hold"/>
                                        <p:tgtEl>
                                          <p:spTgt spid="5"/>
                                        </p:tgtEl>
                                        <p:attrNameLst>
                                          <p:attrName>ppt_x</p:attrName>
                                        </p:attrNameLst>
                                      </p:cBhvr>
                                      <p:tavLst>
                                        <p:tav tm="0">
                                          <p:val>
                                            <p:strVal val="1+#ppt_w/2"/>
                                          </p:val>
                                        </p:tav>
                                        <p:tav tm="100000">
                                          <p:val>
                                            <p:strVal val="#ppt_x"/>
                                          </p:val>
                                        </p:tav>
                                      </p:tavLst>
                                    </p:anim>
                                    <p:anim calcmode="lin" valueType="num">
                                      <p:cBhvr additive="base">
                                        <p:cTn id="20" dur="175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750" fill="hold"/>
                                        <p:tgtEl>
                                          <p:spTgt spid="6"/>
                                        </p:tgtEl>
                                        <p:attrNameLst>
                                          <p:attrName>ppt_x</p:attrName>
                                        </p:attrNameLst>
                                      </p:cBhvr>
                                      <p:tavLst>
                                        <p:tav tm="0">
                                          <p:val>
                                            <p:strVal val="1+#ppt_w/2"/>
                                          </p:val>
                                        </p:tav>
                                        <p:tav tm="100000">
                                          <p:val>
                                            <p:strVal val="#ppt_x"/>
                                          </p:val>
                                        </p:tav>
                                      </p:tavLst>
                                    </p:anim>
                                    <p:anim calcmode="lin" valueType="num">
                                      <p:cBhvr additive="base">
                                        <p:cTn id="24" dur="175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750" fill="hold"/>
                                        <p:tgtEl>
                                          <p:spTgt spid="7"/>
                                        </p:tgtEl>
                                        <p:attrNameLst>
                                          <p:attrName>ppt_x</p:attrName>
                                        </p:attrNameLst>
                                      </p:cBhvr>
                                      <p:tavLst>
                                        <p:tav tm="0">
                                          <p:val>
                                            <p:strVal val="1+#ppt_w/2"/>
                                          </p:val>
                                        </p:tav>
                                        <p:tav tm="100000">
                                          <p:val>
                                            <p:strVal val="#ppt_x"/>
                                          </p:val>
                                        </p:tav>
                                      </p:tavLst>
                                    </p:anim>
                                    <p:anim calcmode="lin" valueType="num">
                                      <p:cBhvr additive="base">
                                        <p:cTn id="28" dur="175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750" fill="hold"/>
                                        <p:tgtEl>
                                          <p:spTgt spid="8"/>
                                        </p:tgtEl>
                                        <p:attrNameLst>
                                          <p:attrName>ppt_x</p:attrName>
                                        </p:attrNameLst>
                                      </p:cBhvr>
                                      <p:tavLst>
                                        <p:tav tm="0">
                                          <p:val>
                                            <p:strVal val="1+#ppt_w/2"/>
                                          </p:val>
                                        </p:tav>
                                        <p:tav tm="100000">
                                          <p:val>
                                            <p:strVal val="#ppt_x"/>
                                          </p:val>
                                        </p:tav>
                                      </p:tavLst>
                                    </p:anim>
                                    <p:anim calcmode="lin" valueType="num">
                                      <p:cBhvr additive="base">
                                        <p:cTn id="32" dur="175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750" fill="hold"/>
                                        <p:tgtEl>
                                          <p:spTgt spid="9"/>
                                        </p:tgtEl>
                                        <p:attrNameLst>
                                          <p:attrName>ppt_x</p:attrName>
                                        </p:attrNameLst>
                                      </p:cBhvr>
                                      <p:tavLst>
                                        <p:tav tm="0">
                                          <p:val>
                                            <p:strVal val="1+#ppt_w/2"/>
                                          </p:val>
                                        </p:tav>
                                        <p:tav tm="100000">
                                          <p:val>
                                            <p:strVal val="#ppt_x"/>
                                          </p:val>
                                        </p:tav>
                                      </p:tavLst>
                                    </p:anim>
                                    <p:anim calcmode="lin" valueType="num">
                                      <p:cBhvr additive="base">
                                        <p:cTn id="36" dur="175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750" fill="hold"/>
                                        <p:tgtEl>
                                          <p:spTgt spid="10"/>
                                        </p:tgtEl>
                                        <p:attrNameLst>
                                          <p:attrName>ppt_x</p:attrName>
                                        </p:attrNameLst>
                                      </p:cBhvr>
                                      <p:tavLst>
                                        <p:tav tm="0">
                                          <p:val>
                                            <p:strVal val="1+#ppt_w/2"/>
                                          </p:val>
                                        </p:tav>
                                        <p:tav tm="100000">
                                          <p:val>
                                            <p:strVal val="#ppt_x"/>
                                          </p:val>
                                        </p:tav>
                                      </p:tavLst>
                                    </p:anim>
                                    <p:anim calcmode="lin" valueType="num">
                                      <p:cBhvr additive="base">
                                        <p:cTn id="40" dur="175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750" fill="hold"/>
                                        <p:tgtEl>
                                          <p:spTgt spid="11"/>
                                        </p:tgtEl>
                                        <p:attrNameLst>
                                          <p:attrName>ppt_x</p:attrName>
                                        </p:attrNameLst>
                                      </p:cBhvr>
                                      <p:tavLst>
                                        <p:tav tm="0">
                                          <p:val>
                                            <p:strVal val="1+#ppt_w/2"/>
                                          </p:val>
                                        </p:tav>
                                        <p:tav tm="100000">
                                          <p:val>
                                            <p:strVal val="#ppt_x"/>
                                          </p:val>
                                        </p:tav>
                                      </p:tavLst>
                                    </p:anim>
                                    <p:anim calcmode="lin" valueType="num">
                                      <p:cBhvr additive="base">
                                        <p:cTn id="44" dur="1750" fill="hold"/>
                                        <p:tgtEl>
                                          <p:spTgt spid="1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750" fill="hold"/>
                                        <p:tgtEl>
                                          <p:spTgt spid="12"/>
                                        </p:tgtEl>
                                        <p:attrNameLst>
                                          <p:attrName>ppt_x</p:attrName>
                                        </p:attrNameLst>
                                      </p:cBhvr>
                                      <p:tavLst>
                                        <p:tav tm="0">
                                          <p:val>
                                            <p:strVal val="1+#ppt_w/2"/>
                                          </p:val>
                                        </p:tav>
                                        <p:tav tm="100000">
                                          <p:val>
                                            <p:strVal val="#ppt_x"/>
                                          </p:val>
                                        </p:tav>
                                      </p:tavLst>
                                    </p:anim>
                                    <p:anim calcmode="lin" valueType="num">
                                      <p:cBhvr additive="base">
                                        <p:cTn id="48" dur="175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750" fill="hold"/>
                                        <p:tgtEl>
                                          <p:spTgt spid="13"/>
                                        </p:tgtEl>
                                        <p:attrNameLst>
                                          <p:attrName>ppt_x</p:attrName>
                                        </p:attrNameLst>
                                      </p:cBhvr>
                                      <p:tavLst>
                                        <p:tav tm="0">
                                          <p:val>
                                            <p:strVal val="1+#ppt_w/2"/>
                                          </p:val>
                                        </p:tav>
                                        <p:tav tm="100000">
                                          <p:val>
                                            <p:strVal val="#ppt_x"/>
                                          </p:val>
                                        </p:tav>
                                      </p:tavLst>
                                    </p:anim>
                                    <p:anim calcmode="lin" valueType="num">
                                      <p:cBhvr additive="base">
                                        <p:cTn id="52" dur="1750" fill="hold"/>
                                        <p:tgtEl>
                                          <p:spTgt spid="13"/>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750" fill="hold"/>
                                        <p:tgtEl>
                                          <p:spTgt spid="14"/>
                                        </p:tgtEl>
                                        <p:attrNameLst>
                                          <p:attrName>ppt_x</p:attrName>
                                        </p:attrNameLst>
                                      </p:cBhvr>
                                      <p:tavLst>
                                        <p:tav tm="0">
                                          <p:val>
                                            <p:strVal val="1+#ppt_w/2"/>
                                          </p:val>
                                        </p:tav>
                                        <p:tav tm="100000">
                                          <p:val>
                                            <p:strVal val="#ppt_x"/>
                                          </p:val>
                                        </p:tav>
                                      </p:tavLst>
                                    </p:anim>
                                    <p:anim calcmode="lin" valueType="num">
                                      <p:cBhvr additive="base">
                                        <p:cTn id="56" dur="175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750" fill="hold"/>
                                        <p:tgtEl>
                                          <p:spTgt spid="15"/>
                                        </p:tgtEl>
                                        <p:attrNameLst>
                                          <p:attrName>ppt_x</p:attrName>
                                        </p:attrNameLst>
                                      </p:cBhvr>
                                      <p:tavLst>
                                        <p:tav tm="0">
                                          <p:val>
                                            <p:strVal val="1+#ppt_w/2"/>
                                          </p:val>
                                        </p:tav>
                                        <p:tav tm="100000">
                                          <p:val>
                                            <p:strVal val="#ppt_x"/>
                                          </p:val>
                                        </p:tav>
                                      </p:tavLst>
                                    </p:anim>
                                    <p:anim calcmode="lin" valueType="num">
                                      <p:cBhvr additive="base">
                                        <p:cTn id="60" dur="175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750" fill="hold"/>
                                        <p:tgtEl>
                                          <p:spTgt spid="16"/>
                                        </p:tgtEl>
                                        <p:attrNameLst>
                                          <p:attrName>ppt_x</p:attrName>
                                        </p:attrNameLst>
                                      </p:cBhvr>
                                      <p:tavLst>
                                        <p:tav tm="0">
                                          <p:val>
                                            <p:strVal val="1+#ppt_w/2"/>
                                          </p:val>
                                        </p:tav>
                                        <p:tav tm="100000">
                                          <p:val>
                                            <p:strVal val="#ppt_x"/>
                                          </p:val>
                                        </p:tav>
                                      </p:tavLst>
                                    </p:anim>
                                    <p:anim calcmode="lin" valueType="num">
                                      <p:cBhvr additive="base">
                                        <p:cTn id="64" dur="175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1750" fill="hold"/>
                                        <p:tgtEl>
                                          <p:spTgt spid="36"/>
                                        </p:tgtEl>
                                        <p:attrNameLst>
                                          <p:attrName>ppt_x</p:attrName>
                                        </p:attrNameLst>
                                      </p:cBhvr>
                                      <p:tavLst>
                                        <p:tav tm="0">
                                          <p:val>
                                            <p:strVal val="1+#ppt_w/2"/>
                                          </p:val>
                                        </p:tav>
                                        <p:tav tm="100000">
                                          <p:val>
                                            <p:strVal val="#ppt_x"/>
                                          </p:val>
                                        </p:tav>
                                      </p:tavLst>
                                    </p:anim>
                                    <p:anim calcmode="lin" valueType="num">
                                      <p:cBhvr additive="base">
                                        <p:cTn id="68" dur="1750" fill="hold"/>
                                        <p:tgtEl>
                                          <p:spTgt spid="36"/>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additive="base">
                                        <p:cTn id="71" dur="1750" fill="hold"/>
                                        <p:tgtEl>
                                          <p:spTgt spid="37"/>
                                        </p:tgtEl>
                                        <p:attrNameLst>
                                          <p:attrName>ppt_x</p:attrName>
                                        </p:attrNameLst>
                                      </p:cBhvr>
                                      <p:tavLst>
                                        <p:tav tm="0">
                                          <p:val>
                                            <p:strVal val="1+#ppt_w/2"/>
                                          </p:val>
                                        </p:tav>
                                        <p:tav tm="100000">
                                          <p:val>
                                            <p:strVal val="#ppt_x"/>
                                          </p:val>
                                        </p:tav>
                                      </p:tavLst>
                                    </p:anim>
                                    <p:anim calcmode="lin" valueType="num">
                                      <p:cBhvr additive="base">
                                        <p:cTn id="72" dur="1750" fill="hold"/>
                                        <p:tgtEl>
                                          <p:spTgt spid="37"/>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1750" fill="hold"/>
                                        <p:tgtEl>
                                          <p:spTgt spid="38"/>
                                        </p:tgtEl>
                                        <p:attrNameLst>
                                          <p:attrName>ppt_x</p:attrName>
                                        </p:attrNameLst>
                                      </p:cBhvr>
                                      <p:tavLst>
                                        <p:tav tm="0">
                                          <p:val>
                                            <p:strVal val="1+#ppt_w/2"/>
                                          </p:val>
                                        </p:tav>
                                        <p:tav tm="100000">
                                          <p:val>
                                            <p:strVal val="#ppt_x"/>
                                          </p:val>
                                        </p:tav>
                                      </p:tavLst>
                                    </p:anim>
                                    <p:anim calcmode="lin" valueType="num">
                                      <p:cBhvr additive="base">
                                        <p:cTn id="76" dur="1750" fill="hold"/>
                                        <p:tgtEl>
                                          <p:spTgt spid="38"/>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750" fill="hold"/>
                                        <p:tgtEl>
                                          <p:spTgt spid="39"/>
                                        </p:tgtEl>
                                        <p:attrNameLst>
                                          <p:attrName>ppt_x</p:attrName>
                                        </p:attrNameLst>
                                      </p:cBhvr>
                                      <p:tavLst>
                                        <p:tav tm="0">
                                          <p:val>
                                            <p:strVal val="1+#ppt_w/2"/>
                                          </p:val>
                                        </p:tav>
                                        <p:tav tm="100000">
                                          <p:val>
                                            <p:strVal val="#ppt_x"/>
                                          </p:val>
                                        </p:tav>
                                      </p:tavLst>
                                    </p:anim>
                                    <p:anim calcmode="lin" valueType="num">
                                      <p:cBhvr additive="base">
                                        <p:cTn id="80" dur="1750" fill="hold"/>
                                        <p:tgtEl>
                                          <p:spTgt spid="39"/>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1750" fill="hold"/>
                                        <p:tgtEl>
                                          <p:spTgt spid="40"/>
                                        </p:tgtEl>
                                        <p:attrNameLst>
                                          <p:attrName>ppt_x</p:attrName>
                                        </p:attrNameLst>
                                      </p:cBhvr>
                                      <p:tavLst>
                                        <p:tav tm="0">
                                          <p:val>
                                            <p:strVal val="1+#ppt_w/2"/>
                                          </p:val>
                                        </p:tav>
                                        <p:tav tm="100000">
                                          <p:val>
                                            <p:strVal val="#ppt_x"/>
                                          </p:val>
                                        </p:tav>
                                      </p:tavLst>
                                    </p:anim>
                                    <p:anim calcmode="lin" valueType="num">
                                      <p:cBhvr additive="base">
                                        <p:cTn id="84" dur="1750" fill="hold"/>
                                        <p:tgtEl>
                                          <p:spTgt spid="40"/>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1"/>
                                        </p:tgtEl>
                                        <p:attrNameLst>
                                          <p:attrName>style.visibility</p:attrName>
                                        </p:attrNameLst>
                                      </p:cBhvr>
                                      <p:to>
                                        <p:strVal val="visible"/>
                                      </p:to>
                                    </p:set>
                                    <p:anim calcmode="lin" valueType="num">
                                      <p:cBhvr additive="base">
                                        <p:cTn id="87" dur="1750" fill="hold"/>
                                        <p:tgtEl>
                                          <p:spTgt spid="41"/>
                                        </p:tgtEl>
                                        <p:attrNameLst>
                                          <p:attrName>ppt_x</p:attrName>
                                        </p:attrNameLst>
                                      </p:cBhvr>
                                      <p:tavLst>
                                        <p:tav tm="0">
                                          <p:val>
                                            <p:strVal val="1+#ppt_w/2"/>
                                          </p:val>
                                        </p:tav>
                                        <p:tav tm="100000">
                                          <p:val>
                                            <p:strVal val="#ppt_x"/>
                                          </p:val>
                                        </p:tav>
                                      </p:tavLst>
                                    </p:anim>
                                    <p:anim calcmode="lin" valueType="num">
                                      <p:cBhvr additive="base">
                                        <p:cTn id="88" dur="1750" fill="hold"/>
                                        <p:tgtEl>
                                          <p:spTgt spid="41"/>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additive="base">
                                        <p:cTn id="91" dur="1750" fill="hold"/>
                                        <p:tgtEl>
                                          <p:spTgt spid="43"/>
                                        </p:tgtEl>
                                        <p:attrNameLst>
                                          <p:attrName>ppt_x</p:attrName>
                                        </p:attrNameLst>
                                      </p:cBhvr>
                                      <p:tavLst>
                                        <p:tav tm="0">
                                          <p:val>
                                            <p:strVal val="1+#ppt_w/2"/>
                                          </p:val>
                                        </p:tav>
                                        <p:tav tm="100000">
                                          <p:val>
                                            <p:strVal val="#ppt_x"/>
                                          </p:val>
                                        </p:tav>
                                      </p:tavLst>
                                    </p:anim>
                                    <p:anim calcmode="lin" valueType="num">
                                      <p:cBhvr additive="base">
                                        <p:cTn id="92" dur="1750" fill="hold"/>
                                        <p:tgtEl>
                                          <p:spTgt spid="43"/>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44"/>
                                        </p:tgtEl>
                                        <p:attrNameLst>
                                          <p:attrName>style.visibility</p:attrName>
                                        </p:attrNameLst>
                                      </p:cBhvr>
                                      <p:to>
                                        <p:strVal val="visible"/>
                                      </p:to>
                                    </p:set>
                                    <p:anim calcmode="lin" valueType="num">
                                      <p:cBhvr additive="base">
                                        <p:cTn id="95" dur="1750" fill="hold"/>
                                        <p:tgtEl>
                                          <p:spTgt spid="44"/>
                                        </p:tgtEl>
                                        <p:attrNameLst>
                                          <p:attrName>ppt_x</p:attrName>
                                        </p:attrNameLst>
                                      </p:cBhvr>
                                      <p:tavLst>
                                        <p:tav tm="0">
                                          <p:val>
                                            <p:strVal val="1+#ppt_w/2"/>
                                          </p:val>
                                        </p:tav>
                                        <p:tav tm="100000">
                                          <p:val>
                                            <p:strVal val="#ppt_x"/>
                                          </p:val>
                                        </p:tav>
                                      </p:tavLst>
                                    </p:anim>
                                    <p:anim calcmode="lin" valueType="num">
                                      <p:cBhvr additive="base">
                                        <p:cTn id="96" dur="1750" fill="hold"/>
                                        <p:tgtEl>
                                          <p:spTgt spid="4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additive="base">
                                        <p:cTn id="99" dur="1750" fill="hold"/>
                                        <p:tgtEl>
                                          <p:spTgt spid="45"/>
                                        </p:tgtEl>
                                        <p:attrNameLst>
                                          <p:attrName>ppt_x</p:attrName>
                                        </p:attrNameLst>
                                      </p:cBhvr>
                                      <p:tavLst>
                                        <p:tav tm="0">
                                          <p:val>
                                            <p:strVal val="1+#ppt_w/2"/>
                                          </p:val>
                                        </p:tav>
                                        <p:tav tm="100000">
                                          <p:val>
                                            <p:strVal val="#ppt_x"/>
                                          </p:val>
                                        </p:tav>
                                      </p:tavLst>
                                    </p:anim>
                                    <p:anim calcmode="lin" valueType="num">
                                      <p:cBhvr additive="base">
                                        <p:cTn id="100" dur="1750" fill="hold"/>
                                        <p:tgtEl>
                                          <p:spTgt spid="4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6"/>
                                        </p:tgtEl>
                                        <p:attrNameLst>
                                          <p:attrName>style.visibility</p:attrName>
                                        </p:attrNameLst>
                                      </p:cBhvr>
                                      <p:to>
                                        <p:strVal val="visible"/>
                                      </p:to>
                                    </p:set>
                                    <p:anim calcmode="lin" valueType="num">
                                      <p:cBhvr additive="base">
                                        <p:cTn id="103" dur="1750" fill="hold"/>
                                        <p:tgtEl>
                                          <p:spTgt spid="46"/>
                                        </p:tgtEl>
                                        <p:attrNameLst>
                                          <p:attrName>ppt_x</p:attrName>
                                        </p:attrNameLst>
                                      </p:cBhvr>
                                      <p:tavLst>
                                        <p:tav tm="0">
                                          <p:val>
                                            <p:strVal val="1+#ppt_w/2"/>
                                          </p:val>
                                        </p:tav>
                                        <p:tav tm="100000">
                                          <p:val>
                                            <p:strVal val="#ppt_x"/>
                                          </p:val>
                                        </p:tav>
                                      </p:tavLst>
                                    </p:anim>
                                    <p:anim calcmode="lin" valueType="num">
                                      <p:cBhvr additive="base">
                                        <p:cTn id="104" dur="1750" fill="hold"/>
                                        <p:tgtEl>
                                          <p:spTgt spid="46"/>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1750" fill="hold"/>
                                        <p:tgtEl>
                                          <p:spTgt spid="47"/>
                                        </p:tgtEl>
                                        <p:attrNameLst>
                                          <p:attrName>ppt_x</p:attrName>
                                        </p:attrNameLst>
                                      </p:cBhvr>
                                      <p:tavLst>
                                        <p:tav tm="0">
                                          <p:val>
                                            <p:strVal val="1+#ppt_w/2"/>
                                          </p:val>
                                        </p:tav>
                                        <p:tav tm="100000">
                                          <p:val>
                                            <p:strVal val="#ppt_x"/>
                                          </p:val>
                                        </p:tav>
                                      </p:tavLst>
                                    </p:anim>
                                    <p:anim calcmode="lin" valueType="num">
                                      <p:cBhvr additive="base">
                                        <p:cTn id="108" dur="1750" fill="hold"/>
                                        <p:tgtEl>
                                          <p:spTgt spid="47"/>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8"/>
                                        </p:tgtEl>
                                        <p:attrNameLst>
                                          <p:attrName>style.visibility</p:attrName>
                                        </p:attrNameLst>
                                      </p:cBhvr>
                                      <p:to>
                                        <p:strVal val="visible"/>
                                      </p:to>
                                    </p:set>
                                    <p:anim calcmode="lin" valueType="num">
                                      <p:cBhvr additive="base">
                                        <p:cTn id="111" dur="1750" fill="hold"/>
                                        <p:tgtEl>
                                          <p:spTgt spid="48"/>
                                        </p:tgtEl>
                                        <p:attrNameLst>
                                          <p:attrName>ppt_x</p:attrName>
                                        </p:attrNameLst>
                                      </p:cBhvr>
                                      <p:tavLst>
                                        <p:tav tm="0">
                                          <p:val>
                                            <p:strVal val="1+#ppt_w/2"/>
                                          </p:val>
                                        </p:tav>
                                        <p:tav tm="100000">
                                          <p:val>
                                            <p:strVal val="#ppt_x"/>
                                          </p:val>
                                        </p:tav>
                                      </p:tavLst>
                                    </p:anim>
                                    <p:anim calcmode="lin" valueType="num">
                                      <p:cBhvr additive="base">
                                        <p:cTn id="112" dur="1750" fill="hold"/>
                                        <p:tgtEl>
                                          <p:spTgt spid="48"/>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1750" fill="hold"/>
                                        <p:tgtEl>
                                          <p:spTgt spid="49"/>
                                        </p:tgtEl>
                                        <p:attrNameLst>
                                          <p:attrName>ppt_x</p:attrName>
                                        </p:attrNameLst>
                                      </p:cBhvr>
                                      <p:tavLst>
                                        <p:tav tm="0">
                                          <p:val>
                                            <p:strVal val="1+#ppt_w/2"/>
                                          </p:val>
                                        </p:tav>
                                        <p:tav tm="100000">
                                          <p:val>
                                            <p:strVal val="#ppt_x"/>
                                          </p:val>
                                        </p:tav>
                                      </p:tavLst>
                                    </p:anim>
                                    <p:anim calcmode="lin" valueType="num">
                                      <p:cBhvr additive="base">
                                        <p:cTn id="116" dur="1750" fill="hold"/>
                                        <p:tgtEl>
                                          <p:spTgt spid="49"/>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50"/>
                                        </p:tgtEl>
                                        <p:attrNameLst>
                                          <p:attrName>style.visibility</p:attrName>
                                        </p:attrNameLst>
                                      </p:cBhvr>
                                      <p:to>
                                        <p:strVal val="visible"/>
                                      </p:to>
                                    </p:set>
                                    <p:anim calcmode="lin" valueType="num">
                                      <p:cBhvr additive="base">
                                        <p:cTn id="119" dur="1750" fill="hold"/>
                                        <p:tgtEl>
                                          <p:spTgt spid="50"/>
                                        </p:tgtEl>
                                        <p:attrNameLst>
                                          <p:attrName>ppt_x</p:attrName>
                                        </p:attrNameLst>
                                      </p:cBhvr>
                                      <p:tavLst>
                                        <p:tav tm="0">
                                          <p:val>
                                            <p:strVal val="1+#ppt_w/2"/>
                                          </p:val>
                                        </p:tav>
                                        <p:tav tm="100000">
                                          <p:val>
                                            <p:strVal val="#ppt_x"/>
                                          </p:val>
                                        </p:tav>
                                      </p:tavLst>
                                    </p:anim>
                                    <p:anim calcmode="lin" valueType="num">
                                      <p:cBhvr additive="base">
                                        <p:cTn id="120" dur="1750" fill="hold"/>
                                        <p:tgtEl>
                                          <p:spTgt spid="50"/>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51"/>
                                        </p:tgtEl>
                                        <p:attrNameLst>
                                          <p:attrName>style.visibility</p:attrName>
                                        </p:attrNameLst>
                                      </p:cBhvr>
                                      <p:to>
                                        <p:strVal val="visible"/>
                                      </p:to>
                                    </p:set>
                                    <p:anim calcmode="lin" valueType="num">
                                      <p:cBhvr additive="base">
                                        <p:cTn id="123" dur="1750" fill="hold"/>
                                        <p:tgtEl>
                                          <p:spTgt spid="51"/>
                                        </p:tgtEl>
                                        <p:attrNameLst>
                                          <p:attrName>ppt_x</p:attrName>
                                        </p:attrNameLst>
                                      </p:cBhvr>
                                      <p:tavLst>
                                        <p:tav tm="0">
                                          <p:val>
                                            <p:strVal val="1+#ppt_w/2"/>
                                          </p:val>
                                        </p:tav>
                                        <p:tav tm="100000">
                                          <p:val>
                                            <p:strVal val="#ppt_x"/>
                                          </p:val>
                                        </p:tav>
                                      </p:tavLst>
                                    </p:anim>
                                    <p:anim calcmode="lin" valueType="num">
                                      <p:cBhvr additive="base">
                                        <p:cTn id="124" dur="1750" fill="hold"/>
                                        <p:tgtEl>
                                          <p:spTgt spid="51"/>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1750" fill="hold"/>
                                        <p:tgtEl>
                                          <p:spTgt spid="70"/>
                                        </p:tgtEl>
                                        <p:attrNameLst>
                                          <p:attrName>ppt_x</p:attrName>
                                        </p:attrNameLst>
                                      </p:cBhvr>
                                      <p:tavLst>
                                        <p:tav tm="0">
                                          <p:val>
                                            <p:strVal val="1+#ppt_w/2"/>
                                          </p:val>
                                        </p:tav>
                                        <p:tav tm="100000">
                                          <p:val>
                                            <p:strVal val="#ppt_x"/>
                                          </p:val>
                                        </p:tav>
                                      </p:tavLst>
                                    </p:anim>
                                    <p:anim calcmode="lin" valueType="num">
                                      <p:cBhvr additive="base">
                                        <p:cTn id="128" dur="1750" fill="hold"/>
                                        <p:tgtEl>
                                          <p:spTgt spid="70"/>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1750" fill="hold"/>
                                        <p:tgtEl>
                                          <p:spTgt spid="71"/>
                                        </p:tgtEl>
                                        <p:attrNameLst>
                                          <p:attrName>ppt_x</p:attrName>
                                        </p:attrNameLst>
                                      </p:cBhvr>
                                      <p:tavLst>
                                        <p:tav tm="0">
                                          <p:val>
                                            <p:strVal val="1+#ppt_w/2"/>
                                          </p:val>
                                        </p:tav>
                                        <p:tav tm="100000">
                                          <p:val>
                                            <p:strVal val="#ppt_x"/>
                                          </p:val>
                                        </p:tav>
                                      </p:tavLst>
                                    </p:anim>
                                    <p:anim calcmode="lin" valueType="num">
                                      <p:cBhvr additive="base">
                                        <p:cTn id="132" dur="1750" fill="hold"/>
                                        <p:tgtEl>
                                          <p:spTgt spid="71"/>
                                        </p:tgtEl>
                                        <p:attrNameLst>
                                          <p:attrName>ppt_y</p:attrName>
                                        </p:attrNameLst>
                                      </p:cBhvr>
                                      <p:tavLst>
                                        <p:tav tm="0">
                                          <p:val>
                                            <p:strVal val="#ppt_y"/>
                                          </p:val>
                                        </p:tav>
                                        <p:tav tm="100000">
                                          <p:val>
                                            <p:strVal val="#ppt_y"/>
                                          </p:val>
                                        </p:tav>
                                      </p:tavLst>
                                    </p:anim>
                                  </p:childTnLst>
                                </p:cTn>
                              </p:par>
                              <p:par>
                                <p:cTn id="133" presetID="2" presetClass="entr" presetSubtype="2" fill="hold" grpId="0" nodeType="withEffect">
                                  <p:stCondLst>
                                    <p:cond delay="0"/>
                                  </p:stCondLst>
                                  <p:childTnLst>
                                    <p:set>
                                      <p:cBhvr>
                                        <p:cTn id="134" dur="1" fill="hold">
                                          <p:stCondLst>
                                            <p:cond delay="0"/>
                                          </p:stCondLst>
                                        </p:cTn>
                                        <p:tgtEl>
                                          <p:spTgt spid="72"/>
                                        </p:tgtEl>
                                        <p:attrNameLst>
                                          <p:attrName>style.visibility</p:attrName>
                                        </p:attrNameLst>
                                      </p:cBhvr>
                                      <p:to>
                                        <p:strVal val="visible"/>
                                      </p:to>
                                    </p:set>
                                    <p:anim calcmode="lin" valueType="num">
                                      <p:cBhvr additive="base">
                                        <p:cTn id="135" dur="1750" fill="hold"/>
                                        <p:tgtEl>
                                          <p:spTgt spid="72"/>
                                        </p:tgtEl>
                                        <p:attrNameLst>
                                          <p:attrName>ppt_x</p:attrName>
                                        </p:attrNameLst>
                                      </p:cBhvr>
                                      <p:tavLst>
                                        <p:tav tm="0">
                                          <p:val>
                                            <p:strVal val="1+#ppt_w/2"/>
                                          </p:val>
                                        </p:tav>
                                        <p:tav tm="100000">
                                          <p:val>
                                            <p:strVal val="#ppt_x"/>
                                          </p:val>
                                        </p:tav>
                                      </p:tavLst>
                                    </p:anim>
                                    <p:anim calcmode="lin" valueType="num">
                                      <p:cBhvr additive="base">
                                        <p:cTn id="136" dur="1750" fill="hold"/>
                                        <p:tgtEl>
                                          <p:spTgt spid="72"/>
                                        </p:tgtEl>
                                        <p:attrNameLst>
                                          <p:attrName>ppt_y</p:attrName>
                                        </p:attrNameLst>
                                      </p:cBhvr>
                                      <p:tavLst>
                                        <p:tav tm="0">
                                          <p:val>
                                            <p:strVal val="#ppt_y"/>
                                          </p:val>
                                        </p:tav>
                                        <p:tav tm="100000">
                                          <p:val>
                                            <p:strVal val="#ppt_y"/>
                                          </p:val>
                                        </p:tav>
                                      </p:tavLst>
                                    </p:anim>
                                  </p:childTnLst>
                                </p:cTn>
                              </p:par>
                              <p:par>
                                <p:cTn id="137" presetID="2" presetClass="entr" presetSubtype="2" fill="hold" grpId="0" nodeType="withEffect">
                                  <p:stCondLst>
                                    <p:cond delay="0"/>
                                  </p:stCondLst>
                                  <p:childTnLst>
                                    <p:set>
                                      <p:cBhvr>
                                        <p:cTn id="138" dur="1" fill="hold">
                                          <p:stCondLst>
                                            <p:cond delay="0"/>
                                          </p:stCondLst>
                                        </p:cTn>
                                        <p:tgtEl>
                                          <p:spTgt spid="73"/>
                                        </p:tgtEl>
                                        <p:attrNameLst>
                                          <p:attrName>style.visibility</p:attrName>
                                        </p:attrNameLst>
                                      </p:cBhvr>
                                      <p:to>
                                        <p:strVal val="visible"/>
                                      </p:to>
                                    </p:set>
                                    <p:anim calcmode="lin" valueType="num">
                                      <p:cBhvr additive="base">
                                        <p:cTn id="139" dur="1750" fill="hold"/>
                                        <p:tgtEl>
                                          <p:spTgt spid="73"/>
                                        </p:tgtEl>
                                        <p:attrNameLst>
                                          <p:attrName>ppt_x</p:attrName>
                                        </p:attrNameLst>
                                      </p:cBhvr>
                                      <p:tavLst>
                                        <p:tav tm="0">
                                          <p:val>
                                            <p:strVal val="1+#ppt_w/2"/>
                                          </p:val>
                                        </p:tav>
                                        <p:tav tm="100000">
                                          <p:val>
                                            <p:strVal val="#ppt_x"/>
                                          </p:val>
                                        </p:tav>
                                      </p:tavLst>
                                    </p:anim>
                                    <p:anim calcmode="lin" valueType="num">
                                      <p:cBhvr additive="base">
                                        <p:cTn id="140" dur="1750" fill="hold"/>
                                        <p:tgtEl>
                                          <p:spTgt spid="73"/>
                                        </p:tgtEl>
                                        <p:attrNameLst>
                                          <p:attrName>ppt_y</p:attrName>
                                        </p:attrNameLst>
                                      </p:cBhvr>
                                      <p:tavLst>
                                        <p:tav tm="0">
                                          <p:val>
                                            <p:strVal val="#ppt_y"/>
                                          </p:val>
                                        </p:tav>
                                        <p:tav tm="100000">
                                          <p:val>
                                            <p:strVal val="#ppt_y"/>
                                          </p:val>
                                        </p:tav>
                                      </p:tavLst>
                                    </p:anim>
                                  </p:childTnLst>
                                </p:cTn>
                              </p:par>
                              <p:par>
                                <p:cTn id="141" presetID="2" presetClass="entr" presetSubtype="2" fill="hold" grpId="0" nodeType="withEffect">
                                  <p:stCondLst>
                                    <p:cond delay="0"/>
                                  </p:stCondLst>
                                  <p:childTnLst>
                                    <p:set>
                                      <p:cBhvr>
                                        <p:cTn id="142" dur="1" fill="hold">
                                          <p:stCondLst>
                                            <p:cond delay="0"/>
                                          </p:stCondLst>
                                        </p:cTn>
                                        <p:tgtEl>
                                          <p:spTgt spid="74"/>
                                        </p:tgtEl>
                                        <p:attrNameLst>
                                          <p:attrName>style.visibility</p:attrName>
                                        </p:attrNameLst>
                                      </p:cBhvr>
                                      <p:to>
                                        <p:strVal val="visible"/>
                                      </p:to>
                                    </p:set>
                                    <p:anim calcmode="lin" valueType="num">
                                      <p:cBhvr additive="base">
                                        <p:cTn id="143" dur="1750" fill="hold"/>
                                        <p:tgtEl>
                                          <p:spTgt spid="74"/>
                                        </p:tgtEl>
                                        <p:attrNameLst>
                                          <p:attrName>ppt_x</p:attrName>
                                        </p:attrNameLst>
                                      </p:cBhvr>
                                      <p:tavLst>
                                        <p:tav tm="0">
                                          <p:val>
                                            <p:strVal val="1+#ppt_w/2"/>
                                          </p:val>
                                        </p:tav>
                                        <p:tav tm="100000">
                                          <p:val>
                                            <p:strVal val="#ppt_x"/>
                                          </p:val>
                                        </p:tav>
                                      </p:tavLst>
                                    </p:anim>
                                    <p:anim calcmode="lin" valueType="num">
                                      <p:cBhvr additive="base">
                                        <p:cTn id="144" dur="1750" fill="hold"/>
                                        <p:tgtEl>
                                          <p:spTgt spid="74"/>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5"/>
                                        </p:tgtEl>
                                        <p:attrNameLst>
                                          <p:attrName>style.visibility</p:attrName>
                                        </p:attrNameLst>
                                      </p:cBhvr>
                                      <p:to>
                                        <p:strVal val="visible"/>
                                      </p:to>
                                    </p:set>
                                    <p:anim calcmode="lin" valueType="num">
                                      <p:cBhvr additive="base">
                                        <p:cTn id="147" dur="1750" fill="hold"/>
                                        <p:tgtEl>
                                          <p:spTgt spid="75"/>
                                        </p:tgtEl>
                                        <p:attrNameLst>
                                          <p:attrName>ppt_x</p:attrName>
                                        </p:attrNameLst>
                                      </p:cBhvr>
                                      <p:tavLst>
                                        <p:tav tm="0">
                                          <p:val>
                                            <p:strVal val="1+#ppt_w/2"/>
                                          </p:val>
                                        </p:tav>
                                        <p:tav tm="100000">
                                          <p:val>
                                            <p:strVal val="#ppt_x"/>
                                          </p:val>
                                        </p:tav>
                                      </p:tavLst>
                                    </p:anim>
                                    <p:anim calcmode="lin" valueType="num">
                                      <p:cBhvr additive="base">
                                        <p:cTn id="148" dur="1750" fill="hold"/>
                                        <p:tgtEl>
                                          <p:spTgt spid="75"/>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0"/>
                                  </p:stCondLst>
                                  <p:childTnLst>
                                    <p:set>
                                      <p:cBhvr>
                                        <p:cTn id="150" dur="1" fill="hold">
                                          <p:stCondLst>
                                            <p:cond delay="0"/>
                                          </p:stCondLst>
                                        </p:cTn>
                                        <p:tgtEl>
                                          <p:spTgt spid="76"/>
                                        </p:tgtEl>
                                        <p:attrNameLst>
                                          <p:attrName>style.visibility</p:attrName>
                                        </p:attrNameLst>
                                      </p:cBhvr>
                                      <p:to>
                                        <p:strVal val="visible"/>
                                      </p:to>
                                    </p:set>
                                    <p:anim calcmode="lin" valueType="num">
                                      <p:cBhvr additive="base">
                                        <p:cTn id="151" dur="1750" fill="hold"/>
                                        <p:tgtEl>
                                          <p:spTgt spid="76"/>
                                        </p:tgtEl>
                                        <p:attrNameLst>
                                          <p:attrName>ppt_x</p:attrName>
                                        </p:attrNameLst>
                                      </p:cBhvr>
                                      <p:tavLst>
                                        <p:tav tm="0">
                                          <p:val>
                                            <p:strVal val="1+#ppt_w/2"/>
                                          </p:val>
                                        </p:tav>
                                        <p:tav tm="100000">
                                          <p:val>
                                            <p:strVal val="#ppt_x"/>
                                          </p:val>
                                        </p:tav>
                                      </p:tavLst>
                                    </p:anim>
                                    <p:anim calcmode="lin" valueType="num">
                                      <p:cBhvr additive="base">
                                        <p:cTn id="152" dur="1750" fill="hold"/>
                                        <p:tgtEl>
                                          <p:spTgt spid="76"/>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7"/>
                                        </p:tgtEl>
                                        <p:attrNameLst>
                                          <p:attrName>style.visibility</p:attrName>
                                        </p:attrNameLst>
                                      </p:cBhvr>
                                      <p:to>
                                        <p:strVal val="visible"/>
                                      </p:to>
                                    </p:set>
                                    <p:anim calcmode="lin" valueType="num">
                                      <p:cBhvr additive="base">
                                        <p:cTn id="155" dur="1750" fill="hold"/>
                                        <p:tgtEl>
                                          <p:spTgt spid="77"/>
                                        </p:tgtEl>
                                        <p:attrNameLst>
                                          <p:attrName>ppt_x</p:attrName>
                                        </p:attrNameLst>
                                      </p:cBhvr>
                                      <p:tavLst>
                                        <p:tav tm="0">
                                          <p:val>
                                            <p:strVal val="1+#ppt_w/2"/>
                                          </p:val>
                                        </p:tav>
                                        <p:tav tm="100000">
                                          <p:val>
                                            <p:strVal val="#ppt_x"/>
                                          </p:val>
                                        </p:tav>
                                      </p:tavLst>
                                    </p:anim>
                                    <p:anim calcmode="lin" valueType="num">
                                      <p:cBhvr additive="base">
                                        <p:cTn id="156" dur="1750" fill="hold"/>
                                        <p:tgtEl>
                                          <p:spTgt spid="77"/>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0"/>
                                  </p:stCondLst>
                                  <p:childTnLst>
                                    <p:set>
                                      <p:cBhvr>
                                        <p:cTn id="158" dur="1" fill="hold">
                                          <p:stCondLst>
                                            <p:cond delay="0"/>
                                          </p:stCondLst>
                                        </p:cTn>
                                        <p:tgtEl>
                                          <p:spTgt spid="78"/>
                                        </p:tgtEl>
                                        <p:attrNameLst>
                                          <p:attrName>style.visibility</p:attrName>
                                        </p:attrNameLst>
                                      </p:cBhvr>
                                      <p:to>
                                        <p:strVal val="visible"/>
                                      </p:to>
                                    </p:set>
                                    <p:anim calcmode="lin" valueType="num">
                                      <p:cBhvr additive="base">
                                        <p:cTn id="159" dur="1750" fill="hold"/>
                                        <p:tgtEl>
                                          <p:spTgt spid="78"/>
                                        </p:tgtEl>
                                        <p:attrNameLst>
                                          <p:attrName>ppt_x</p:attrName>
                                        </p:attrNameLst>
                                      </p:cBhvr>
                                      <p:tavLst>
                                        <p:tav tm="0">
                                          <p:val>
                                            <p:strVal val="1+#ppt_w/2"/>
                                          </p:val>
                                        </p:tav>
                                        <p:tav tm="100000">
                                          <p:val>
                                            <p:strVal val="#ppt_x"/>
                                          </p:val>
                                        </p:tav>
                                      </p:tavLst>
                                    </p:anim>
                                    <p:anim calcmode="lin" valueType="num">
                                      <p:cBhvr additive="base">
                                        <p:cTn id="160" dur="1750" fill="hold"/>
                                        <p:tgtEl>
                                          <p:spTgt spid="78"/>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0"/>
                                  </p:stCondLst>
                                  <p:childTnLst>
                                    <p:set>
                                      <p:cBhvr>
                                        <p:cTn id="162" dur="1" fill="hold">
                                          <p:stCondLst>
                                            <p:cond delay="0"/>
                                          </p:stCondLst>
                                        </p:cTn>
                                        <p:tgtEl>
                                          <p:spTgt spid="79"/>
                                        </p:tgtEl>
                                        <p:attrNameLst>
                                          <p:attrName>style.visibility</p:attrName>
                                        </p:attrNameLst>
                                      </p:cBhvr>
                                      <p:to>
                                        <p:strVal val="visible"/>
                                      </p:to>
                                    </p:set>
                                    <p:anim calcmode="lin" valueType="num">
                                      <p:cBhvr additive="base">
                                        <p:cTn id="163" dur="1750" fill="hold"/>
                                        <p:tgtEl>
                                          <p:spTgt spid="79"/>
                                        </p:tgtEl>
                                        <p:attrNameLst>
                                          <p:attrName>ppt_x</p:attrName>
                                        </p:attrNameLst>
                                      </p:cBhvr>
                                      <p:tavLst>
                                        <p:tav tm="0">
                                          <p:val>
                                            <p:strVal val="1+#ppt_w/2"/>
                                          </p:val>
                                        </p:tav>
                                        <p:tav tm="100000">
                                          <p:val>
                                            <p:strVal val="#ppt_x"/>
                                          </p:val>
                                        </p:tav>
                                      </p:tavLst>
                                    </p:anim>
                                    <p:anim calcmode="lin" valueType="num">
                                      <p:cBhvr additive="base">
                                        <p:cTn id="164" dur="1750" fill="hold"/>
                                        <p:tgtEl>
                                          <p:spTgt spid="79"/>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0"/>
                                  </p:stCondLst>
                                  <p:childTnLst>
                                    <p:set>
                                      <p:cBhvr>
                                        <p:cTn id="166" dur="1" fill="hold">
                                          <p:stCondLst>
                                            <p:cond delay="0"/>
                                          </p:stCondLst>
                                        </p:cTn>
                                        <p:tgtEl>
                                          <p:spTgt spid="80"/>
                                        </p:tgtEl>
                                        <p:attrNameLst>
                                          <p:attrName>style.visibility</p:attrName>
                                        </p:attrNameLst>
                                      </p:cBhvr>
                                      <p:to>
                                        <p:strVal val="visible"/>
                                      </p:to>
                                    </p:set>
                                    <p:anim calcmode="lin" valueType="num">
                                      <p:cBhvr additive="base">
                                        <p:cTn id="167" dur="1750" fill="hold"/>
                                        <p:tgtEl>
                                          <p:spTgt spid="80"/>
                                        </p:tgtEl>
                                        <p:attrNameLst>
                                          <p:attrName>ppt_x</p:attrName>
                                        </p:attrNameLst>
                                      </p:cBhvr>
                                      <p:tavLst>
                                        <p:tav tm="0">
                                          <p:val>
                                            <p:strVal val="1+#ppt_w/2"/>
                                          </p:val>
                                        </p:tav>
                                        <p:tav tm="100000">
                                          <p:val>
                                            <p:strVal val="#ppt_x"/>
                                          </p:val>
                                        </p:tav>
                                      </p:tavLst>
                                    </p:anim>
                                    <p:anim calcmode="lin" valueType="num">
                                      <p:cBhvr additive="base">
                                        <p:cTn id="168" dur="1750" fill="hold"/>
                                        <p:tgtEl>
                                          <p:spTgt spid="80"/>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0"/>
                                  </p:stCondLst>
                                  <p:childTnLst>
                                    <p:set>
                                      <p:cBhvr>
                                        <p:cTn id="170" dur="1" fill="hold">
                                          <p:stCondLst>
                                            <p:cond delay="0"/>
                                          </p:stCondLst>
                                        </p:cTn>
                                        <p:tgtEl>
                                          <p:spTgt spid="81"/>
                                        </p:tgtEl>
                                        <p:attrNameLst>
                                          <p:attrName>style.visibility</p:attrName>
                                        </p:attrNameLst>
                                      </p:cBhvr>
                                      <p:to>
                                        <p:strVal val="visible"/>
                                      </p:to>
                                    </p:set>
                                    <p:anim calcmode="lin" valueType="num">
                                      <p:cBhvr additive="base">
                                        <p:cTn id="171" dur="1750" fill="hold"/>
                                        <p:tgtEl>
                                          <p:spTgt spid="81"/>
                                        </p:tgtEl>
                                        <p:attrNameLst>
                                          <p:attrName>ppt_x</p:attrName>
                                        </p:attrNameLst>
                                      </p:cBhvr>
                                      <p:tavLst>
                                        <p:tav tm="0">
                                          <p:val>
                                            <p:strVal val="1+#ppt_w/2"/>
                                          </p:val>
                                        </p:tav>
                                        <p:tav tm="100000">
                                          <p:val>
                                            <p:strVal val="#ppt_x"/>
                                          </p:val>
                                        </p:tav>
                                      </p:tavLst>
                                    </p:anim>
                                    <p:anim calcmode="lin" valueType="num">
                                      <p:cBhvr additive="base">
                                        <p:cTn id="172" dur="1750" fill="hold"/>
                                        <p:tgtEl>
                                          <p:spTgt spid="81"/>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2"/>
                                        </p:tgtEl>
                                        <p:attrNameLst>
                                          <p:attrName>style.visibility</p:attrName>
                                        </p:attrNameLst>
                                      </p:cBhvr>
                                      <p:to>
                                        <p:strVal val="visible"/>
                                      </p:to>
                                    </p:set>
                                    <p:anim calcmode="lin" valueType="num">
                                      <p:cBhvr additive="base">
                                        <p:cTn id="175" dur="1750" fill="hold"/>
                                        <p:tgtEl>
                                          <p:spTgt spid="82"/>
                                        </p:tgtEl>
                                        <p:attrNameLst>
                                          <p:attrName>ppt_x</p:attrName>
                                        </p:attrNameLst>
                                      </p:cBhvr>
                                      <p:tavLst>
                                        <p:tav tm="0">
                                          <p:val>
                                            <p:strVal val="1+#ppt_w/2"/>
                                          </p:val>
                                        </p:tav>
                                        <p:tav tm="100000">
                                          <p:val>
                                            <p:strVal val="#ppt_x"/>
                                          </p:val>
                                        </p:tav>
                                      </p:tavLst>
                                    </p:anim>
                                    <p:anim calcmode="lin" valueType="num">
                                      <p:cBhvr additive="base">
                                        <p:cTn id="176" dur="1750" fill="hold"/>
                                        <p:tgtEl>
                                          <p:spTgt spid="82"/>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0"/>
                                  </p:stCondLst>
                                  <p:childTnLst>
                                    <p:set>
                                      <p:cBhvr>
                                        <p:cTn id="178" dur="1" fill="hold">
                                          <p:stCondLst>
                                            <p:cond delay="0"/>
                                          </p:stCondLst>
                                        </p:cTn>
                                        <p:tgtEl>
                                          <p:spTgt spid="83"/>
                                        </p:tgtEl>
                                        <p:attrNameLst>
                                          <p:attrName>style.visibility</p:attrName>
                                        </p:attrNameLst>
                                      </p:cBhvr>
                                      <p:to>
                                        <p:strVal val="visible"/>
                                      </p:to>
                                    </p:set>
                                    <p:anim calcmode="lin" valueType="num">
                                      <p:cBhvr additive="base">
                                        <p:cTn id="179" dur="1750" fill="hold"/>
                                        <p:tgtEl>
                                          <p:spTgt spid="83"/>
                                        </p:tgtEl>
                                        <p:attrNameLst>
                                          <p:attrName>ppt_x</p:attrName>
                                        </p:attrNameLst>
                                      </p:cBhvr>
                                      <p:tavLst>
                                        <p:tav tm="0">
                                          <p:val>
                                            <p:strVal val="1+#ppt_w/2"/>
                                          </p:val>
                                        </p:tav>
                                        <p:tav tm="100000">
                                          <p:val>
                                            <p:strVal val="#ppt_x"/>
                                          </p:val>
                                        </p:tav>
                                      </p:tavLst>
                                    </p:anim>
                                    <p:anim calcmode="lin" valueType="num">
                                      <p:cBhvr additive="base">
                                        <p:cTn id="180" dur="1750" fill="hold"/>
                                        <p:tgtEl>
                                          <p:spTgt spid="83"/>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4"/>
                                        </p:tgtEl>
                                        <p:attrNameLst>
                                          <p:attrName>style.visibility</p:attrName>
                                        </p:attrNameLst>
                                      </p:cBhvr>
                                      <p:to>
                                        <p:strVal val="visible"/>
                                      </p:to>
                                    </p:set>
                                    <p:anim calcmode="lin" valueType="num">
                                      <p:cBhvr additive="base">
                                        <p:cTn id="183" dur="1750" fill="hold"/>
                                        <p:tgtEl>
                                          <p:spTgt spid="84"/>
                                        </p:tgtEl>
                                        <p:attrNameLst>
                                          <p:attrName>ppt_x</p:attrName>
                                        </p:attrNameLst>
                                      </p:cBhvr>
                                      <p:tavLst>
                                        <p:tav tm="0">
                                          <p:val>
                                            <p:strVal val="1+#ppt_w/2"/>
                                          </p:val>
                                        </p:tav>
                                        <p:tav tm="100000">
                                          <p:val>
                                            <p:strVal val="#ppt_x"/>
                                          </p:val>
                                        </p:tav>
                                      </p:tavLst>
                                    </p:anim>
                                    <p:anim calcmode="lin" valueType="num">
                                      <p:cBhvr additive="base">
                                        <p:cTn id="184" dur="1750" fill="hold"/>
                                        <p:tgtEl>
                                          <p:spTgt spid="84"/>
                                        </p:tgtEl>
                                        <p:attrNameLst>
                                          <p:attrName>ppt_y</p:attrName>
                                        </p:attrNameLst>
                                      </p:cBhvr>
                                      <p:tavLst>
                                        <p:tav tm="0">
                                          <p:val>
                                            <p:strVal val="#ppt_y"/>
                                          </p:val>
                                        </p:tav>
                                        <p:tav tm="100000">
                                          <p:val>
                                            <p:strVal val="#ppt_y"/>
                                          </p:val>
                                        </p:tav>
                                      </p:tavLst>
                                    </p:anim>
                                  </p:childTnLst>
                                </p:cTn>
                              </p:par>
                              <p:par>
                                <p:cTn id="185" presetID="8" presetClass="emph" presetSubtype="0" fill="hold" grpId="1" nodeType="withEffect">
                                  <p:stCondLst>
                                    <p:cond delay="0"/>
                                  </p:stCondLst>
                                  <p:childTnLst>
                                    <p:animRot by="-21600000">
                                      <p:cBhvr>
                                        <p:cTn id="186" dur="1750" fill="hold"/>
                                        <p:tgtEl>
                                          <p:spTgt spid="2"/>
                                        </p:tgtEl>
                                        <p:attrNameLst>
                                          <p:attrName>r</p:attrName>
                                        </p:attrNameLst>
                                      </p:cBhvr>
                                    </p:animRot>
                                  </p:childTnLst>
                                </p:cTn>
                              </p:par>
                              <p:par>
                                <p:cTn id="187" presetID="8" presetClass="emph" presetSubtype="0" fill="hold" grpId="1" nodeType="withEffect">
                                  <p:stCondLst>
                                    <p:cond delay="0"/>
                                  </p:stCondLst>
                                  <p:childTnLst>
                                    <p:animRot by="-21600000">
                                      <p:cBhvr>
                                        <p:cTn id="188" dur="1750" fill="hold"/>
                                        <p:tgtEl>
                                          <p:spTgt spid="3"/>
                                        </p:tgtEl>
                                        <p:attrNameLst>
                                          <p:attrName>r</p:attrName>
                                        </p:attrNameLst>
                                      </p:cBhvr>
                                    </p:animRot>
                                  </p:childTnLst>
                                </p:cTn>
                              </p:par>
                              <p:par>
                                <p:cTn id="189" presetID="8" presetClass="emph" presetSubtype="0" fill="hold" grpId="1" nodeType="withEffect">
                                  <p:stCondLst>
                                    <p:cond delay="0"/>
                                  </p:stCondLst>
                                  <p:childTnLst>
                                    <p:animRot by="-21600000">
                                      <p:cBhvr>
                                        <p:cTn id="190" dur="1750" fill="hold"/>
                                        <p:tgtEl>
                                          <p:spTgt spid="4"/>
                                        </p:tgtEl>
                                        <p:attrNameLst>
                                          <p:attrName>r</p:attrName>
                                        </p:attrNameLst>
                                      </p:cBhvr>
                                    </p:animRot>
                                  </p:childTnLst>
                                </p:cTn>
                              </p:par>
                              <p:par>
                                <p:cTn id="191" presetID="8" presetClass="emph" presetSubtype="0" fill="hold" grpId="1" nodeType="withEffect">
                                  <p:stCondLst>
                                    <p:cond delay="0"/>
                                  </p:stCondLst>
                                  <p:childTnLst>
                                    <p:animRot by="-21600000">
                                      <p:cBhvr>
                                        <p:cTn id="192" dur="175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175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1750" fill="hold"/>
                                        <p:tgtEl>
                                          <p:spTgt spid="7"/>
                                        </p:tgtEl>
                                        <p:attrNameLst>
                                          <p:attrName>r</p:attrName>
                                        </p:attrNameLst>
                                      </p:cBhvr>
                                    </p:animRot>
                                  </p:childTnLst>
                                </p:cTn>
                              </p:par>
                              <p:par>
                                <p:cTn id="197" presetID="8" presetClass="emph" presetSubtype="0" fill="hold" grpId="1" nodeType="withEffect">
                                  <p:stCondLst>
                                    <p:cond delay="0"/>
                                  </p:stCondLst>
                                  <p:childTnLst>
                                    <p:animRot by="-21600000">
                                      <p:cBhvr>
                                        <p:cTn id="198" dur="1750" fill="hold"/>
                                        <p:tgtEl>
                                          <p:spTgt spid="8"/>
                                        </p:tgtEl>
                                        <p:attrNameLst>
                                          <p:attrName>r</p:attrName>
                                        </p:attrNameLst>
                                      </p:cBhvr>
                                    </p:animRot>
                                  </p:childTnLst>
                                </p:cTn>
                              </p:par>
                              <p:par>
                                <p:cTn id="199" presetID="8" presetClass="emph" presetSubtype="0" fill="hold" grpId="1" nodeType="withEffect">
                                  <p:stCondLst>
                                    <p:cond delay="0"/>
                                  </p:stCondLst>
                                  <p:childTnLst>
                                    <p:animRot by="-21600000">
                                      <p:cBhvr>
                                        <p:cTn id="200" dur="1750" fill="hold"/>
                                        <p:tgtEl>
                                          <p:spTgt spid="9"/>
                                        </p:tgtEl>
                                        <p:attrNameLst>
                                          <p:attrName>r</p:attrName>
                                        </p:attrNameLst>
                                      </p:cBhvr>
                                    </p:animRot>
                                  </p:childTnLst>
                                </p:cTn>
                              </p:par>
                              <p:par>
                                <p:cTn id="201" presetID="8" presetClass="emph" presetSubtype="0" fill="hold" grpId="1" nodeType="withEffect">
                                  <p:stCondLst>
                                    <p:cond delay="0"/>
                                  </p:stCondLst>
                                  <p:childTnLst>
                                    <p:animRot by="-21600000">
                                      <p:cBhvr>
                                        <p:cTn id="202" dur="1750" fill="hold"/>
                                        <p:tgtEl>
                                          <p:spTgt spid="10"/>
                                        </p:tgtEl>
                                        <p:attrNameLst>
                                          <p:attrName>r</p:attrName>
                                        </p:attrNameLst>
                                      </p:cBhvr>
                                    </p:animRot>
                                  </p:childTnLst>
                                </p:cTn>
                              </p:par>
                              <p:par>
                                <p:cTn id="203" presetID="8" presetClass="emph" presetSubtype="0" fill="hold" grpId="1" nodeType="withEffect">
                                  <p:stCondLst>
                                    <p:cond delay="0"/>
                                  </p:stCondLst>
                                  <p:childTnLst>
                                    <p:animRot by="-21600000">
                                      <p:cBhvr>
                                        <p:cTn id="204" dur="1750" fill="hold"/>
                                        <p:tgtEl>
                                          <p:spTgt spid="11"/>
                                        </p:tgtEl>
                                        <p:attrNameLst>
                                          <p:attrName>r</p:attrName>
                                        </p:attrNameLst>
                                      </p:cBhvr>
                                    </p:animRot>
                                  </p:childTnLst>
                                </p:cTn>
                              </p:par>
                              <p:par>
                                <p:cTn id="205" presetID="8" presetClass="emph" presetSubtype="0" fill="hold" grpId="1" nodeType="withEffect">
                                  <p:stCondLst>
                                    <p:cond delay="0"/>
                                  </p:stCondLst>
                                  <p:childTnLst>
                                    <p:animRot by="-21600000">
                                      <p:cBhvr>
                                        <p:cTn id="206" dur="1750" fill="hold"/>
                                        <p:tgtEl>
                                          <p:spTgt spid="12"/>
                                        </p:tgtEl>
                                        <p:attrNameLst>
                                          <p:attrName>r</p:attrName>
                                        </p:attrNameLst>
                                      </p:cBhvr>
                                    </p:animRot>
                                  </p:childTnLst>
                                </p:cTn>
                              </p:par>
                              <p:par>
                                <p:cTn id="207" presetID="8" presetClass="emph" presetSubtype="0" fill="hold" grpId="1" nodeType="withEffect">
                                  <p:stCondLst>
                                    <p:cond delay="0"/>
                                  </p:stCondLst>
                                  <p:childTnLst>
                                    <p:animRot by="-21600000">
                                      <p:cBhvr>
                                        <p:cTn id="208" dur="1750" fill="hold"/>
                                        <p:tgtEl>
                                          <p:spTgt spid="13"/>
                                        </p:tgtEl>
                                        <p:attrNameLst>
                                          <p:attrName>r</p:attrName>
                                        </p:attrNameLst>
                                      </p:cBhvr>
                                    </p:animRot>
                                  </p:childTnLst>
                                </p:cTn>
                              </p:par>
                              <p:par>
                                <p:cTn id="209" presetID="8" presetClass="emph" presetSubtype="0" fill="hold" grpId="1" nodeType="withEffect">
                                  <p:stCondLst>
                                    <p:cond delay="0"/>
                                  </p:stCondLst>
                                  <p:childTnLst>
                                    <p:animRot by="-21600000">
                                      <p:cBhvr>
                                        <p:cTn id="210" dur="175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1750" fill="hold"/>
                                        <p:tgtEl>
                                          <p:spTgt spid="15"/>
                                        </p:tgtEl>
                                        <p:attrNameLst>
                                          <p:attrName>r</p:attrName>
                                        </p:attrNameLst>
                                      </p:cBhvr>
                                    </p:animRot>
                                  </p:childTnLst>
                                </p:cTn>
                              </p:par>
                              <p:par>
                                <p:cTn id="213" presetID="8" presetClass="emph" presetSubtype="0" fill="hold" grpId="1" nodeType="withEffect">
                                  <p:stCondLst>
                                    <p:cond delay="0"/>
                                  </p:stCondLst>
                                  <p:childTnLst>
                                    <p:animRot by="-21600000">
                                      <p:cBhvr>
                                        <p:cTn id="214" dur="1750" fill="hold"/>
                                        <p:tgtEl>
                                          <p:spTgt spid="16"/>
                                        </p:tgtEl>
                                        <p:attrNameLst>
                                          <p:attrName>r</p:attrName>
                                        </p:attrNameLst>
                                      </p:cBhvr>
                                    </p:animRot>
                                  </p:childTnLst>
                                </p:cTn>
                              </p:par>
                              <p:par>
                                <p:cTn id="215" presetID="8" presetClass="emph" presetSubtype="0" fill="hold" grpId="1" nodeType="withEffect">
                                  <p:stCondLst>
                                    <p:cond delay="0"/>
                                  </p:stCondLst>
                                  <p:childTnLst>
                                    <p:animRot by="-21600000">
                                      <p:cBhvr>
                                        <p:cTn id="216" dur="1750" fill="hold"/>
                                        <p:tgtEl>
                                          <p:spTgt spid="36"/>
                                        </p:tgtEl>
                                        <p:attrNameLst>
                                          <p:attrName>r</p:attrName>
                                        </p:attrNameLst>
                                      </p:cBhvr>
                                    </p:animRot>
                                  </p:childTnLst>
                                </p:cTn>
                              </p:par>
                              <p:par>
                                <p:cTn id="217" presetID="8" presetClass="emph" presetSubtype="0" fill="hold" grpId="1" nodeType="withEffect">
                                  <p:stCondLst>
                                    <p:cond delay="0"/>
                                  </p:stCondLst>
                                  <p:childTnLst>
                                    <p:animRot by="-21600000">
                                      <p:cBhvr>
                                        <p:cTn id="218" dur="1750" fill="hold"/>
                                        <p:tgtEl>
                                          <p:spTgt spid="37"/>
                                        </p:tgtEl>
                                        <p:attrNameLst>
                                          <p:attrName>r</p:attrName>
                                        </p:attrNameLst>
                                      </p:cBhvr>
                                    </p:animRot>
                                  </p:childTnLst>
                                </p:cTn>
                              </p:par>
                              <p:par>
                                <p:cTn id="219" presetID="8" presetClass="emph" presetSubtype="0" fill="hold" grpId="1" nodeType="withEffect">
                                  <p:stCondLst>
                                    <p:cond delay="0"/>
                                  </p:stCondLst>
                                  <p:childTnLst>
                                    <p:animRot by="-21600000">
                                      <p:cBhvr>
                                        <p:cTn id="220" dur="1750" fill="hold"/>
                                        <p:tgtEl>
                                          <p:spTgt spid="38"/>
                                        </p:tgtEl>
                                        <p:attrNameLst>
                                          <p:attrName>r</p:attrName>
                                        </p:attrNameLst>
                                      </p:cBhvr>
                                    </p:animRot>
                                  </p:childTnLst>
                                </p:cTn>
                              </p:par>
                              <p:par>
                                <p:cTn id="221" presetID="8" presetClass="emph" presetSubtype="0" fill="hold" grpId="1" nodeType="withEffect">
                                  <p:stCondLst>
                                    <p:cond delay="0"/>
                                  </p:stCondLst>
                                  <p:childTnLst>
                                    <p:animRot by="-21600000">
                                      <p:cBhvr>
                                        <p:cTn id="222" dur="1750" fill="hold"/>
                                        <p:tgtEl>
                                          <p:spTgt spid="39"/>
                                        </p:tgtEl>
                                        <p:attrNameLst>
                                          <p:attrName>r</p:attrName>
                                        </p:attrNameLst>
                                      </p:cBhvr>
                                    </p:animRot>
                                  </p:childTnLst>
                                </p:cTn>
                              </p:par>
                              <p:par>
                                <p:cTn id="223" presetID="8" presetClass="emph" presetSubtype="0" fill="hold" grpId="1" nodeType="withEffect">
                                  <p:stCondLst>
                                    <p:cond delay="0"/>
                                  </p:stCondLst>
                                  <p:childTnLst>
                                    <p:animRot by="-21600000">
                                      <p:cBhvr>
                                        <p:cTn id="224" dur="1750" fill="hold"/>
                                        <p:tgtEl>
                                          <p:spTgt spid="40"/>
                                        </p:tgtEl>
                                        <p:attrNameLst>
                                          <p:attrName>r</p:attrName>
                                        </p:attrNameLst>
                                      </p:cBhvr>
                                    </p:animRot>
                                  </p:childTnLst>
                                </p:cTn>
                              </p:par>
                              <p:par>
                                <p:cTn id="225" presetID="8" presetClass="emph" presetSubtype="0" fill="hold" grpId="1" nodeType="withEffect">
                                  <p:stCondLst>
                                    <p:cond delay="0"/>
                                  </p:stCondLst>
                                  <p:childTnLst>
                                    <p:animRot by="-21600000">
                                      <p:cBhvr>
                                        <p:cTn id="226" dur="1750" fill="hold"/>
                                        <p:tgtEl>
                                          <p:spTgt spid="41"/>
                                        </p:tgtEl>
                                        <p:attrNameLst>
                                          <p:attrName>r</p:attrName>
                                        </p:attrNameLst>
                                      </p:cBhvr>
                                    </p:animRot>
                                  </p:childTnLst>
                                </p:cTn>
                              </p:par>
                              <p:par>
                                <p:cTn id="227" presetID="8" presetClass="emph" presetSubtype="0" fill="hold" grpId="1" nodeType="withEffect">
                                  <p:stCondLst>
                                    <p:cond delay="0"/>
                                  </p:stCondLst>
                                  <p:childTnLst>
                                    <p:animRot by="-21600000">
                                      <p:cBhvr>
                                        <p:cTn id="228" dur="1750" fill="hold"/>
                                        <p:tgtEl>
                                          <p:spTgt spid="43"/>
                                        </p:tgtEl>
                                        <p:attrNameLst>
                                          <p:attrName>r</p:attrName>
                                        </p:attrNameLst>
                                      </p:cBhvr>
                                    </p:animRot>
                                  </p:childTnLst>
                                </p:cTn>
                              </p:par>
                              <p:par>
                                <p:cTn id="229" presetID="8" presetClass="emph" presetSubtype="0" fill="hold" grpId="1" nodeType="withEffect">
                                  <p:stCondLst>
                                    <p:cond delay="0"/>
                                  </p:stCondLst>
                                  <p:childTnLst>
                                    <p:animRot by="-21600000">
                                      <p:cBhvr>
                                        <p:cTn id="230" dur="1750" fill="hold"/>
                                        <p:tgtEl>
                                          <p:spTgt spid="44"/>
                                        </p:tgtEl>
                                        <p:attrNameLst>
                                          <p:attrName>r</p:attrName>
                                        </p:attrNameLst>
                                      </p:cBhvr>
                                    </p:animRot>
                                  </p:childTnLst>
                                </p:cTn>
                              </p:par>
                              <p:par>
                                <p:cTn id="231" presetID="8" presetClass="emph" presetSubtype="0" fill="hold" grpId="1" nodeType="withEffect">
                                  <p:stCondLst>
                                    <p:cond delay="0"/>
                                  </p:stCondLst>
                                  <p:childTnLst>
                                    <p:animRot by="-21600000">
                                      <p:cBhvr>
                                        <p:cTn id="232" dur="1750" fill="hold"/>
                                        <p:tgtEl>
                                          <p:spTgt spid="45"/>
                                        </p:tgtEl>
                                        <p:attrNameLst>
                                          <p:attrName>r</p:attrName>
                                        </p:attrNameLst>
                                      </p:cBhvr>
                                    </p:animRot>
                                  </p:childTnLst>
                                </p:cTn>
                              </p:par>
                              <p:par>
                                <p:cTn id="233" presetID="8" presetClass="emph" presetSubtype="0" fill="hold" grpId="1" nodeType="withEffect">
                                  <p:stCondLst>
                                    <p:cond delay="0"/>
                                  </p:stCondLst>
                                  <p:childTnLst>
                                    <p:animRot by="-21600000">
                                      <p:cBhvr>
                                        <p:cTn id="234" dur="1750" fill="hold"/>
                                        <p:tgtEl>
                                          <p:spTgt spid="46"/>
                                        </p:tgtEl>
                                        <p:attrNameLst>
                                          <p:attrName>r</p:attrName>
                                        </p:attrNameLst>
                                      </p:cBhvr>
                                    </p:animRot>
                                  </p:childTnLst>
                                </p:cTn>
                              </p:par>
                              <p:par>
                                <p:cTn id="235" presetID="8" presetClass="emph" presetSubtype="0" fill="hold" grpId="1" nodeType="withEffect">
                                  <p:stCondLst>
                                    <p:cond delay="0"/>
                                  </p:stCondLst>
                                  <p:childTnLst>
                                    <p:animRot by="-21600000">
                                      <p:cBhvr>
                                        <p:cTn id="236" dur="1750" fill="hold"/>
                                        <p:tgtEl>
                                          <p:spTgt spid="47"/>
                                        </p:tgtEl>
                                        <p:attrNameLst>
                                          <p:attrName>r</p:attrName>
                                        </p:attrNameLst>
                                      </p:cBhvr>
                                    </p:animRot>
                                  </p:childTnLst>
                                </p:cTn>
                              </p:par>
                              <p:par>
                                <p:cTn id="237" presetID="8" presetClass="emph" presetSubtype="0" fill="hold" grpId="1" nodeType="withEffect">
                                  <p:stCondLst>
                                    <p:cond delay="0"/>
                                  </p:stCondLst>
                                  <p:childTnLst>
                                    <p:animRot by="-21600000">
                                      <p:cBhvr>
                                        <p:cTn id="238" dur="1750" fill="hold"/>
                                        <p:tgtEl>
                                          <p:spTgt spid="48"/>
                                        </p:tgtEl>
                                        <p:attrNameLst>
                                          <p:attrName>r</p:attrName>
                                        </p:attrNameLst>
                                      </p:cBhvr>
                                    </p:animRot>
                                  </p:childTnLst>
                                </p:cTn>
                              </p:par>
                              <p:par>
                                <p:cTn id="239" presetID="8" presetClass="emph" presetSubtype="0" fill="hold" grpId="1" nodeType="withEffect">
                                  <p:stCondLst>
                                    <p:cond delay="0"/>
                                  </p:stCondLst>
                                  <p:childTnLst>
                                    <p:animRot by="-21600000">
                                      <p:cBhvr>
                                        <p:cTn id="240" dur="1750" fill="hold"/>
                                        <p:tgtEl>
                                          <p:spTgt spid="49"/>
                                        </p:tgtEl>
                                        <p:attrNameLst>
                                          <p:attrName>r</p:attrName>
                                        </p:attrNameLst>
                                      </p:cBhvr>
                                    </p:animRot>
                                  </p:childTnLst>
                                </p:cTn>
                              </p:par>
                              <p:par>
                                <p:cTn id="241" presetID="8" presetClass="emph" presetSubtype="0" fill="hold" grpId="1" nodeType="withEffect">
                                  <p:stCondLst>
                                    <p:cond delay="0"/>
                                  </p:stCondLst>
                                  <p:childTnLst>
                                    <p:animRot by="-21600000">
                                      <p:cBhvr>
                                        <p:cTn id="242" dur="1750" fill="hold"/>
                                        <p:tgtEl>
                                          <p:spTgt spid="50"/>
                                        </p:tgtEl>
                                        <p:attrNameLst>
                                          <p:attrName>r</p:attrName>
                                        </p:attrNameLst>
                                      </p:cBhvr>
                                    </p:animRot>
                                  </p:childTnLst>
                                </p:cTn>
                              </p:par>
                              <p:par>
                                <p:cTn id="243" presetID="8" presetClass="emph" presetSubtype="0" fill="hold" grpId="1" nodeType="withEffect">
                                  <p:stCondLst>
                                    <p:cond delay="0"/>
                                  </p:stCondLst>
                                  <p:childTnLst>
                                    <p:animRot by="-21600000">
                                      <p:cBhvr>
                                        <p:cTn id="244" dur="1750" fill="hold"/>
                                        <p:tgtEl>
                                          <p:spTgt spid="51"/>
                                        </p:tgtEl>
                                        <p:attrNameLst>
                                          <p:attrName>r</p:attrName>
                                        </p:attrNameLst>
                                      </p:cBhvr>
                                    </p:animRot>
                                  </p:childTnLst>
                                </p:cTn>
                              </p:par>
                              <p:par>
                                <p:cTn id="245" presetID="8" presetClass="emph" presetSubtype="0" fill="hold" grpId="1" nodeType="withEffect">
                                  <p:stCondLst>
                                    <p:cond delay="0"/>
                                  </p:stCondLst>
                                  <p:childTnLst>
                                    <p:animRot by="-21600000">
                                      <p:cBhvr>
                                        <p:cTn id="246" dur="1750" fill="hold"/>
                                        <p:tgtEl>
                                          <p:spTgt spid="70"/>
                                        </p:tgtEl>
                                        <p:attrNameLst>
                                          <p:attrName>r</p:attrName>
                                        </p:attrNameLst>
                                      </p:cBhvr>
                                    </p:animRot>
                                  </p:childTnLst>
                                </p:cTn>
                              </p:par>
                              <p:par>
                                <p:cTn id="247" presetID="8" presetClass="emph" presetSubtype="0" fill="hold" grpId="1" nodeType="withEffect">
                                  <p:stCondLst>
                                    <p:cond delay="0"/>
                                  </p:stCondLst>
                                  <p:childTnLst>
                                    <p:animRot by="-21600000">
                                      <p:cBhvr>
                                        <p:cTn id="248" dur="1750" fill="hold"/>
                                        <p:tgtEl>
                                          <p:spTgt spid="71"/>
                                        </p:tgtEl>
                                        <p:attrNameLst>
                                          <p:attrName>r</p:attrName>
                                        </p:attrNameLst>
                                      </p:cBhvr>
                                    </p:animRot>
                                  </p:childTnLst>
                                </p:cTn>
                              </p:par>
                              <p:par>
                                <p:cTn id="249" presetID="8" presetClass="emph" presetSubtype="0" fill="hold" grpId="1" nodeType="withEffect">
                                  <p:stCondLst>
                                    <p:cond delay="0"/>
                                  </p:stCondLst>
                                  <p:childTnLst>
                                    <p:animRot by="-21600000">
                                      <p:cBhvr>
                                        <p:cTn id="250" dur="1750" fill="hold"/>
                                        <p:tgtEl>
                                          <p:spTgt spid="72"/>
                                        </p:tgtEl>
                                        <p:attrNameLst>
                                          <p:attrName>r</p:attrName>
                                        </p:attrNameLst>
                                      </p:cBhvr>
                                    </p:animRot>
                                  </p:childTnLst>
                                </p:cTn>
                              </p:par>
                              <p:par>
                                <p:cTn id="251" presetID="8" presetClass="emph" presetSubtype="0" fill="hold" grpId="1" nodeType="withEffect">
                                  <p:stCondLst>
                                    <p:cond delay="0"/>
                                  </p:stCondLst>
                                  <p:childTnLst>
                                    <p:animRot by="-21600000">
                                      <p:cBhvr>
                                        <p:cTn id="252" dur="1750" fill="hold"/>
                                        <p:tgtEl>
                                          <p:spTgt spid="73"/>
                                        </p:tgtEl>
                                        <p:attrNameLst>
                                          <p:attrName>r</p:attrName>
                                        </p:attrNameLst>
                                      </p:cBhvr>
                                    </p:animRot>
                                  </p:childTnLst>
                                </p:cTn>
                              </p:par>
                              <p:par>
                                <p:cTn id="253" presetID="8" presetClass="emph" presetSubtype="0" fill="hold" grpId="1" nodeType="withEffect">
                                  <p:stCondLst>
                                    <p:cond delay="0"/>
                                  </p:stCondLst>
                                  <p:childTnLst>
                                    <p:animRot by="-21600000">
                                      <p:cBhvr>
                                        <p:cTn id="254" dur="1750" fill="hold"/>
                                        <p:tgtEl>
                                          <p:spTgt spid="74"/>
                                        </p:tgtEl>
                                        <p:attrNameLst>
                                          <p:attrName>r</p:attrName>
                                        </p:attrNameLst>
                                      </p:cBhvr>
                                    </p:animRot>
                                  </p:childTnLst>
                                </p:cTn>
                              </p:par>
                              <p:par>
                                <p:cTn id="255" presetID="8" presetClass="emph" presetSubtype="0" fill="hold" grpId="1" nodeType="withEffect">
                                  <p:stCondLst>
                                    <p:cond delay="0"/>
                                  </p:stCondLst>
                                  <p:childTnLst>
                                    <p:animRot by="-21600000">
                                      <p:cBhvr>
                                        <p:cTn id="256" dur="1750" fill="hold"/>
                                        <p:tgtEl>
                                          <p:spTgt spid="75"/>
                                        </p:tgtEl>
                                        <p:attrNameLst>
                                          <p:attrName>r</p:attrName>
                                        </p:attrNameLst>
                                      </p:cBhvr>
                                    </p:animRot>
                                  </p:childTnLst>
                                </p:cTn>
                              </p:par>
                              <p:par>
                                <p:cTn id="257" presetID="8" presetClass="emph" presetSubtype="0" fill="hold" grpId="1" nodeType="withEffect">
                                  <p:stCondLst>
                                    <p:cond delay="0"/>
                                  </p:stCondLst>
                                  <p:childTnLst>
                                    <p:animRot by="-21600000">
                                      <p:cBhvr>
                                        <p:cTn id="258" dur="1750" fill="hold"/>
                                        <p:tgtEl>
                                          <p:spTgt spid="76"/>
                                        </p:tgtEl>
                                        <p:attrNameLst>
                                          <p:attrName>r</p:attrName>
                                        </p:attrNameLst>
                                      </p:cBhvr>
                                    </p:animRot>
                                  </p:childTnLst>
                                </p:cTn>
                              </p:par>
                              <p:par>
                                <p:cTn id="259" presetID="8" presetClass="emph" presetSubtype="0" fill="hold" grpId="1" nodeType="withEffect">
                                  <p:stCondLst>
                                    <p:cond delay="0"/>
                                  </p:stCondLst>
                                  <p:childTnLst>
                                    <p:animRot by="-21600000">
                                      <p:cBhvr>
                                        <p:cTn id="260" dur="1750" fill="hold"/>
                                        <p:tgtEl>
                                          <p:spTgt spid="77"/>
                                        </p:tgtEl>
                                        <p:attrNameLst>
                                          <p:attrName>r</p:attrName>
                                        </p:attrNameLst>
                                      </p:cBhvr>
                                    </p:animRot>
                                  </p:childTnLst>
                                </p:cTn>
                              </p:par>
                              <p:par>
                                <p:cTn id="261" presetID="8" presetClass="emph" presetSubtype="0" fill="hold" grpId="1" nodeType="withEffect">
                                  <p:stCondLst>
                                    <p:cond delay="0"/>
                                  </p:stCondLst>
                                  <p:childTnLst>
                                    <p:animRot by="-21600000">
                                      <p:cBhvr>
                                        <p:cTn id="262" dur="1750" fill="hold"/>
                                        <p:tgtEl>
                                          <p:spTgt spid="78"/>
                                        </p:tgtEl>
                                        <p:attrNameLst>
                                          <p:attrName>r</p:attrName>
                                        </p:attrNameLst>
                                      </p:cBhvr>
                                    </p:animRot>
                                  </p:childTnLst>
                                </p:cTn>
                              </p:par>
                              <p:par>
                                <p:cTn id="263" presetID="8" presetClass="emph" presetSubtype="0" fill="hold" grpId="1" nodeType="withEffect">
                                  <p:stCondLst>
                                    <p:cond delay="0"/>
                                  </p:stCondLst>
                                  <p:childTnLst>
                                    <p:animRot by="-21600000">
                                      <p:cBhvr>
                                        <p:cTn id="264" dur="1750" fill="hold"/>
                                        <p:tgtEl>
                                          <p:spTgt spid="79"/>
                                        </p:tgtEl>
                                        <p:attrNameLst>
                                          <p:attrName>r</p:attrName>
                                        </p:attrNameLst>
                                      </p:cBhvr>
                                    </p:animRot>
                                  </p:childTnLst>
                                </p:cTn>
                              </p:par>
                              <p:par>
                                <p:cTn id="265" presetID="8" presetClass="emph" presetSubtype="0" fill="hold" grpId="1" nodeType="withEffect">
                                  <p:stCondLst>
                                    <p:cond delay="0"/>
                                  </p:stCondLst>
                                  <p:childTnLst>
                                    <p:animRot by="-21600000">
                                      <p:cBhvr>
                                        <p:cTn id="266" dur="1750" fill="hold"/>
                                        <p:tgtEl>
                                          <p:spTgt spid="80"/>
                                        </p:tgtEl>
                                        <p:attrNameLst>
                                          <p:attrName>r</p:attrName>
                                        </p:attrNameLst>
                                      </p:cBhvr>
                                    </p:animRot>
                                  </p:childTnLst>
                                </p:cTn>
                              </p:par>
                              <p:par>
                                <p:cTn id="267" presetID="8" presetClass="emph" presetSubtype="0" fill="hold" grpId="1" nodeType="withEffect">
                                  <p:stCondLst>
                                    <p:cond delay="0"/>
                                  </p:stCondLst>
                                  <p:childTnLst>
                                    <p:animRot by="-21600000">
                                      <p:cBhvr>
                                        <p:cTn id="268" dur="1750" fill="hold"/>
                                        <p:tgtEl>
                                          <p:spTgt spid="81"/>
                                        </p:tgtEl>
                                        <p:attrNameLst>
                                          <p:attrName>r</p:attrName>
                                        </p:attrNameLst>
                                      </p:cBhvr>
                                    </p:animRot>
                                  </p:childTnLst>
                                </p:cTn>
                              </p:par>
                              <p:par>
                                <p:cTn id="269" presetID="8" presetClass="emph" presetSubtype="0" fill="hold" grpId="1" nodeType="withEffect">
                                  <p:stCondLst>
                                    <p:cond delay="0"/>
                                  </p:stCondLst>
                                  <p:childTnLst>
                                    <p:animRot by="-21600000">
                                      <p:cBhvr>
                                        <p:cTn id="270" dur="1750" fill="hold"/>
                                        <p:tgtEl>
                                          <p:spTgt spid="82"/>
                                        </p:tgtEl>
                                        <p:attrNameLst>
                                          <p:attrName>r</p:attrName>
                                        </p:attrNameLst>
                                      </p:cBhvr>
                                    </p:animRot>
                                  </p:childTnLst>
                                </p:cTn>
                              </p:par>
                              <p:par>
                                <p:cTn id="271" presetID="8" presetClass="emph" presetSubtype="0" fill="hold" grpId="1" nodeType="withEffect">
                                  <p:stCondLst>
                                    <p:cond delay="0"/>
                                  </p:stCondLst>
                                  <p:childTnLst>
                                    <p:animRot by="-21600000">
                                      <p:cBhvr>
                                        <p:cTn id="272" dur="1750" fill="hold"/>
                                        <p:tgtEl>
                                          <p:spTgt spid="83"/>
                                        </p:tgtEl>
                                        <p:attrNameLst>
                                          <p:attrName>r</p:attrName>
                                        </p:attrNameLst>
                                      </p:cBhvr>
                                    </p:animRot>
                                  </p:childTnLst>
                                </p:cTn>
                              </p:par>
                              <p:par>
                                <p:cTn id="273" presetID="8" presetClass="emph" presetSubtype="0" fill="hold" grpId="1" nodeType="withEffect">
                                  <p:stCondLst>
                                    <p:cond delay="0"/>
                                  </p:stCondLst>
                                  <p:childTnLst>
                                    <p:animRot by="-21600000">
                                      <p:cBhvr>
                                        <p:cTn id="274" dur="1750" fill="hold"/>
                                        <p:tgtEl>
                                          <p:spTgt spid="84"/>
                                        </p:tgtEl>
                                        <p:attrNameLst>
                                          <p:attrName>r</p:attrName>
                                        </p:attrNameLst>
                                      </p:cBhvr>
                                    </p:animRot>
                                  </p:childTnLst>
                                </p:cTn>
                              </p:par>
                              <p:par>
                                <p:cTn id="275" presetID="2" presetClass="entr" presetSubtype="8" fill="hold" grpId="0" nodeType="withEffect">
                                  <p:stCondLst>
                                    <p:cond delay="0"/>
                                  </p:stCondLst>
                                  <p:childTnLst>
                                    <p:set>
                                      <p:cBhvr>
                                        <p:cTn id="276" dur="1" fill="hold">
                                          <p:stCondLst>
                                            <p:cond delay="0"/>
                                          </p:stCondLst>
                                        </p:cTn>
                                        <p:tgtEl>
                                          <p:spTgt spid="17"/>
                                        </p:tgtEl>
                                        <p:attrNameLst>
                                          <p:attrName>style.visibility</p:attrName>
                                        </p:attrNameLst>
                                      </p:cBhvr>
                                      <p:to>
                                        <p:strVal val="visible"/>
                                      </p:to>
                                    </p:set>
                                    <p:anim calcmode="lin" valueType="num">
                                      <p:cBhvr additive="base">
                                        <p:cTn id="277" dur="1750" fill="hold"/>
                                        <p:tgtEl>
                                          <p:spTgt spid="17"/>
                                        </p:tgtEl>
                                        <p:attrNameLst>
                                          <p:attrName>ppt_x</p:attrName>
                                        </p:attrNameLst>
                                      </p:cBhvr>
                                      <p:tavLst>
                                        <p:tav tm="0">
                                          <p:val>
                                            <p:strVal val="0-#ppt_w/2"/>
                                          </p:val>
                                        </p:tav>
                                        <p:tav tm="100000">
                                          <p:val>
                                            <p:strVal val="#ppt_x"/>
                                          </p:val>
                                        </p:tav>
                                      </p:tavLst>
                                    </p:anim>
                                    <p:anim calcmode="lin" valueType="num">
                                      <p:cBhvr additive="base">
                                        <p:cTn id="278" dur="1750" fill="hold"/>
                                        <p:tgtEl>
                                          <p:spTgt spid="17"/>
                                        </p:tgtEl>
                                        <p:attrNameLst>
                                          <p:attrName>ppt_y</p:attrName>
                                        </p:attrNameLst>
                                      </p:cBhvr>
                                      <p:tavLst>
                                        <p:tav tm="0">
                                          <p:val>
                                            <p:strVal val="#ppt_y"/>
                                          </p:val>
                                        </p:tav>
                                        <p:tav tm="100000">
                                          <p:val>
                                            <p:strVal val="#ppt_y"/>
                                          </p:val>
                                        </p:tav>
                                      </p:tavLst>
                                    </p:anim>
                                  </p:childTnLst>
                                </p:cTn>
                              </p:par>
                              <p:par>
                                <p:cTn id="279" presetID="2" presetClass="entr" presetSubtype="8" fill="hold" grpId="0" nodeType="withEffect">
                                  <p:stCondLst>
                                    <p:cond delay="0"/>
                                  </p:stCondLst>
                                  <p:childTnLst>
                                    <p:set>
                                      <p:cBhvr>
                                        <p:cTn id="280" dur="1" fill="hold">
                                          <p:stCondLst>
                                            <p:cond delay="0"/>
                                          </p:stCondLst>
                                        </p:cTn>
                                        <p:tgtEl>
                                          <p:spTgt spid="18"/>
                                        </p:tgtEl>
                                        <p:attrNameLst>
                                          <p:attrName>style.visibility</p:attrName>
                                        </p:attrNameLst>
                                      </p:cBhvr>
                                      <p:to>
                                        <p:strVal val="visible"/>
                                      </p:to>
                                    </p:set>
                                    <p:anim calcmode="lin" valueType="num">
                                      <p:cBhvr additive="base">
                                        <p:cTn id="281" dur="1750" fill="hold"/>
                                        <p:tgtEl>
                                          <p:spTgt spid="18"/>
                                        </p:tgtEl>
                                        <p:attrNameLst>
                                          <p:attrName>ppt_x</p:attrName>
                                        </p:attrNameLst>
                                      </p:cBhvr>
                                      <p:tavLst>
                                        <p:tav tm="0">
                                          <p:val>
                                            <p:strVal val="0-#ppt_w/2"/>
                                          </p:val>
                                        </p:tav>
                                        <p:tav tm="100000">
                                          <p:val>
                                            <p:strVal val="#ppt_x"/>
                                          </p:val>
                                        </p:tav>
                                      </p:tavLst>
                                    </p:anim>
                                    <p:anim calcmode="lin" valueType="num">
                                      <p:cBhvr additive="base">
                                        <p:cTn id="282" dur="1750" fill="hold"/>
                                        <p:tgtEl>
                                          <p:spTgt spid="18"/>
                                        </p:tgtEl>
                                        <p:attrNameLst>
                                          <p:attrName>ppt_y</p:attrName>
                                        </p:attrNameLst>
                                      </p:cBhvr>
                                      <p:tavLst>
                                        <p:tav tm="0">
                                          <p:val>
                                            <p:strVal val="#ppt_y"/>
                                          </p:val>
                                        </p:tav>
                                        <p:tav tm="100000">
                                          <p:val>
                                            <p:strVal val="#ppt_y"/>
                                          </p:val>
                                        </p:tav>
                                      </p:tavLst>
                                    </p:anim>
                                  </p:childTnLst>
                                </p:cTn>
                              </p:par>
                              <p:par>
                                <p:cTn id="283" presetID="2" presetClass="entr" presetSubtype="8" fill="hold" grpId="0" nodeType="withEffect">
                                  <p:stCondLst>
                                    <p:cond delay="0"/>
                                  </p:stCondLst>
                                  <p:childTnLst>
                                    <p:set>
                                      <p:cBhvr>
                                        <p:cTn id="284" dur="1" fill="hold">
                                          <p:stCondLst>
                                            <p:cond delay="0"/>
                                          </p:stCondLst>
                                        </p:cTn>
                                        <p:tgtEl>
                                          <p:spTgt spid="19"/>
                                        </p:tgtEl>
                                        <p:attrNameLst>
                                          <p:attrName>style.visibility</p:attrName>
                                        </p:attrNameLst>
                                      </p:cBhvr>
                                      <p:to>
                                        <p:strVal val="visible"/>
                                      </p:to>
                                    </p:set>
                                    <p:anim calcmode="lin" valueType="num">
                                      <p:cBhvr additive="base">
                                        <p:cTn id="285" dur="1750" fill="hold"/>
                                        <p:tgtEl>
                                          <p:spTgt spid="19"/>
                                        </p:tgtEl>
                                        <p:attrNameLst>
                                          <p:attrName>ppt_x</p:attrName>
                                        </p:attrNameLst>
                                      </p:cBhvr>
                                      <p:tavLst>
                                        <p:tav tm="0">
                                          <p:val>
                                            <p:strVal val="0-#ppt_w/2"/>
                                          </p:val>
                                        </p:tav>
                                        <p:tav tm="100000">
                                          <p:val>
                                            <p:strVal val="#ppt_x"/>
                                          </p:val>
                                        </p:tav>
                                      </p:tavLst>
                                    </p:anim>
                                    <p:anim calcmode="lin" valueType="num">
                                      <p:cBhvr additive="base">
                                        <p:cTn id="286" dur="1750" fill="hold"/>
                                        <p:tgtEl>
                                          <p:spTgt spid="19"/>
                                        </p:tgtEl>
                                        <p:attrNameLst>
                                          <p:attrName>ppt_y</p:attrName>
                                        </p:attrNameLst>
                                      </p:cBhvr>
                                      <p:tavLst>
                                        <p:tav tm="0">
                                          <p:val>
                                            <p:strVal val="#ppt_y"/>
                                          </p:val>
                                        </p:tav>
                                        <p:tav tm="100000">
                                          <p:val>
                                            <p:strVal val="#ppt_y"/>
                                          </p:val>
                                        </p:tav>
                                      </p:tavLst>
                                    </p:anim>
                                  </p:childTnLst>
                                </p:cTn>
                              </p:par>
                              <p:par>
                                <p:cTn id="287" presetID="2" presetClass="entr" presetSubtype="8" fill="hold" grpId="0" nodeType="withEffect">
                                  <p:stCondLst>
                                    <p:cond delay="0"/>
                                  </p:stCondLst>
                                  <p:childTnLst>
                                    <p:set>
                                      <p:cBhvr>
                                        <p:cTn id="288" dur="1" fill="hold">
                                          <p:stCondLst>
                                            <p:cond delay="0"/>
                                          </p:stCondLst>
                                        </p:cTn>
                                        <p:tgtEl>
                                          <p:spTgt spid="20"/>
                                        </p:tgtEl>
                                        <p:attrNameLst>
                                          <p:attrName>style.visibility</p:attrName>
                                        </p:attrNameLst>
                                      </p:cBhvr>
                                      <p:to>
                                        <p:strVal val="visible"/>
                                      </p:to>
                                    </p:set>
                                    <p:anim calcmode="lin" valueType="num">
                                      <p:cBhvr additive="base">
                                        <p:cTn id="289" dur="1750" fill="hold"/>
                                        <p:tgtEl>
                                          <p:spTgt spid="20"/>
                                        </p:tgtEl>
                                        <p:attrNameLst>
                                          <p:attrName>ppt_x</p:attrName>
                                        </p:attrNameLst>
                                      </p:cBhvr>
                                      <p:tavLst>
                                        <p:tav tm="0">
                                          <p:val>
                                            <p:strVal val="0-#ppt_w/2"/>
                                          </p:val>
                                        </p:tav>
                                        <p:tav tm="100000">
                                          <p:val>
                                            <p:strVal val="#ppt_x"/>
                                          </p:val>
                                        </p:tav>
                                      </p:tavLst>
                                    </p:anim>
                                    <p:anim calcmode="lin" valueType="num">
                                      <p:cBhvr additive="base">
                                        <p:cTn id="290" dur="1750" fill="hold"/>
                                        <p:tgtEl>
                                          <p:spTgt spid="20"/>
                                        </p:tgtEl>
                                        <p:attrNameLst>
                                          <p:attrName>ppt_y</p:attrName>
                                        </p:attrNameLst>
                                      </p:cBhvr>
                                      <p:tavLst>
                                        <p:tav tm="0">
                                          <p:val>
                                            <p:strVal val="#ppt_y"/>
                                          </p:val>
                                        </p:tav>
                                        <p:tav tm="100000">
                                          <p:val>
                                            <p:strVal val="#ppt_y"/>
                                          </p:val>
                                        </p:tav>
                                      </p:tavLst>
                                    </p:anim>
                                  </p:childTnLst>
                                </p:cTn>
                              </p:par>
                              <p:par>
                                <p:cTn id="291" presetID="2" presetClass="entr" presetSubtype="8" fill="hold" grpId="0" nodeType="withEffect">
                                  <p:stCondLst>
                                    <p:cond delay="0"/>
                                  </p:stCondLst>
                                  <p:childTnLst>
                                    <p:set>
                                      <p:cBhvr>
                                        <p:cTn id="292" dur="1" fill="hold">
                                          <p:stCondLst>
                                            <p:cond delay="0"/>
                                          </p:stCondLst>
                                        </p:cTn>
                                        <p:tgtEl>
                                          <p:spTgt spid="21"/>
                                        </p:tgtEl>
                                        <p:attrNameLst>
                                          <p:attrName>style.visibility</p:attrName>
                                        </p:attrNameLst>
                                      </p:cBhvr>
                                      <p:to>
                                        <p:strVal val="visible"/>
                                      </p:to>
                                    </p:set>
                                    <p:anim calcmode="lin" valueType="num">
                                      <p:cBhvr additive="base">
                                        <p:cTn id="293" dur="1750" fill="hold"/>
                                        <p:tgtEl>
                                          <p:spTgt spid="21"/>
                                        </p:tgtEl>
                                        <p:attrNameLst>
                                          <p:attrName>ppt_x</p:attrName>
                                        </p:attrNameLst>
                                      </p:cBhvr>
                                      <p:tavLst>
                                        <p:tav tm="0">
                                          <p:val>
                                            <p:strVal val="0-#ppt_w/2"/>
                                          </p:val>
                                        </p:tav>
                                        <p:tav tm="100000">
                                          <p:val>
                                            <p:strVal val="#ppt_x"/>
                                          </p:val>
                                        </p:tav>
                                      </p:tavLst>
                                    </p:anim>
                                    <p:anim calcmode="lin" valueType="num">
                                      <p:cBhvr additive="base">
                                        <p:cTn id="294" dur="1750" fill="hold"/>
                                        <p:tgtEl>
                                          <p:spTgt spid="21"/>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0"/>
                                  </p:stCondLst>
                                  <p:childTnLst>
                                    <p:set>
                                      <p:cBhvr>
                                        <p:cTn id="296" dur="1" fill="hold">
                                          <p:stCondLst>
                                            <p:cond delay="0"/>
                                          </p:stCondLst>
                                        </p:cTn>
                                        <p:tgtEl>
                                          <p:spTgt spid="22"/>
                                        </p:tgtEl>
                                        <p:attrNameLst>
                                          <p:attrName>style.visibility</p:attrName>
                                        </p:attrNameLst>
                                      </p:cBhvr>
                                      <p:to>
                                        <p:strVal val="visible"/>
                                      </p:to>
                                    </p:set>
                                    <p:anim calcmode="lin" valueType="num">
                                      <p:cBhvr additive="base">
                                        <p:cTn id="297" dur="1750" fill="hold"/>
                                        <p:tgtEl>
                                          <p:spTgt spid="22"/>
                                        </p:tgtEl>
                                        <p:attrNameLst>
                                          <p:attrName>ppt_x</p:attrName>
                                        </p:attrNameLst>
                                      </p:cBhvr>
                                      <p:tavLst>
                                        <p:tav tm="0">
                                          <p:val>
                                            <p:strVal val="0-#ppt_w/2"/>
                                          </p:val>
                                        </p:tav>
                                        <p:tav tm="100000">
                                          <p:val>
                                            <p:strVal val="#ppt_x"/>
                                          </p:val>
                                        </p:tav>
                                      </p:tavLst>
                                    </p:anim>
                                    <p:anim calcmode="lin" valueType="num">
                                      <p:cBhvr additive="base">
                                        <p:cTn id="298" dur="1750" fill="hold"/>
                                        <p:tgtEl>
                                          <p:spTgt spid="22"/>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0"/>
                                  </p:stCondLst>
                                  <p:childTnLst>
                                    <p:set>
                                      <p:cBhvr>
                                        <p:cTn id="300" dur="1" fill="hold">
                                          <p:stCondLst>
                                            <p:cond delay="0"/>
                                          </p:stCondLst>
                                        </p:cTn>
                                        <p:tgtEl>
                                          <p:spTgt spid="23"/>
                                        </p:tgtEl>
                                        <p:attrNameLst>
                                          <p:attrName>style.visibility</p:attrName>
                                        </p:attrNameLst>
                                      </p:cBhvr>
                                      <p:to>
                                        <p:strVal val="visible"/>
                                      </p:to>
                                    </p:set>
                                    <p:anim calcmode="lin" valueType="num">
                                      <p:cBhvr additive="base">
                                        <p:cTn id="301" dur="1750" fill="hold"/>
                                        <p:tgtEl>
                                          <p:spTgt spid="23"/>
                                        </p:tgtEl>
                                        <p:attrNameLst>
                                          <p:attrName>ppt_x</p:attrName>
                                        </p:attrNameLst>
                                      </p:cBhvr>
                                      <p:tavLst>
                                        <p:tav tm="0">
                                          <p:val>
                                            <p:strVal val="0-#ppt_w/2"/>
                                          </p:val>
                                        </p:tav>
                                        <p:tav tm="100000">
                                          <p:val>
                                            <p:strVal val="#ppt_x"/>
                                          </p:val>
                                        </p:tav>
                                      </p:tavLst>
                                    </p:anim>
                                    <p:anim calcmode="lin" valueType="num">
                                      <p:cBhvr additive="base">
                                        <p:cTn id="302" dur="1750" fill="hold"/>
                                        <p:tgtEl>
                                          <p:spTgt spid="23"/>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0"/>
                                  </p:stCondLst>
                                  <p:childTnLst>
                                    <p:set>
                                      <p:cBhvr>
                                        <p:cTn id="304" dur="1" fill="hold">
                                          <p:stCondLst>
                                            <p:cond delay="0"/>
                                          </p:stCondLst>
                                        </p:cTn>
                                        <p:tgtEl>
                                          <p:spTgt spid="24"/>
                                        </p:tgtEl>
                                        <p:attrNameLst>
                                          <p:attrName>style.visibility</p:attrName>
                                        </p:attrNameLst>
                                      </p:cBhvr>
                                      <p:to>
                                        <p:strVal val="visible"/>
                                      </p:to>
                                    </p:set>
                                    <p:anim calcmode="lin" valueType="num">
                                      <p:cBhvr additive="base">
                                        <p:cTn id="305" dur="1750" fill="hold"/>
                                        <p:tgtEl>
                                          <p:spTgt spid="24"/>
                                        </p:tgtEl>
                                        <p:attrNameLst>
                                          <p:attrName>ppt_x</p:attrName>
                                        </p:attrNameLst>
                                      </p:cBhvr>
                                      <p:tavLst>
                                        <p:tav tm="0">
                                          <p:val>
                                            <p:strVal val="0-#ppt_w/2"/>
                                          </p:val>
                                        </p:tav>
                                        <p:tav tm="100000">
                                          <p:val>
                                            <p:strVal val="#ppt_x"/>
                                          </p:val>
                                        </p:tav>
                                      </p:tavLst>
                                    </p:anim>
                                    <p:anim calcmode="lin" valueType="num">
                                      <p:cBhvr additive="base">
                                        <p:cTn id="306" dur="1750" fill="hold"/>
                                        <p:tgtEl>
                                          <p:spTgt spid="24"/>
                                        </p:tgtEl>
                                        <p:attrNameLst>
                                          <p:attrName>ppt_y</p:attrName>
                                        </p:attrNameLst>
                                      </p:cBhvr>
                                      <p:tavLst>
                                        <p:tav tm="0">
                                          <p:val>
                                            <p:strVal val="#ppt_y"/>
                                          </p:val>
                                        </p:tav>
                                        <p:tav tm="100000">
                                          <p:val>
                                            <p:strVal val="#ppt_y"/>
                                          </p:val>
                                        </p:tav>
                                      </p:tavLst>
                                    </p:anim>
                                  </p:childTnLst>
                                </p:cTn>
                              </p:par>
                              <p:par>
                                <p:cTn id="307" presetID="2" presetClass="entr" presetSubtype="8" fill="hold" grpId="0" nodeType="withEffect">
                                  <p:stCondLst>
                                    <p:cond delay="0"/>
                                  </p:stCondLst>
                                  <p:childTnLst>
                                    <p:set>
                                      <p:cBhvr>
                                        <p:cTn id="308" dur="1" fill="hold">
                                          <p:stCondLst>
                                            <p:cond delay="0"/>
                                          </p:stCondLst>
                                        </p:cTn>
                                        <p:tgtEl>
                                          <p:spTgt spid="25"/>
                                        </p:tgtEl>
                                        <p:attrNameLst>
                                          <p:attrName>style.visibility</p:attrName>
                                        </p:attrNameLst>
                                      </p:cBhvr>
                                      <p:to>
                                        <p:strVal val="visible"/>
                                      </p:to>
                                    </p:set>
                                    <p:anim calcmode="lin" valueType="num">
                                      <p:cBhvr additive="base">
                                        <p:cTn id="309" dur="1750" fill="hold"/>
                                        <p:tgtEl>
                                          <p:spTgt spid="25"/>
                                        </p:tgtEl>
                                        <p:attrNameLst>
                                          <p:attrName>ppt_x</p:attrName>
                                        </p:attrNameLst>
                                      </p:cBhvr>
                                      <p:tavLst>
                                        <p:tav tm="0">
                                          <p:val>
                                            <p:strVal val="0-#ppt_w/2"/>
                                          </p:val>
                                        </p:tav>
                                        <p:tav tm="100000">
                                          <p:val>
                                            <p:strVal val="#ppt_x"/>
                                          </p:val>
                                        </p:tav>
                                      </p:tavLst>
                                    </p:anim>
                                    <p:anim calcmode="lin" valueType="num">
                                      <p:cBhvr additive="base">
                                        <p:cTn id="310" dur="1750" fill="hold"/>
                                        <p:tgtEl>
                                          <p:spTgt spid="25"/>
                                        </p:tgtEl>
                                        <p:attrNameLst>
                                          <p:attrName>ppt_y</p:attrName>
                                        </p:attrNameLst>
                                      </p:cBhvr>
                                      <p:tavLst>
                                        <p:tav tm="0">
                                          <p:val>
                                            <p:strVal val="#ppt_y"/>
                                          </p:val>
                                        </p:tav>
                                        <p:tav tm="100000">
                                          <p:val>
                                            <p:strVal val="#ppt_y"/>
                                          </p:val>
                                        </p:tav>
                                      </p:tavLst>
                                    </p:anim>
                                  </p:childTnLst>
                                </p:cTn>
                              </p:par>
                              <p:par>
                                <p:cTn id="311" presetID="2" presetClass="entr" presetSubtype="8" fill="hold" grpId="0" nodeType="withEffect">
                                  <p:stCondLst>
                                    <p:cond delay="0"/>
                                  </p:stCondLst>
                                  <p:childTnLst>
                                    <p:set>
                                      <p:cBhvr>
                                        <p:cTn id="312" dur="1" fill="hold">
                                          <p:stCondLst>
                                            <p:cond delay="0"/>
                                          </p:stCondLst>
                                        </p:cTn>
                                        <p:tgtEl>
                                          <p:spTgt spid="26"/>
                                        </p:tgtEl>
                                        <p:attrNameLst>
                                          <p:attrName>style.visibility</p:attrName>
                                        </p:attrNameLst>
                                      </p:cBhvr>
                                      <p:to>
                                        <p:strVal val="visible"/>
                                      </p:to>
                                    </p:set>
                                    <p:anim calcmode="lin" valueType="num">
                                      <p:cBhvr additive="base">
                                        <p:cTn id="313" dur="1750" fill="hold"/>
                                        <p:tgtEl>
                                          <p:spTgt spid="26"/>
                                        </p:tgtEl>
                                        <p:attrNameLst>
                                          <p:attrName>ppt_x</p:attrName>
                                        </p:attrNameLst>
                                      </p:cBhvr>
                                      <p:tavLst>
                                        <p:tav tm="0">
                                          <p:val>
                                            <p:strVal val="0-#ppt_w/2"/>
                                          </p:val>
                                        </p:tav>
                                        <p:tav tm="100000">
                                          <p:val>
                                            <p:strVal val="#ppt_x"/>
                                          </p:val>
                                        </p:tav>
                                      </p:tavLst>
                                    </p:anim>
                                    <p:anim calcmode="lin" valueType="num">
                                      <p:cBhvr additive="base">
                                        <p:cTn id="314" dur="1750" fill="hold"/>
                                        <p:tgtEl>
                                          <p:spTgt spid="26"/>
                                        </p:tgtEl>
                                        <p:attrNameLst>
                                          <p:attrName>ppt_y</p:attrName>
                                        </p:attrNameLst>
                                      </p:cBhvr>
                                      <p:tavLst>
                                        <p:tav tm="0">
                                          <p:val>
                                            <p:strVal val="#ppt_y"/>
                                          </p:val>
                                        </p:tav>
                                        <p:tav tm="100000">
                                          <p:val>
                                            <p:strVal val="#ppt_y"/>
                                          </p:val>
                                        </p:tav>
                                      </p:tavLst>
                                    </p:anim>
                                  </p:childTnLst>
                                </p:cTn>
                              </p:par>
                              <p:par>
                                <p:cTn id="315" presetID="2" presetClass="entr" presetSubtype="8" fill="hold" grpId="0" nodeType="withEffect">
                                  <p:stCondLst>
                                    <p:cond delay="0"/>
                                  </p:stCondLst>
                                  <p:childTnLst>
                                    <p:set>
                                      <p:cBhvr>
                                        <p:cTn id="316" dur="1" fill="hold">
                                          <p:stCondLst>
                                            <p:cond delay="0"/>
                                          </p:stCondLst>
                                        </p:cTn>
                                        <p:tgtEl>
                                          <p:spTgt spid="27"/>
                                        </p:tgtEl>
                                        <p:attrNameLst>
                                          <p:attrName>style.visibility</p:attrName>
                                        </p:attrNameLst>
                                      </p:cBhvr>
                                      <p:to>
                                        <p:strVal val="visible"/>
                                      </p:to>
                                    </p:set>
                                    <p:anim calcmode="lin" valueType="num">
                                      <p:cBhvr additive="base">
                                        <p:cTn id="317" dur="1750" fill="hold"/>
                                        <p:tgtEl>
                                          <p:spTgt spid="27"/>
                                        </p:tgtEl>
                                        <p:attrNameLst>
                                          <p:attrName>ppt_x</p:attrName>
                                        </p:attrNameLst>
                                      </p:cBhvr>
                                      <p:tavLst>
                                        <p:tav tm="0">
                                          <p:val>
                                            <p:strVal val="0-#ppt_w/2"/>
                                          </p:val>
                                        </p:tav>
                                        <p:tav tm="100000">
                                          <p:val>
                                            <p:strVal val="#ppt_x"/>
                                          </p:val>
                                        </p:tav>
                                      </p:tavLst>
                                    </p:anim>
                                    <p:anim calcmode="lin" valueType="num">
                                      <p:cBhvr additive="base">
                                        <p:cTn id="318" dur="1750" fill="hold"/>
                                        <p:tgtEl>
                                          <p:spTgt spid="27"/>
                                        </p:tgtEl>
                                        <p:attrNameLst>
                                          <p:attrName>ppt_y</p:attrName>
                                        </p:attrNameLst>
                                      </p:cBhvr>
                                      <p:tavLst>
                                        <p:tav tm="0">
                                          <p:val>
                                            <p:strVal val="#ppt_y"/>
                                          </p:val>
                                        </p:tav>
                                        <p:tav tm="100000">
                                          <p:val>
                                            <p:strVal val="#ppt_y"/>
                                          </p:val>
                                        </p:tav>
                                      </p:tavLst>
                                    </p:anim>
                                  </p:childTnLst>
                                </p:cTn>
                              </p:par>
                              <p:par>
                                <p:cTn id="319" presetID="2" presetClass="entr" presetSubtype="8" fill="hold" grpId="0" nodeType="withEffect">
                                  <p:stCondLst>
                                    <p:cond delay="0"/>
                                  </p:stCondLst>
                                  <p:childTnLst>
                                    <p:set>
                                      <p:cBhvr>
                                        <p:cTn id="320" dur="1" fill="hold">
                                          <p:stCondLst>
                                            <p:cond delay="0"/>
                                          </p:stCondLst>
                                        </p:cTn>
                                        <p:tgtEl>
                                          <p:spTgt spid="28"/>
                                        </p:tgtEl>
                                        <p:attrNameLst>
                                          <p:attrName>style.visibility</p:attrName>
                                        </p:attrNameLst>
                                      </p:cBhvr>
                                      <p:to>
                                        <p:strVal val="visible"/>
                                      </p:to>
                                    </p:set>
                                    <p:anim calcmode="lin" valueType="num">
                                      <p:cBhvr additive="base">
                                        <p:cTn id="321" dur="1750" fill="hold"/>
                                        <p:tgtEl>
                                          <p:spTgt spid="28"/>
                                        </p:tgtEl>
                                        <p:attrNameLst>
                                          <p:attrName>ppt_x</p:attrName>
                                        </p:attrNameLst>
                                      </p:cBhvr>
                                      <p:tavLst>
                                        <p:tav tm="0">
                                          <p:val>
                                            <p:strVal val="0-#ppt_w/2"/>
                                          </p:val>
                                        </p:tav>
                                        <p:tav tm="100000">
                                          <p:val>
                                            <p:strVal val="#ppt_x"/>
                                          </p:val>
                                        </p:tav>
                                      </p:tavLst>
                                    </p:anim>
                                    <p:anim calcmode="lin" valueType="num">
                                      <p:cBhvr additive="base">
                                        <p:cTn id="322" dur="1750" fill="hold"/>
                                        <p:tgtEl>
                                          <p:spTgt spid="28"/>
                                        </p:tgtEl>
                                        <p:attrNameLst>
                                          <p:attrName>ppt_y</p:attrName>
                                        </p:attrNameLst>
                                      </p:cBhvr>
                                      <p:tavLst>
                                        <p:tav tm="0">
                                          <p:val>
                                            <p:strVal val="#ppt_y"/>
                                          </p:val>
                                        </p:tav>
                                        <p:tav tm="100000">
                                          <p:val>
                                            <p:strVal val="#ppt_y"/>
                                          </p:val>
                                        </p:tav>
                                      </p:tavLst>
                                    </p:anim>
                                  </p:childTnLst>
                                </p:cTn>
                              </p:par>
                              <p:par>
                                <p:cTn id="323" presetID="2" presetClass="entr" presetSubtype="8" fill="hold" grpId="0" nodeType="withEffect">
                                  <p:stCondLst>
                                    <p:cond delay="0"/>
                                  </p:stCondLst>
                                  <p:childTnLst>
                                    <p:set>
                                      <p:cBhvr>
                                        <p:cTn id="324" dur="1" fill="hold">
                                          <p:stCondLst>
                                            <p:cond delay="0"/>
                                          </p:stCondLst>
                                        </p:cTn>
                                        <p:tgtEl>
                                          <p:spTgt spid="29"/>
                                        </p:tgtEl>
                                        <p:attrNameLst>
                                          <p:attrName>style.visibility</p:attrName>
                                        </p:attrNameLst>
                                      </p:cBhvr>
                                      <p:to>
                                        <p:strVal val="visible"/>
                                      </p:to>
                                    </p:set>
                                    <p:anim calcmode="lin" valueType="num">
                                      <p:cBhvr additive="base">
                                        <p:cTn id="325" dur="1750" fill="hold"/>
                                        <p:tgtEl>
                                          <p:spTgt spid="29"/>
                                        </p:tgtEl>
                                        <p:attrNameLst>
                                          <p:attrName>ppt_x</p:attrName>
                                        </p:attrNameLst>
                                      </p:cBhvr>
                                      <p:tavLst>
                                        <p:tav tm="0">
                                          <p:val>
                                            <p:strVal val="0-#ppt_w/2"/>
                                          </p:val>
                                        </p:tav>
                                        <p:tav tm="100000">
                                          <p:val>
                                            <p:strVal val="#ppt_x"/>
                                          </p:val>
                                        </p:tav>
                                      </p:tavLst>
                                    </p:anim>
                                    <p:anim calcmode="lin" valueType="num">
                                      <p:cBhvr additive="base">
                                        <p:cTn id="326" dur="1750" fill="hold"/>
                                        <p:tgtEl>
                                          <p:spTgt spid="29"/>
                                        </p:tgtEl>
                                        <p:attrNameLst>
                                          <p:attrName>ppt_y</p:attrName>
                                        </p:attrNameLst>
                                      </p:cBhvr>
                                      <p:tavLst>
                                        <p:tav tm="0">
                                          <p:val>
                                            <p:strVal val="#ppt_y"/>
                                          </p:val>
                                        </p:tav>
                                        <p:tav tm="100000">
                                          <p:val>
                                            <p:strVal val="#ppt_y"/>
                                          </p:val>
                                        </p:tav>
                                      </p:tavLst>
                                    </p:anim>
                                  </p:childTnLst>
                                </p:cTn>
                              </p:par>
                              <p:par>
                                <p:cTn id="327" presetID="2" presetClass="entr" presetSubtype="8" fill="hold" grpId="0" nodeType="withEffect">
                                  <p:stCondLst>
                                    <p:cond delay="0"/>
                                  </p:stCondLst>
                                  <p:childTnLst>
                                    <p:set>
                                      <p:cBhvr>
                                        <p:cTn id="328" dur="1" fill="hold">
                                          <p:stCondLst>
                                            <p:cond delay="0"/>
                                          </p:stCondLst>
                                        </p:cTn>
                                        <p:tgtEl>
                                          <p:spTgt spid="30"/>
                                        </p:tgtEl>
                                        <p:attrNameLst>
                                          <p:attrName>style.visibility</p:attrName>
                                        </p:attrNameLst>
                                      </p:cBhvr>
                                      <p:to>
                                        <p:strVal val="visible"/>
                                      </p:to>
                                    </p:set>
                                    <p:anim calcmode="lin" valueType="num">
                                      <p:cBhvr additive="base">
                                        <p:cTn id="329" dur="1750" fill="hold"/>
                                        <p:tgtEl>
                                          <p:spTgt spid="30"/>
                                        </p:tgtEl>
                                        <p:attrNameLst>
                                          <p:attrName>ppt_x</p:attrName>
                                        </p:attrNameLst>
                                      </p:cBhvr>
                                      <p:tavLst>
                                        <p:tav tm="0">
                                          <p:val>
                                            <p:strVal val="0-#ppt_w/2"/>
                                          </p:val>
                                        </p:tav>
                                        <p:tav tm="100000">
                                          <p:val>
                                            <p:strVal val="#ppt_x"/>
                                          </p:val>
                                        </p:tav>
                                      </p:tavLst>
                                    </p:anim>
                                    <p:anim calcmode="lin" valueType="num">
                                      <p:cBhvr additive="base">
                                        <p:cTn id="330" dur="1750" fill="hold"/>
                                        <p:tgtEl>
                                          <p:spTgt spid="30"/>
                                        </p:tgtEl>
                                        <p:attrNameLst>
                                          <p:attrName>ppt_y</p:attrName>
                                        </p:attrNameLst>
                                      </p:cBhvr>
                                      <p:tavLst>
                                        <p:tav tm="0">
                                          <p:val>
                                            <p:strVal val="#ppt_y"/>
                                          </p:val>
                                        </p:tav>
                                        <p:tav tm="100000">
                                          <p:val>
                                            <p:strVal val="#ppt_y"/>
                                          </p:val>
                                        </p:tav>
                                      </p:tavLst>
                                    </p:anim>
                                  </p:childTnLst>
                                </p:cTn>
                              </p:par>
                              <p:par>
                                <p:cTn id="331" presetID="2" presetClass="entr" presetSubtype="8" fill="hold" grpId="0" nodeType="withEffect">
                                  <p:stCondLst>
                                    <p:cond delay="0"/>
                                  </p:stCondLst>
                                  <p:childTnLst>
                                    <p:set>
                                      <p:cBhvr>
                                        <p:cTn id="332" dur="1" fill="hold">
                                          <p:stCondLst>
                                            <p:cond delay="0"/>
                                          </p:stCondLst>
                                        </p:cTn>
                                        <p:tgtEl>
                                          <p:spTgt spid="31"/>
                                        </p:tgtEl>
                                        <p:attrNameLst>
                                          <p:attrName>style.visibility</p:attrName>
                                        </p:attrNameLst>
                                      </p:cBhvr>
                                      <p:to>
                                        <p:strVal val="visible"/>
                                      </p:to>
                                    </p:set>
                                    <p:anim calcmode="lin" valueType="num">
                                      <p:cBhvr additive="base">
                                        <p:cTn id="333" dur="1750" fill="hold"/>
                                        <p:tgtEl>
                                          <p:spTgt spid="31"/>
                                        </p:tgtEl>
                                        <p:attrNameLst>
                                          <p:attrName>ppt_x</p:attrName>
                                        </p:attrNameLst>
                                      </p:cBhvr>
                                      <p:tavLst>
                                        <p:tav tm="0">
                                          <p:val>
                                            <p:strVal val="0-#ppt_w/2"/>
                                          </p:val>
                                        </p:tav>
                                        <p:tav tm="100000">
                                          <p:val>
                                            <p:strVal val="#ppt_x"/>
                                          </p:val>
                                        </p:tav>
                                      </p:tavLst>
                                    </p:anim>
                                    <p:anim calcmode="lin" valueType="num">
                                      <p:cBhvr additive="base">
                                        <p:cTn id="334" dur="1750" fill="hold"/>
                                        <p:tgtEl>
                                          <p:spTgt spid="31"/>
                                        </p:tgtEl>
                                        <p:attrNameLst>
                                          <p:attrName>ppt_y</p:attrName>
                                        </p:attrNameLst>
                                      </p:cBhvr>
                                      <p:tavLst>
                                        <p:tav tm="0">
                                          <p:val>
                                            <p:strVal val="#ppt_y"/>
                                          </p:val>
                                        </p:tav>
                                        <p:tav tm="100000">
                                          <p:val>
                                            <p:strVal val="#ppt_y"/>
                                          </p:val>
                                        </p:tav>
                                      </p:tavLst>
                                    </p:anim>
                                  </p:childTnLst>
                                </p:cTn>
                              </p:par>
                              <p:par>
                                <p:cTn id="335" presetID="2" presetClass="entr" presetSubtype="8" fill="hold" grpId="0" nodeType="withEffect">
                                  <p:stCondLst>
                                    <p:cond delay="0"/>
                                  </p:stCondLst>
                                  <p:childTnLst>
                                    <p:set>
                                      <p:cBhvr>
                                        <p:cTn id="336" dur="1" fill="hold">
                                          <p:stCondLst>
                                            <p:cond delay="0"/>
                                          </p:stCondLst>
                                        </p:cTn>
                                        <p:tgtEl>
                                          <p:spTgt spid="52"/>
                                        </p:tgtEl>
                                        <p:attrNameLst>
                                          <p:attrName>style.visibility</p:attrName>
                                        </p:attrNameLst>
                                      </p:cBhvr>
                                      <p:to>
                                        <p:strVal val="visible"/>
                                      </p:to>
                                    </p:set>
                                    <p:anim calcmode="lin" valueType="num">
                                      <p:cBhvr additive="base">
                                        <p:cTn id="337" dur="1750" fill="hold"/>
                                        <p:tgtEl>
                                          <p:spTgt spid="52"/>
                                        </p:tgtEl>
                                        <p:attrNameLst>
                                          <p:attrName>ppt_x</p:attrName>
                                        </p:attrNameLst>
                                      </p:cBhvr>
                                      <p:tavLst>
                                        <p:tav tm="0">
                                          <p:val>
                                            <p:strVal val="0-#ppt_w/2"/>
                                          </p:val>
                                        </p:tav>
                                        <p:tav tm="100000">
                                          <p:val>
                                            <p:strVal val="#ppt_x"/>
                                          </p:val>
                                        </p:tav>
                                      </p:tavLst>
                                    </p:anim>
                                    <p:anim calcmode="lin" valueType="num">
                                      <p:cBhvr additive="base">
                                        <p:cTn id="338" dur="1750" fill="hold"/>
                                        <p:tgtEl>
                                          <p:spTgt spid="52"/>
                                        </p:tgtEl>
                                        <p:attrNameLst>
                                          <p:attrName>ppt_y</p:attrName>
                                        </p:attrNameLst>
                                      </p:cBhvr>
                                      <p:tavLst>
                                        <p:tav tm="0">
                                          <p:val>
                                            <p:strVal val="#ppt_y"/>
                                          </p:val>
                                        </p:tav>
                                        <p:tav tm="100000">
                                          <p:val>
                                            <p:strVal val="#ppt_y"/>
                                          </p:val>
                                        </p:tav>
                                      </p:tavLst>
                                    </p:anim>
                                  </p:childTnLst>
                                </p:cTn>
                              </p:par>
                              <p:par>
                                <p:cTn id="339" presetID="2" presetClass="entr" presetSubtype="8" fill="hold" grpId="0" nodeType="withEffect">
                                  <p:stCondLst>
                                    <p:cond delay="0"/>
                                  </p:stCondLst>
                                  <p:childTnLst>
                                    <p:set>
                                      <p:cBhvr>
                                        <p:cTn id="340" dur="1" fill="hold">
                                          <p:stCondLst>
                                            <p:cond delay="0"/>
                                          </p:stCondLst>
                                        </p:cTn>
                                        <p:tgtEl>
                                          <p:spTgt spid="56"/>
                                        </p:tgtEl>
                                        <p:attrNameLst>
                                          <p:attrName>style.visibility</p:attrName>
                                        </p:attrNameLst>
                                      </p:cBhvr>
                                      <p:to>
                                        <p:strVal val="visible"/>
                                      </p:to>
                                    </p:set>
                                    <p:anim calcmode="lin" valueType="num">
                                      <p:cBhvr additive="base">
                                        <p:cTn id="341" dur="1750" fill="hold"/>
                                        <p:tgtEl>
                                          <p:spTgt spid="56"/>
                                        </p:tgtEl>
                                        <p:attrNameLst>
                                          <p:attrName>ppt_x</p:attrName>
                                        </p:attrNameLst>
                                      </p:cBhvr>
                                      <p:tavLst>
                                        <p:tav tm="0">
                                          <p:val>
                                            <p:strVal val="0-#ppt_w/2"/>
                                          </p:val>
                                        </p:tav>
                                        <p:tav tm="100000">
                                          <p:val>
                                            <p:strVal val="#ppt_x"/>
                                          </p:val>
                                        </p:tav>
                                      </p:tavLst>
                                    </p:anim>
                                    <p:anim calcmode="lin" valueType="num">
                                      <p:cBhvr additive="base">
                                        <p:cTn id="342" dur="1750" fill="hold"/>
                                        <p:tgtEl>
                                          <p:spTgt spid="56"/>
                                        </p:tgtEl>
                                        <p:attrNameLst>
                                          <p:attrName>ppt_y</p:attrName>
                                        </p:attrNameLst>
                                      </p:cBhvr>
                                      <p:tavLst>
                                        <p:tav tm="0">
                                          <p:val>
                                            <p:strVal val="#ppt_y"/>
                                          </p:val>
                                        </p:tav>
                                        <p:tav tm="100000">
                                          <p:val>
                                            <p:strVal val="#ppt_y"/>
                                          </p:val>
                                        </p:tav>
                                      </p:tavLst>
                                    </p:anim>
                                  </p:childTnLst>
                                </p:cTn>
                              </p:par>
                              <p:par>
                                <p:cTn id="343" presetID="2" presetClass="entr" presetSubtype="8" fill="hold" grpId="0" nodeType="withEffect">
                                  <p:stCondLst>
                                    <p:cond delay="0"/>
                                  </p:stCondLst>
                                  <p:childTnLst>
                                    <p:set>
                                      <p:cBhvr>
                                        <p:cTn id="344" dur="1" fill="hold">
                                          <p:stCondLst>
                                            <p:cond delay="0"/>
                                          </p:stCondLst>
                                        </p:cTn>
                                        <p:tgtEl>
                                          <p:spTgt spid="57"/>
                                        </p:tgtEl>
                                        <p:attrNameLst>
                                          <p:attrName>style.visibility</p:attrName>
                                        </p:attrNameLst>
                                      </p:cBhvr>
                                      <p:to>
                                        <p:strVal val="visible"/>
                                      </p:to>
                                    </p:set>
                                    <p:anim calcmode="lin" valueType="num">
                                      <p:cBhvr additive="base">
                                        <p:cTn id="345" dur="1750" fill="hold"/>
                                        <p:tgtEl>
                                          <p:spTgt spid="57"/>
                                        </p:tgtEl>
                                        <p:attrNameLst>
                                          <p:attrName>ppt_x</p:attrName>
                                        </p:attrNameLst>
                                      </p:cBhvr>
                                      <p:tavLst>
                                        <p:tav tm="0">
                                          <p:val>
                                            <p:strVal val="0-#ppt_w/2"/>
                                          </p:val>
                                        </p:tav>
                                        <p:tav tm="100000">
                                          <p:val>
                                            <p:strVal val="#ppt_x"/>
                                          </p:val>
                                        </p:tav>
                                      </p:tavLst>
                                    </p:anim>
                                    <p:anim calcmode="lin" valueType="num">
                                      <p:cBhvr additive="base">
                                        <p:cTn id="346" dur="1750" fill="hold"/>
                                        <p:tgtEl>
                                          <p:spTgt spid="57"/>
                                        </p:tgtEl>
                                        <p:attrNameLst>
                                          <p:attrName>ppt_y</p:attrName>
                                        </p:attrNameLst>
                                      </p:cBhvr>
                                      <p:tavLst>
                                        <p:tav tm="0">
                                          <p:val>
                                            <p:strVal val="#ppt_y"/>
                                          </p:val>
                                        </p:tav>
                                        <p:tav tm="100000">
                                          <p:val>
                                            <p:strVal val="#ppt_y"/>
                                          </p:val>
                                        </p:tav>
                                      </p:tavLst>
                                    </p:anim>
                                  </p:childTnLst>
                                </p:cTn>
                              </p:par>
                              <p:par>
                                <p:cTn id="347" presetID="2" presetClass="entr" presetSubtype="8" fill="hold" grpId="0" nodeType="withEffect">
                                  <p:stCondLst>
                                    <p:cond delay="0"/>
                                  </p:stCondLst>
                                  <p:childTnLst>
                                    <p:set>
                                      <p:cBhvr>
                                        <p:cTn id="348" dur="1" fill="hold">
                                          <p:stCondLst>
                                            <p:cond delay="0"/>
                                          </p:stCondLst>
                                        </p:cTn>
                                        <p:tgtEl>
                                          <p:spTgt spid="58"/>
                                        </p:tgtEl>
                                        <p:attrNameLst>
                                          <p:attrName>style.visibility</p:attrName>
                                        </p:attrNameLst>
                                      </p:cBhvr>
                                      <p:to>
                                        <p:strVal val="visible"/>
                                      </p:to>
                                    </p:set>
                                    <p:anim calcmode="lin" valueType="num">
                                      <p:cBhvr additive="base">
                                        <p:cTn id="349" dur="1750" fill="hold"/>
                                        <p:tgtEl>
                                          <p:spTgt spid="58"/>
                                        </p:tgtEl>
                                        <p:attrNameLst>
                                          <p:attrName>ppt_x</p:attrName>
                                        </p:attrNameLst>
                                      </p:cBhvr>
                                      <p:tavLst>
                                        <p:tav tm="0">
                                          <p:val>
                                            <p:strVal val="0-#ppt_w/2"/>
                                          </p:val>
                                        </p:tav>
                                        <p:tav tm="100000">
                                          <p:val>
                                            <p:strVal val="#ppt_x"/>
                                          </p:val>
                                        </p:tav>
                                      </p:tavLst>
                                    </p:anim>
                                    <p:anim calcmode="lin" valueType="num">
                                      <p:cBhvr additive="base">
                                        <p:cTn id="350" dur="1750" fill="hold"/>
                                        <p:tgtEl>
                                          <p:spTgt spid="58"/>
                                        </p:tgtEl>
                                        <p:attrNameLst>
                                          <p:attrName>ppt_y</p:attrName>
                                        </p:attrNameLst>
                                      </p:cBhvr>
                                      <p:tavLst>
                                        <p:tav tm="0">
                                          <p:val>
                                            <p:strVal val="#ppt_y"/>
                                          </p:val>
                                        </p:tav>
                                        <p:tav tm="100000">
                                          <p:val>
                                            <p:strVal val="#ppt_y"/>
                                          </p:val>
                                        </p:tav>
                                      </p:tavLst>
                                    </p:anim>
                                  </p:childTnLst>
                                </p:cTn>
                              </p:par>
                              <p:par>
                                <p:cTn id="351" presetID="2" presetClass="entr" presetSubtype="8" fill="hold" grpId="0" nodeType="withEffect">
                                  <p:stCondLst>
                                    <p:cond delay="0"/>
                                  </p:stCondLst>
                                  <p:childTnLst>
                                    <p:set>
                                      <p:cBhvr>
                                        <p:cTn id="352" dur="1" fill="hold">
                                          <p:stCondLst>
                                            <p:cond delay="0"/>
                                          </p:stCondLst>
                                        </p:cTn>
                                        <p:tgtEl>
                                          <p:spTgt spid="59"/>
                                        </p:tgtEl>
                                        <p:attrNameLst>
                                          <p:attrName>style.visibility</p:attrName>
                                        </p:attrNameLst>
                                      </p:cBhvr>
                                      <p:to>
                                        <p:strVal val="visible"/>
                                      </p:to>
                                    </p:set>
                                    <p:anim calcmode="lin" valueType="num">
                                      <p:cBhvr additive="base">
                                        <p:cTn id="353" dur="1750" fill="hold"/>
                                        <p:tgtEl>
                                          <p:spTgt spid="59"/>
                                        </p:tgtEl>
                                        <p:attrNameLst>
                                          <p:attrName>ppt_x</p:attrName>
                                        </p:attrNameLst>
                                      </p:cBhvr>
                                      <p:tavLst>
                                        <p:tav tm="0">
                                          <p:val>
                                            <p:strVal val="0-#ppt_w/2"/>
                                          </p:val>
                                        </p:tav>
                                        <p:tav tm="100000">
                                          <p:val>
                                            <p:strVal val="#ppt_x"/>
                                          </p:val>
                                        </p:tav>
                                      </p:tavLst>
                                    </p:anim>
                                    <p:anim calcmode="lin" valueType="num">
                                      <p:cBhvr additive="base">
                                        <p:cTn id="354" dur="1750" fill="hold"/>
                                        <p:tgtEl>
                                          <p:spTgt spid="59"/>
                                        </p:tgtEl>
                                        <p:attrNameLst>
                                          <p:attrName>ppt_y</p:attrName>
                                        </p:attrNameLst>
                                      </p:cBhvr>
                                      <p:tavLst>
                                        <p:tav tm="0">
                                          <p:val>
                                            <p:strVal val="#ppt_y"/>
                                          </p:val>
                                        </p:tav>
                                        <p:tav tm="100000">
                                          <p:val>
                                            <p:strVal val="#ppt_y"/>
                                          </p:val>
                                        </p:tav>
                                      </p:tavLst>
                                    </p:anim>
                                  </p:childTnLst>
                                </p:cTn>
                              </p:par>
                              <p:par>
                                <p:cTn id="355" presetID="2" presetClass="entr" presetSubtype="8" fill="hold" grpId="0" nodeType="withEffect">
                                  <p:stCondLst>
                                    <p:cond delay="0"/>
                                  </p:stCondLst>
                                  <p:childTnLst>
                                    <p:set>
                                      <p:cBhvr>
                                        <p:cTn id="356" dur="1" fill="hold">
                                          <p:stCondLst>
                                            <p:cond delay="0"/>
                                          </p:stCondLst>
                                        </p:cTn>
                                        <p:tgtEl>
                                          <p:spTgt spid="60"/>
                                        </p:tgtEl>
                                        <p:attrNameLst>
                                          <p:attrName>style.visibility</p:attrName>
                                        </p:attrNameLst>
                                      </p:cBhvr>
                                      <p:to>
                                        <p:strVal val="visible"/>
                                      </p:to>
                                    </p:set>
                                    <p:anim calcmode="lin" valueType="num">
                                      <p:cBhvr additive="base">
                                        <p:cTn id="357" dur="1750" fill="hold"/>
                                        <p:tgtEl>
                                          <p:spTgt spid="60"/>
                                        </p:tgtEl>
                                        <p:attrNameLst>
                                          <p:attrName>ppt_x</p:attrName>
                                        </p:attrNameLst>
                                      </p:cBhvr>
                                      <p:tavLst>
                                        <p:tav tm="0">
                                          <p:val>
                                            <p:strVal val="0-#ppt_w/2"/>
                                          </p:val>
                                        </p:tav>
                                        <p:tav tm="100000">
                                          <p:val>
                                            <p:strVal val="#ppt_x"/>
                                          </p:val>
                                        </p:tav>
                                      </p:tavLst>
                                    </p:anim>
                                    <p:anim calcmode="lin" valueType="num">
                                      <p:cBhvr additive="base">
                                        <p:cTn id="358" dur="1750" fill="hold"/>
                                        <p:tgtEl>
                                          <p:spTgt spid="60"/>
                                        </p:tgtEl>
                                        <p:attrNameLst>
                                          <p:attrName>ppt_y</p:attrName>
                                        </p:attrNameLst>
                                      </p:cBhvr>
                                      <p:tavLst>
                                        <p:tav tm="0">
                                          <p:val>
                                            <p:strVal val="#ppt_y"/>
                                          </p:val>
                                        </p:tav>
                                        <p:tav tm="100000">
                                          <p:val>
                                            <p:strVal val="#ppt_y"/>
                                          </p:val>
                                        </p:tav>
                                      </p:tavLst>
                                    </p:anim>
                                  </p:childTnLst>
                                </p:cTn>
                              </p:par>
                              <p:par>
                                <p:cTn id="359" presetID="2" presetClass="entr" presetSubtype="8" fill="hold" grpId="0" nodeType="withEffect">
                                  <p:stCondLst>
                                    <p:cond delay="0"/>
                                  </p:stCondLst>
                                  <p:childTnLst>
                                    <p:set>
                                      <p:cBhvr>
                                        <p:cTn id="360" dur="1" fill="hold">
                                          <p:stCondLst>
                                            <p:cond delay="0"/>
                                          </p:stCondLst>
                                        </p:cTn>
                                        <p:tgtEl>
                                          <p:spTgt spid="61"/>
                                        </p:tgtEl>
                                        <p:attrNameLst>
                                          <p:attrName>style.visibility</p:attrName>
                                        </p:attrNameLst>
                                      </p:cBhvr>
                                      <p:to>
                                        <p:strVal val="visible"/>
                                      </p:to>
                                    </p:set>
                                    <p:anim calcmode="lin" valueType="num">
                                      <p:cBhvr additive="base">
                                        <p:cTn id="361" dur="1750" fill="hold"/>
                                        <p:tgtEl>
                                          <p:spTgt spid="61"/>
                                        </p:tgtEl>
                                        <p:attrNameLst>
                                          <p:attrName>ppt_x</p:attrName>
                                        </p:attrNameLst>
                                      </p:cBhvr>
                                      <p:tavLst>
                                        <p:tav tm="0">
                                          <p:val>
                                            <p:strVal val="0-#ppt_w/2"/>
                                          </p:val>
                                        </p:tav>
                                        <p:tav tm="100000">
                                          <p:val>
                                            <p:strVal val="#ppt_x"/>
                                          </p:val>
                                        </p:tav>
                                      </p:tavLst>
                                    </p:anim>
                                    <p:anim calcmode="lin" valueType="num">
                                      <p:cBhvr additive="base">
                                        <p:cTn id="362" dur="1750" fill="hold"/>
                                        <p:tgtEl>
                                          <p:spTgt spid="61"/>
                                        </p:tgtEl>
                                        <p:attrNameLst>
                                          <p:attrName>ppt_y</p:attrName>
                                        </p:attrNameLst>
                                      </p:cBhvr>
                                      <p:tavLst>
                                        <p:tav tm="0">
                                          <p:val>
                                            <p:strVal val="#ppt_y"/>
                                          </p:val>
                                        </p:tav>
                                        <p:tav tm="100000">
                                          <p:val>
                                            <p:strVal val="#ppt_y"/>
                                          </p:val>
                                        </p:tav>
                                      </p:tavLst>
                                    </p:anim>
                                  </p:childTnLst>
                                </p:cTn>
                              </p:par>
                              <p:par>
                                <p:cTn id="363" presetID="2" presetClass="entr" presetSubtype="8" fill="hold" grpId="0" nodeType="withEffect">
                                  <p:stCondLst>
                                    <p:cond delay="0"/>
                                  </p:stCondLst>
                                  <p:childTnLst>
                                    <p:set>
                                      <p:cBhvr>
                                        <p:cTn id="364" dur="1" fill="hold">
                                          <p:stCondLst>
                                            <p:cond delay="0"/>
                                          </p:stCondLst>
                                        </p:cTn>
                                        <p:tgtEl>
                                          <p:spTgt spid="62"/>
                                        </p:tgtEl>
                                        <p:attrNameLst>
                                          <p:attrName>style.visibility</p:attrName>
                                        </p:attrNameLst>
                                      </p:cBhvr>
                                      <p:to>
                                        <p:strVal val="visible"/>
                                      </p:to>
                                    </p:set>
                                    <p:anim calcmode="lin" valueType="num">
                                      <p:cBhvr additive="base">
                                        <p:cTn id="365" dur="1750" fill="hold"/>
                                        <p:tgtEl>
                                          <p:spTgt spid="62"/>
                                        </p:tgtEl>
                                        <p:attrNameLst>
                                          <p:attrName>ppt_x</p:attrName>
                                        </p:attrNameLst>
                                      </p:cBhvr>
                                      <p:tavLst>
                                        <p:tav tm="0">
                                          <p:val>
                                            <p:strVal val="0-#ppt_w/2"/>
                                          </p:val>
                                        </p:tav>
                                        <p:tav tm="100000">
                                          <p:val>
                                            <p:strVal val="#ppt_x"/>
                                          </p:val>
                                        </p:tav>
                                      </p:tavLst>
                                    </p:anim>
                                    <p:anim calcmode="lin" valueType="num">
                                      <p:cBhvr additive="base">
                                        <p:cTn id="366" dur="1750" fill="hold"/>
                                        <p:tgtEl>
                                          <p:spTgt spid="62"/>
                                        </p:tgtEl>
                                        <p:attrNameLst>
                                          <p:attrName>ppt_y</p:attrName>
                                        </p:attrNameLst>
                                      </p:cBhvr>
                                      <p:tavLst>
                                        <p:tav tm="0">
                                          <p:val>
                                            <p:strVal val="#ppt_y"/>
                                          </p:val>
                                        </p:tav>
                                        <p:tav tm="100000">
                                          <p:val>
                                            <p:strVal val="#ppt_y"/>
                                          </p:val>
                                        </p:tav>
                                      </p:tavLst>
                                    </p:anim>
                                  </p:childTnLst>
                                </p:cTn>
                              </p:par>
                              <p:par>
                                <p:cTn id="367" presetID="2" presetClass="entr" presetSubtype="8" fill="hold" grpId="0" nodeType="withEffect">
                                  <p:stCondLst>
                                    <p:cond delay="0"/>
                                  </p:stCondLst>
                                  <p:childTnLst>
                                    <p:set>
                                      <p:cBhvr>
                                        <p:cTn id="368" dur="1" fill="hold">
                                          <p:stCondLst>
                                            <p:cond delay="0"/>
                                          </p:stCondLst>
                                        </p:cTn>
                                        <p:tgtEl>
                                          <p:spTgt spid="63"/>
                                        </p:tgtEl>
                                        <p:attrNameLst>
                                          <p:attrName>style.visibility</p:attrName>
                                        </p:attrNameLst>
                                      </p:cBhvr>
                                      <p:to>
                                        <p:strVal val="visible"/>
                                      </p:to>
                                    </p:set>
                                    <p:anim calcmode="lin" valueType="num">
                                      <p:cBhvr additive="base">
                                        <p:cTn id="369" dur="1750" fill="hold"/>
                                        <p:tgtEl>
                                          <p:spTgt spid="63"/>
                                        </p:tgtEl>
                                        <p:attrNameLst>
                                          <p:attrName>ppt_x</p:attrName>
                                        </p:attrNameLst>
                                      </p:cBhvr>
                                      <p:tavLst>
                                        <p:tav tm="0">
                                          <p:val>
                                            <p:strVal val="0-#ppt_w/2"/>
                                          </p:val>
                                        </p:tav>
                                        <p:tav tm="100000">
                                          <p:val>
                                            <p:strVal val="#ppt_x"/>
                                          </p:val>
                                        </p:tav>
                                      </p:tavLst>
                                    </p:anim>
                                    <p:anim calcmode="lin" valueType="num">
                                      <p:cBhvr additive="base">
                                        <p:cTn id="370" dur="1750" fill="hold"/>
                                        <p:tgtEl>
                                          <p:spTgt spid="63"/>
                                        </p:tgtEl>
                                        <p:attrNameLst>
                                          <p:attrName>ppt_y</p:attrName>
                                        </p:attrNameLst>
                                      </p:cBhvr>
                                      <p:tavLst>
                                        <p:tav tm="0">
                                          <p:val>
                                            <p:strVal val="#ppt_y"/>
                                          </p:val>
                                        </p:tav>
                                        <p:tav tm="100000">
                                          <p:val>
                                            <p:strVal val="#ppt_y"/>
                                          </p:val>
                                        </p:tav>
                                      </p:tavLst>
                                    </p:anim>
                                  </p:childTnLst>
                                </p:cTn>
                              </p:par>
                              <p:par>
                                <p:cTn id="371" presetID="2" presetClass="entr" presetSubtype="8" fill="hold" grpId="0" nodeType="withEffect">
                                  <p:stCondLst>
                                    <p:cond delay="0"/>
                                  </p:stCondLst>
                                  <p:childTnLst>
                                    <p:set>
                                      <p:cBhvr>
                                        <p:cTn id="372" dur="1" fill="hold">
                                          <p:stCondLst>
                                            <p:cond delay="0"/>
                                          </p:stCondLst>
                                        </p:cTn>
                                        <p:tgtEl>
                                          <p:spTgt spid="64"/>
                                        </p:tgtEl>
                                        <p:attrNameLst>
                                          <p:attrName>style.visibility</p:attrName>
                                        </p:attrNameLst>
                                      </p:cBhvr>
                                      <p:to>
                                        <p:strVal val="visible"/>
                                      </p:to>
                                    </p:set>
                                    <p:anim calcmode="lin" valueType="num">
                                      <p:cBhvr additive="base">
                                        <p:cTn id="373" dur="1750" fill="hold"/>
                                        <p:tgtEl>
                                          <p:spTgt spid="64"/>
                                        </p:tgtEl>
                                        <p:attrNameLst>
                                          <p:attrName>ppt_x</p:attrName>
                                        </p:attrNameLst>
                                      </p:cBhvr>
                                      <p:tavLst>
                                        <p:tav tm="0">
                                          <p:val>
                                            <p:strVal val="0-#ppt_w/2"/>
                                          </p:val>
                                        </p:tav>
                                        <p:tav tm="100000">
                                          <p:val>
                                            <p:strVal val="#ppt_x"/>
                                          </p:val>
                                        </p:tav>
                                      </p:tavLst>
                                    </p:anim>
                                    <p:anim calcmode="lin" valueType="num">
                                      <p:cBhvr additive="base">
                                        <p:cTn id="374" dur="1750" fill="hold"/>
                                        <p:tgtEl>
                                          <p:spTgt spid="64"/>
                                        </p:tgtEl>
                                        <p:attrNameLst>
                                          <p:attrName>ppt_y</p:attrName>
                                        </p:attrNameLst>
                                      </p:cBhvr>
                                      <p:tavLst>
                                        <p:tav tm="0">
                                          <p:val>
                                            <p:strVal val="#ppt_y"/>
                                          </p:val>
                                        </p:tav>
                                        <p:tav tm="100000">
                                          <p:val>
                                            <p:strVal val="#ppt_y"/>
                                          </p:val>
                                        </p:tav>
                                      </p:tavLst>
                                    </p:anim>
                                  </p:childTnLst>
                                </p:cTn>
                              </p:par>
                              <p:par>
                                <p:cTn id="375" presetID="2" presetClass="entr" presetSubtype="8" fill="hold" grpId="0" nodeType="withEffect">
                                  <p:stCondLst>
                                    <p:cond delay="0"/>
                                  </p:stCondLst>
                                  <p:childTnLst>
                                    <p:set>
                                      <p:cBhvr>
                                        <p:cTn id="376" dur="1" fill="hold">
                                          <p:stCondLst>
                                            <p:cond delay="0"/>
                                          </p:stCondLst>
                                        </p:cTn>
                                        <p:tgtEl>
                                          <p:spTgt spid="65"/>
                                        </p:tgtEl>
                                        <p:attrNameLst>
                                          <p:attrName>style.visibility</p:attrName>
                                        </p:attrNameLst>
                                      </p:cBhvr>
                                      <p:to>
                                        <p:strVal val="visible"/>
                                      </p:to>
                                    </p:set>
                                    <p:anim calcmode="lin" valueType="num">
                                      <p:cBhvr additive="base">
                                        <p:cTn id="377" dur="1750" fill="hold"/>
                                        <p:tgtEl>
                                          <p:spTgt spid="65"/>
                                        </p:tgtEl>
                                        <p:attrNameLst>
                                          <p:attrName>ppt_x</p:attrName>
                                        </p:attrNameLst>
                                      </p:cBhvr>
                                      <p:tavLst>
                                        <p:tav tm="0">
                                          <p:val>
                                            <p:strVal val="0-#ppt_w/2"/>
                                          </p:val>
                                        </p:tav>
                                        <p:tav tm="100000">
                                          <p:val>
                                            <p:strVal val="#ppt_x"/>
                                          </p:val>
                                        </p:tav>
                                      </p:tavLst>
                                    </p:anim>
                                    <p:anim calcmode="lin" valueType="num">
                                      <p:cBhvr additive="base">
                                        <p:cTn id="378" dur="1750" fill="hold"/>
                                        <p:tgtEl>
                                          <p:spTgt spid="65"/>
                                        </p:tgtEl>
                                        <p:attrNameLst>
                                          <p:attrName>ppt_y</p:attrName>
                                        </p:attrNameLst>
                                      </p:cBhvr>
                                      <p:tavLst>
                                        <p:tav tm="0">
                                          <p:val>
                                            <p:strVal val="#ppt_y"/>
                                          </p:val>
                                        </p:tav>
                                        <p:tav tm="100000">
                                          <p:val>
                                            <p:strVal val="#ppt_y"/>
                                          </p:val>
                                        </p:tav>
                                      </p:tavLst>
                                    </p:anim>
                                  </p:childTnLst>
                                </p:cTn>
                              </p:par>
                              <p:par>
                                <p:cTn id="379" presetID="2" presetClass="entr" presetSubtype="8" fill="hold" grpId="0" nodeType="withEffect">
                                  <p:stCondLst>
                                    <p:cond delay="0"/>
                                  </p:stCondLst>
                                  <p:childTnLst>
                                    <p:set>
                                      <p:cBhvr>
                                        <p:cTn id="380" dur="1" fill="hold">
                                          <p:stCondLst>
                                            <p:cond delay="0"/>
                                          </p:stCondLst>
                                        </p:cTn>
                                        <p:tgtEl>
                                          <p:spTgt spid="66"/>
                                        </p:tgtEl>
                                        <p:attrNameLst>
                                          <p:attrName>style.visibility</p:attrName>
                                        </p:attrNameLst>
                                      </p:cBhvr>
                                      <p:to>
                                        <p:strVal val="visible"/>
                                      </p:to>
                                    </p:set>
                                    <p:anim calcmode="lin" valueType="num">
                                      <p:cBhvr additive="base">
                                        <p:cTn id="381" dur="1750" fill="hold"/>
                                        <p:tgtEl>
                                          <p:spTgt spid="66"/>
                                        </p:tgtEl>
                                        <p:attrNameLst>
                                          <p:attrName>ppt_x</p:attrName>
                                        </p:attrNameLst>
                                      </p:cBhvr>
                                      <p:tavLst>
                                        <p:tav tm="0">
                                          <p:val>
                                            <p:strVal val="0-#ppt_w/2"/>
                                          </p:val>
                                        </p:tav>
                                        <p:tav tm="100000">
                                          <p:val>
                                            <p:strVal val="#ppt_x"/>
                                          </p:val>
                                        </p:tav>
                                      </p:tavLst>
                                    </p:anim>
                                    <p:anim calcmode="lin" valueType="num">
                                      <p:cBhvr additive="base">
                                        <p:cTn id="382" dur="1750" fill="hold"/>
                                        <p:tgtEl>
                                          <p:spTgt spid="66"/>
                                        </p:tgtEl>
                                        <p:attrNameLst>
                                          <p:attrName>ppt_y</p:attrName>
                                        </p:attrNameLst>
                                      </p:cBhvr>
                                      <p:tavLst>
                                        <p:tav tm="0">
                                          <p:val>
                                            <p:strVal val="#ppt_y"/>
                                          </p:val>
                                        </p:tav>
                                        <p:tav tm="100000">
                                          <p:val>
                                            <p:strVal val="#ppt_y"/>
                                          </p:val>
                                        </p:tav>
                                      </p:tavLst>
                                    </p:anim>
                                  </p:childTnLst>
                                </p:cTn>
                              </p:par>
                              <p:par>
                                <p:cTn id="383" presetID="2" presetClass="entr" presetSubtype="8" fill="hold" grpId="0" nodeType="withEffect">
                                  <p:stCondLst>
                                    <p:cond delay="0"/>
                                  </p:stCondLst>
                                  <p:childTnLst>
                                    <p:set>
                                      <p:cBhvr>
                                        <p:cTn id="384" dur="1" fill="hold">
                                          <p:stCondLst>
                                            <p:cond delay="0"/>
                                          </p:stCondLst>
                                        </p:cTn>
                                        <p:tgtEl>
                                          <p:spTgt spid="67"/>
                                        </p:tgtEl>
                                        <p:attrNameLst>
                                          <p:attrName>style.visibility</p:attrName>
                                        </p:attrNameLst>
                                      </p:cBhvr>
                                      <p:to>
                                        <p:strVal val="visible"/>
                                      </p:to>
                                    </p:set>
                                    <p:anim calcmode="lin" valueType="num">
                                      <p:cBhvr additive="base">
                                        <p:cTn id="385" dur="1750" fill="hold"/>
                                        <p:tgtEl>
                                          <p:spTgt spid="67"/>
                                        </p:tgtEl>
                                        <p:attrNameLst>
                                          <p:attrName>ppt_x</p:attrName>
                                        </p:attrNameLst>
                                      </p:cBhvr>
                                      <p:tavLst>
                                        <p:tav tm="0">
                                          <p:val>
                                            <p:strVal val="0-#ppt_w/2"/>
                                          </p:val>
                                        </p:tav>
                                        <p:tav tm="100000">
                                          <p:val>
                                            <p:strVal val="#ppt_x"/>
                                          </p:val>
                                        </p:tav>
                                      </p:tavLst>
                                    </p:anim>
                                    <p:anim calcmode="lin" valueType="num">
                                      <p:cBhvr additive="base">
                                        <p:cTn id="386" dur="1750" fill="hold"/>
                                        <p:tgtEl>
                                          <p:spTgt spid="67"/>
                                        </p:tgtEl>
                                        <p:attrNameLst>
                                          <p:attrName>ppt_y</p:attrName>
                                        </p:attrNameLst>
                                      </p:cBhvr>
                                      <p:tavLst>
                                        <p:tav tm="0">
                                          <p:val>
                                            <p:strVal val="#ppt_y"/>
                                          </p:val>
                                        </p:tav>
                                        <p:tav tm="100000">
                                          <p:val>
                                            <p:strVal val="#ppt_y"/>
                                          </p:val>
                                        </p:tav>
                                      </p:tavLst>
                                    </p:anim>
                                  </p:childTnLst>
                                </p:cTn>
                              </p:par>
                              <p:par>
                                <p:cTn id="387" presetID="2" presetClass="entr" presetSubtype="8" fill="hold" grpId="0" nodeType="withEffect">
                                  <p:stCondLst>
                                    <p:cond delay="0"/>
                                  </p:stCondLst>
                                  <p:childTnLst>
                                    <p:set>
                                      <p:cBhvr>
                                        <p:cTn id="388" dur="1" fill="hold">
                                          <p:stCondLst>
                                            <p:cond delay="0"/>
                                          </p:stCondLst>
                                        </p:cTn>
                                        <p:tgtEl>
                                          <p:spTgt spid="68"/>
                                        </p:tgtEl>
                                        <p:attrNameLst>
                                          <p:attrName>style.visibility</p:attrName>
                                        </p:attrNameLst>
                                      </p:cBhvr>
                                      <p:to>
                                        <p:strVal val="visible"/>
                                      </p:to>
                                    </p:set>
                                    <p:anim calcmode="lin" valueType="num">
                                      <p:cBhvr additive="base">
                                        <p:cTn id="389" dur="1750" fill="hold"/>
                                        <p:tgtEl>
                                          <p:spTgt spid="68"/>
                                        </p:tgtEl>
                                        <p:attrNameLst>
                                          <p:attrName>ppt_x</p:attrName>
                                        </p:attrNameLst>
                                      </p:cBhvr>
                                      <p:tavLst>
                                        <p:tav tm="0">
                                          <p:val>
                                            <p:strVal val="0-#ppt_w/2"/>
                                          </p:val>
                                        </p:tav>
                                        <p:tav tm="100000">
                                          <p:val>
                                            <p:strVal val="#ppt_x"/>
                                          </p:val>
                                        </p:tav>
                                      </p:tavLst>
                                    </p:anim>
                                    <p:anim calcmode="lin" valueType="num">
                                      <p:cBhvr additive="base">
                                        <p:cTn id="390" dur="1750" fill="hold"/>
                                        <p:tgtEl>
                                          <p:spTgt spid="68"/>
                                        </p:tgtEl>
                                        <p:attrNameLst>
                                          <p:attrName>ppt_y</p:attrName>
                                        </p:attrNameLst>
                                      </p:cBhvr>
                                      <p:tavLst>
                                        <p:tav tm="0">
                                          <p:val>
                                            <p:strVal val="#ppt_y"/>
                                          </p:val>
                                        </p:tav>
                                        <p:tav tm="100000">
                                          <p:val>
                                            <p:strVal val="#ppt_y"/>
                                          </p:val>
                                        </p:tav>
                                      </p:tavLst>
                                    </p:anim>
                                  </p:childTnLst>
                                </p:cTn>
                              </p:par>
                              <p:par>
                                <p:cTn id="391" presetID="2" presetClass="entr" presetSubtype="8" fill="hold" grpId="0" nodeType="withEffect">
                                  <p:stCondLst>
                                    <p:cond delay="0"/>
                                  </p:stCondLst>
                                  <p:childTnLst>
                                    <p:set>
                                      <p:cBhvr>
                                        <p:cTn id="392" dur="1" fill="hold">
                                          <p:stCondLst>
                                            <p:cond delay="0"/>
                                          </p:stCondLst>
                                        </p:cTn>
                                        <p:tgtEl>
                                          <p:spTgt spid="69"/>
                                        </p:tgtEl>
                                        <p:attrNameLst>
                                          <p:attrName>style.visibility</p:attrName>
                                        </p:attrNameLst>
                                      </p:cBhvr>
                                      <p:to>
                                        <p:strVal val="visible"/>
                                      </p:to>
                                    </p:set>
                                    <p:anim calcmode="lin" valueType="num">
                                      <p:cBhvr additive="base">
                                        <p:cTn id="393" dur="1750" fill="hold"/>
                                        <p:tgtEl>
                                          <p:spTgt spid="69"/>
                                        </p:tgtEl>
                                        <p:attrNameLst>
                                          <p:attrName>ppt_x</p:attrName>
                                        </p:attrNameLst>
                                      </p:cBhvr>
                                      <p:tavLst>
                                        <p:tav tm="0">
                                          <p:val>
                                            <p:strVal val="0-#ppt_w/2"/>
                                          </p:val>
                                        </p:tav>
                                        <p:tav tm="100000">
                                          <p:val>
                                            <p:strVal val="#ppt_x"/>
                                          </p:val>
                                        </p:tav>
                                      </p:tavLst>
                                    </p:anim>
                                    <p:anim calcmode="lin" valueType="num">
                                      <p:cBhvr additive="base">
                                        <p:cTn id="394" dur="1750" fill="hold"/>
                                        <p:tgtEl>
                                          <p:spTgt spid="69"/>
                                        </p:tgtEl>
                                        <p:attrNameLst>
                                          <p:attrName>ppt_y</p:attrName>
                                        </p:attrNameLst>
                                      </p:cBhvr>
                                      <p:tavLst>
                                        <p:tav tm="0">
                                          <p:val>
                                            <p:strVal val="#ppt_y"/>
                                          </p:val>
                                        </p:tav>
                                        <p:tav tm="100000">
                                          <p:val>
                                            <p:strVal val="#ppt_y"/>
                                          </p:val>
                                        </p:tav>
                                      </p:tavLst>
                                    </p:anim>
                                  </p:childTnLst>
                                </p:cTn>
                              </p:par>
                              <p:par>
                                <p:cTn id="395" presetID="8" presetClass="emph" presetSubtype="0" fill="hold" grpId="1" nodeType="withEffect">
                                  <p:stCondLst>
                                    <p:cond delay="0"/>
                                  </p:stCondLst>
                                  <p:childTnLst>
                                    <p:animRot by="-21600000">
                                      <p:cBhvr>
                                        <p:cTn id="396" dur="1750" fill="hold"/>
                                        <p:tgtEl>
                                          <p:spTgt spid="17"/>
                                        </p:tgtEl>
                                        <p:attrNameLst>
                                          <p:attrName>r</p:attrName>
                                        </p:attrNameLst>
                                      </p:cBhvr>
                                    </p:animRot>
                                  </p:childTnLst>
                                </p:cTn>
                              </p:par>
                              <p:par>
                                <p:cTn id="397" presetID="8" presetClass="emph" presetSubtype="0" fill="hold" grpId="1" nodeType="withEffect">
                                  <p:stCondLst>
                                    <p:cond delay="0"/>
                                  </p:stCondLst>
                                  <p:childTnLst>
                                    <p:animRot by="-21600000">
                                      <p:cBhvr>
                                        <p:cTn id="398" dur="1750" fill="hold"/>
                                        <p:tgtEl>
                                          <p:spTgt spid="18"/>
                                        </p:tgtEl>
                                        <p:attrNameLst>
                                          <p:attrName>r</p:attrName>
                                        </p:attrNameLst>
                                      </p:cBhvr>
                                    </p:animRot>
                                  </p:childTnLst>
                                </p:cTn>
                              </p:par>
                              <p:par>
                                <p:cTn id="399" presetID="8" presetClass="emph" presetSubtype="0" fill="hold" grpId="1" nodeType="withEffect">
                                  <p:stCondLst>
                                    <p:cond delay="0"/>
                                  </p:stCondLst>
                                  <p:childTnLst>
                                    <p:animRot by="-21600000">
                                      <p:cBhvr>
                                        <p:cTn id="400" dur="1750" fill="hold"/>
                                        <p:tgtEl>
                                          <p:spTgt spid="19"/>
                                        </p:tgtEl>
                                        <p:attrNameLst>
                                          <p:attrName>r</p:attrName>
                                        </p:attrNameLst>
                                      </p:cBhvr>
                                    </p:animRot>
                                  </p:childTnLst>
                                </p:cTn>
                              </p:par>
                              <p:par>
                                <p:cTn id="401" presetID="8" presetClass="emph" presetSubtype="0" fill="hold" grpId="1" nodeType="withEffect">
                                  <p:stCondLst>
                                    <p:cond delay="0"/>
                                  </p:stCondLst>
                                  <p:childTnLst>
                                    <p:animRot by="-21600000">
                                      <p:cBhvr>
                                        <p:cTn id="402" dur="1750" fill="hold"/>
                                        <p:tgtEl>
                                          <p:spTgt spid="20"/>
                                        </p:tgtEl>
                                        <p:attrNameLst>
                                          <p:attrName>r</p:attrName>
                                        </p:attrNameLst>
                                      </p:cBhvr>
                                    </p:animRot>
                                  </p:childTnLst>
                                </p:cTn>
                              </p:par>
                              <p:par>
                                <p:cTn id="403" presetID="8" presetClass="emph" presetSubtype="0" fill="hold" grpId="1" nodeType="withEffect">
                                  <p:stCondLst>
                                    <p:cond delay="0"/>
                                  </p:stCondLst>
                                  <p:childTnLst>
                                    <p:animRot by="-21600000">
                                      <p:cBhvr>
                                        <p:cTn id="404" dur="1750" fill="hold"/>
                                        <p:tgtEl>
                                          <p:spTgt spid="21"/>
                                        </p:tgtEl>
                                        <p:attrNameLst>
                                          <p:attrName>r</p:attrName>
                                        </p:attrNameLst>
                                      </p:cBhvr>
                                    </p:animRot>
                                  </p:childTnLst>
                                </p:cTn>
                              </p:par>
                              <p:par>
                                <p:cTn id="405" presetID="8" presetClass="emph" presetSubtype="0" fill="hold" grpId="1" nodeType="withEffect">
                                  <p:stCondLst>
                                    <p:cond delay="0"/>
                                  </p:stCondLst>
                                  <p:childTnLst>
                                    <p:animRot by="-21600000">
                                      <p:cBhvr>
                                        <p:cTn id="406" dur="1750" fill="hold"/>
                                        <p:tgtEl>
                                          <p:spTgt spid="22"/>
                                        </p:tgtEl>
                                        <p:attrNameLst>
                                          <p:attrName>r</p:attrName>
                                        </p:attrNameLst>
                                      </p:cBhvr>
                                    </p:animRot>
                                  </p:childTnLst>
                                </p:cTn>
                              </p:par>
                              <p:par>
                                <p:cTn id="407" presetID="8" presetClass="emph" presetSubtype="0" fill="hold" grpId="1" nodeType="withEffect">
                                  <p:stCondLst>
                                    <p:cond delay="0"/>
                                  </p:stCondLst>
                                  <p:childTnLst>
                                    <p:animRot by="-21600000">
                                      <p:cBhvr>
                                        <p:cTn id="408" dur="1750" fill="hold"/>
                                        <p:tgtEl>
                                          <p:spTgt spid="23"/>
                                        </p:tgtEl>
                                        <p:attrNameLst>
                                          <p:attrName>r</p:attrName>
                                        </p:attrNameLst>
                                      </p:cBhvr>
                                    </p:animRot>
                                  </p:childTnLst>
                                </p:cTn>
                              </p:par>
                              <p:par>
                                <p:cTn id="409" presetID="8" presetClass="emph" presetSubtype="0" fill="hold" grpId="1" nodeType="withEffect">
                                  <p:stCondLst>
                                    <p:cond delay="0"/>
                                  </p:stCondLst>
                                  <p:childTnLst>
                                    <p:animRot by="-21600000">
                                      <p:cBhvr>
                                        <p:cTn id="410" dur="1750" fill="hold"/>
                                        <p:tgtEl>
                                          <p:spTgt spid="24"/>
                                        </p:tgtEl>
                                        <p:attrNameLst>
                                          <p:attrName>r</p:attrName>
                                        </p:attrNameLst>
                                      </p:cBhvr>
                                    </p:animRot>
                                  </p:childTnLst>
                                </p:cTn>
                              </p:par>
                              <p:par>
                                <p:cTn id="411" presetID="8" presetClass="emph" presetSubtype="0" fill="hold" grpId="1" nodeType="withEffect">
                                  <p:stCondLst>
                                    <p:cond delay="0"/>
                                  </p:stCondLst>
                                  <p:childTnLst>
                                    <p:animRot by="-21600000">
                                      <p:cBhvr>
                                        <p:cTn id="412" dur="1750" fill="hold"/>
                                        <p:tgtEl>
                                          <p:spTgt spid="25"/>
                                        </p:tgtEl>
                                        <p:attrNameLst>
                                          <p:attrName>r</p:attrName>
                                        </p:attrNameLst>
                                      </p:cBhvr>
                                    </p:animRot>
                                  </p:childTnLst>
                                </p:cTn>
                              </p:par>
                              <p:par>
                                <p:cTn id="413" presetID="8" presetClass="emph" presetSubtype="0" fill="hold" grpId="1" nodeType="withEffect">
                                  <p:stCondLst>
                                    <p:cond delay="0"/>
                                  </p:stCondLst>
                                  <p:childTnLst>
                                    <p:animRot by="-21600000">
                                      <p:cBhvr>
                                        <p:cTn id="414" dur="1750" fill="hold"/>
                                        <p:tgtEl>
                                          <p:spTgt spid="26"/>
                                        </p:tgtEl>
                                        <p:attrNameLst>
                                          <p:attrName>r</p:attrName>
                                        </p:attrNameLst>
                                      </p:cBhvr>
                                    </p:animRot>
                                  </p:childTnLst>
                                </p:cTn>
                              </p:par>
                              <p:par>
                                <p:cTn id="415" presetID="8" presetClass="emph" presetSubtype="0" fill="hold" grpId="1" nodeType="withEffect">
                                  <p:stCondLst>
                                    <p:cond delay="0"/>
                                  </p:stCondLst>
                                  <p:childTnLst>
                                    <p:animRot by="-21600000">
                                      <p:cBhvr>
                                        <p:cTn id="416" dur="1750" fill="hold"/>
                                        <p:tgtEl>
                                          <p:spTgt spid="27"/>
                                        </p:tgtEl>
                                        <p:attrNameLst>
                                          <p:attrName>r</p:attrName>
                                        </p:attrNameLst>
                                      </p:cBhvr>
                                    </p:animRot>
                                  </p:childTnLst>
                                </p:cTn>
                              </p:par>
                              <p:par>
                                <p:cTn id="417" presetID="8" presetClass="emph" presetSubtype="0" fill="hold" grpId="1" nodeType="withEffect">
                                  <p:stCondLst>
                                    <p:cond delay="0"/>
                                  </p:stCondLst>
                                  <p:childTnLst>
                                    <p:animRot by="-21600000">
                                      <p:cBhvr>
                                        <p:cTn id="418" dur="1750" fill="hold"/>
                                        <p:tgtEl>
                                          <p:spTgt spid="28"/>
                                        </p:tgtEl>
                                        <p:attrNameLst>
                                          <p:attrName>r</p:attrName>
                                        </p:attrNameLst>
                                      </p:cBhvr>
                                    </p:animRot>
                                  </p:childTnLst>
                                </p:cTn>
                              </p:par>
                              <p:par>
                                <p:cTn id="419" presetID="8" presetClass="emph" presetSubtype="0" fill="hold" grpId="1" nodeType="withEffect">
                                  <p:stCondLst>
                                    <p:cond delay="0"/>
                                  </p:stCondLst>
                                  <p:childTnLst>
                                    <p:animRot by="-21600000">
                                      <p:cBhvr>
                                        <p:cTn id="420" dur="1750" fill="hold"/>
                                        <p:tgtEl>
                                          <p:spTgt spid="29"/>
                                        </p:tgtEl>
                                        <p:attrNameLst>
                                          <p:attrName>r</p:attrName>
                                        </p:attrNameLst>
                                      </p:cBhvr>
                                    </p:animRot>
                                  </p:childTnLst>
                                </p:cTn>
                              </p:par>
                              <p:par>
                                <p:cTn id="421" presetID="8" presetClass="emph" presetSubtype="0" fill="hold" grpId="1" nodeType="withEffect">
                                  <p:stCondLst>
                                    <p:cond delay="0"/>
                                  </p:stCondLst>
                                  <p:childTnLst>
                                    <p:animRot by="-21600000">
                                      <p:cBhvr>
                                        <p:cTn id="422" dur="1750" fill="hold"/>
                                        <p:tgtEl>
                                          <p:spTgt spid="30"/>
                                        </p:tgtEl>
                                        <p:attrNameLst>
                                          <p:attrName>r</p:attrName>
                                        </p:attrNameLst>
                                      </p:cBhvr>
                                    </p:animRot>
                                  </p:childTnLst>
                                </p:cTn>
                              </p:par>
                              <p:par>
                                <p:cTn id="423" presetID="8" presetClass="emph" presetSubtype="0" fill="hold" grpId="1" nodeType="withEffect">
                                  <p:stCondLst>
                                    <p:cond delay="0"/>
                                  </p:stCondLst>
                                  <p:childTnLst>
                                    <p:animRot by="-21600000">
                                      <p:cBhvr>
                                        <p:cTn id="424" dur="1750" fill="hold"/>
                                        <p:tgtEl>
                                          <p:spTgt spid="31"/>
                                        </p:tgtEl>
                                        <p:attrNameLst>
                                          <p:attrName>r</p:attrName>
                                        </p:attrNameLst>
                                      </p:cBhvr>
                                    </p:animRot>
                                  </p:childTnLst>
                                </p:cTn>
                              </p:par>
                              <p:par>
                                <p:cTn id="425" presetID="8" presetClass="emph" presetSubtype="0" fill="hold" grpId="1" nodeType="withEffect">
                                  <p:stCondLst>
                                    <p:cond delay="0"/>
                                  </p:stCondLst>
                                  <p:childTnLst>
                                    <p:animRot by="-21600000">
                                      <p:cBhvr>
                                        <p:cTn id="426" dur="1750" fill="hold"/>
                                        <p:tgtEl>
                                          <p:spTgt spid="52"/>
                                        </p:tgtEl>
                                        <p:attrNameLst>
                                          <p:attrName>r</p:attrName>
                                        </p:attrNameLst>
                                      </p:cBhvr>
                                    </p:animRot>
                                  </p:childTnLst>
                                </p:cTn>
                              </p:par>
                              <p:par>
                                <p:cTn id="427" presetID="8" presetClass="emph" presetSubtype="0" fill="hold" grpId="1" nodeType="withEffect">
                                  <p:stCondLst>
                                    <p:cond delay="0"/>
                                  </p:stCondLst>
                                  <p:childTnLst>
                                    <p:animRot by="-21600000">
                                      <p:cBhvr>
                                        <p:cTn id="428" dur="1750" fill="hold"/>
                                        <p:tgtEl>
                                          <p:spTgt spid="56"/>
                                        </p:tgtEl>
                                        <p:attrNameLst>
                                          <p:attrName>r</p:attrName>
                                        </p:attrNameLst>
                                      </p:cBhvr>
                                    </p:animRot>
                                  </p:childTnLst>
                                </p:cTn>
                              </p:par>
                              <p:par>
                                <p:cTn id="429" presetID="8" presetClass="emph" presetSubtype="0" fill="hold" grpId="1" nodeType="withEffect">
                                  <p:stCondLst>
                                    <p:cond delay="0"/>
                                  </p:stCondLst>
                                  <p:childTnLst>
                                    <p:animRot by="-21600000">
                                      <p:cBhvr>
                                        <p:cTn id="430" dur="1750" fill="hold"/>
                                        <p:tgtEl>
                                          <p:spTgt spid="57"/>
                                        </p:tgtEl>
                                        <p:attrNameLst>
                                          <p:attrName>r</p:attrName>
                                        </p:attrNameLst>
                                      </p:cBhvr>
                                    </p:animRot>
                                  </p:childTnLst>
                                </p:cTn>
                              </p:par>
                              <p:par>
                                <p:cTn id="431" presetID="8" presetClass="emph" presetSubtype="0" fill="hold" grpId="1" nodeType="withEffect">
                                  <p:stCondLst>
                                    <p:cond delay="0"/>
                                  </p:stCondLst>
                                  <p:childTnLst>
                                    <p:animRot by="-21600000">
                                      <p:cBhvr>
                                        <p:cTn id="432" dur="1750" fill="hold"/>
                                        <p:tgtEl>
                                          <p:spTgt spid="58"/>
                                        </p:tgtEl>
                                        <p:attrNameLst>
                                          <p:attrName>r</p:attrName>
                                        </p:attrNameLst>
                                      </p:cBhvr>
                                    </p:animRot>
                                  </p:childTnLst>
                                </p:cTn>
                              </p:par>
                              <p:par>
                                <p:cTn id="433" presetID="8" presetClass="emph" presetSubtype="0" fill="hold" grpId="1" nodeType="withEffect">
                                  <p:stCondLst>
                                    <p:cond delay="0"/>
                                  </p:stCondLst>
                                  <p:childTnLst>
                                    <p:animRot by="-21600000">
                                      <p:cBhvr>
                                        <p:cTn id="434" dur="1750" fill="hold"/>
                                        <p:tgtEl>
                                          <p:spTgt spid="59"/>
                                        </p:tgtEl>
                                        <p:attrNameLst>
                                          <p:attrName>r</p:attrName>
                                        </p:attrNameLst>
                                      </p:cBhvr>
                                    </p:animRot>
                                  </p:childTnLst>
                                </p:cTn>
                              </p:par>
                              <p:par>
                                <p:cTn id="435" presetID="8" presetClass="emph" presetSubtype="0" fill="hold" grpId="1" nodeType="withEffect">
                                  <p:stCondLst>
                                    <p:cond delay="0"/>
                                  </p:stCondLst>
                                  <p:childTnLst>
                                    <p:animRot by="-21600000">
                                      <p:cBhvr>
                                        <p:cTn id="436" dur="1750" fill="hold"/>
                                        <p:tgtEl>
                                          <p:spTgt spid="60"/>
                                        </p:tgtEl>
                                        <p:attrNameLst>
                                          <p:attrName>r</p:attrName>
                                        </p:attrNameLst>
                                      </p:cBhvr>
                                    </p:animRot>
                                  </p:childTnLst>
                                </p:cTn>
                              </p:par>
                              <p:par>
                                <p:cTn id="437" presetID="8" presetClass="emph" presetSubtype="0" fill="hold" grpId="1" nodeType="withEffect">
                                  <p:stCondLst>
                                    <p:cond delay="0"/>
                                  </p:stCondLst>
                                  <p:childTnLst>
                                    <p:animRot by="-21600000">
                                      <p:cBhvr>
                                        <p:cTn id="438" dur="1750" fill="hold"/>
                                        <p:tgtEl>
                                          <p:spTgt spid="61"/>
                                        </p:tgtEl>
                                        <p:attrNameLst>
                                          <p:attrName>r</p:attrName>
                                        </p:attrNameLst>
                                      </p:cBhvr>
                                    </p:animRot>
                                  </p:childTnLst>
                                </p:cTn>
                              </p:par>
                              <p:par>
                                <p:cTn id="439" presetID="8" presetClass="emph" presetSubtype="0" fill="hold" grpId="1" nodeType="withEffect">
                                  <p:stCondLst>
                                    <p:cond delay="0"/>
                                  </p:stCondLst>
                                  <p:childTnLst>
                                    <p:animRot by="-21600000">
                                      <p:cBhvr>
                                        <p:cTn id="440" dur="1750" fill="hold"/>
                                        <p:tgtEl>
                                          <p:spTgt spid="62"/>
                                        </p:tgtEl>
                                        <p:attrNameLst>
                                          <p:attrName>r</p:attrName>
                                        </p:attrNameLst>
                                      </p:cBhvr>
                                    </p:animRot>
                                  </p:childTnLst>
                                </p:cTn>
                              </p:par>
                              <p:par>
                                <p:cTn id="441" presetID="8" presetClass="emph" presetSubtype="0" fill="hold" grpId="1" nodeType="withEffect">
                                  <p:stCondLst>
                                    <p:cond delay="0"/>
                                  </p:stCondLst>
                                  <p:childTnLst>
                                    <p:animRot by="-21600000">
                                      <p:cBhvr>
                                        <p:cTn id="442" dur="1750" fill="hold"/>
                                        <p:tgtEl>
                                          <p:spTgt spid="63"/>
                                        </p:tgtEl>
                                        <p:attrNameLst>
                                          <p:attrName>r</p:attrName>
                                        </p:attrNameLst>
                                      </p:cBhvr>
                                    </p:animRot>
                                  </p:childTnLst>
                                </p:cTn>
                              </p:par>
                              <p:par>
                                <p:cTn id="443" presetID="8" presetClass="emph" presetSubtype="0" fill="hold" grpId="1" nodeType="withEffect">
                                  <p:stCondLst>
                                    <p:cond delay="0"/>
                                  </p:stCondLst>
                                  <p:childTnLst>
                                    <p:animRot by="-21600000">
                                      <p:cBhvr>
                                        <p:cTn id="444" dur="1750" fill="hold"/>
                                        <p:tgtEl>
                                          <p:spTgt spid="64"/>
                                        </p:tgtEl>
                                        <p:attrNameLst>
                                          <p:attrName>r</p:attrName>
                                        </p:attrNameLst>
                                      </p:cBhvr>
                                    </p:animRot>
                                  </p:childTnLst>
                                </p:cTn>
                              </p:par>
                              <p:par>
                                <p:cTn id="445" presetID="8" presetClass="emph" presetSubtype="0" fill="hold" grpId="1" nodeType="withEffect">
                                  <p:stCondLst>
                                    <p:cond delay="0"/>
                                  </p:stCondLst>
                                  <p:childTnLst>
                                    <p:animRot by="-21600000">
                                      <p:cBhvr>
                                        <p:cTn id="446" dur="1750" fill="hold"/>
                                        <p:tgtEl>
                                          <p:spTgt spid="65"/>
                                        </p:tgtEl>
                                        <p:attrNameLst>
                                          <p:attrName>r</p:attrName>
                                        </p:attrNameLst>
                                      </p:cBhvr>
                                    </p:animRot>
                                  </p:childTnLst>
                                </p:cTn>
                              </p:par>
                              <p:par>
                                <p:cTn id="447" presetID="8" presetClass="emph" presetSubtype="0" fill="hold" grpId="1" nodeType="withEffect">
                                  <p:stCondLst>
                                    <p:cond delay="0"/>
                                  </p:stCondLst>
                                  <p:childTnLst>
                                    <p:animRot by="-21600000">
                                      <p:cBhvr>
                                        <p:cTn id="448" dur="1750" fill="hold"/>
                                        <p:tgtEl>
                                          <p:spTgt spid="66"/>
                                        </p:tgtEl>
                                        <p:attrNameLst>
                                          <p:attrName>r</p:attrName>
                                        </p:attrNameLst>
                                      </p:cBhvr>
                                    </p:animRot>
                                  </p:childTnLst>
                                </p:cTn>
                              </p:par>
                              <p:par>
                                <p:cTn id="449" presetID="8" presetClass="emph" presetSubtype="0" fill="hold" grpId="1" nodeType="withEffect">
                                  <p:stCondLst>
                                    <p:cond delay="0"/>
                                  </p:stCondLst>
                                  <p:childTnLst>
                                    <p:animRot by="-21600000">
                                      <p:cBhvr>
                                        <p:cTn id="450" dur="1750" fill="hold"/>
                                        <p:tgtEl>
                                          <p:spTgt spid="67"/>
                                        </p:tgtEl>
                                        <p:attrNameLst>
                                          <p:attrName>r</p:attrName>
                                        </p:attrNameLst>
                                      </p:cBhvr>
                                    </p:animRot>
                                  </p:childTnLst>
                                </p:cTn>
                              </p:par>
                              <p:par>
                                <p:cTn id="451" presetID="8" presetClass="emph" presetSubtype="0" fill="hold" grpId="1" nodeType="withEffect">
                                  <p:stCondLst>
                                    <p:cond delay="0"/>
                                  </p:stCondLst>
                                  <p:childTnLst>
                                    <p:animRot by="-21600000">
                                      <p:cBhvr>
                                        <p:cTn id="452" dur="1750" fill="hold"/>
                                        <p:tgtEl>
                                          <p:spTgt spid="68"/>
                                        </p:tgtEl>
                                        <p:attrNameLst>
                                          <p:attrName>r</p:attrName>
                                        </p:attrNameLst>
                                      </p:cBhvr>
                                    </p:animRot>
                                  </p:childTnLst>
                                </p:cTn>
                              </p:par>
                              <p:par>
                                <p:cTn id="453" presetID="8" presetClass="emph" presetSubtype="0" fill="hold" grpId="1" nodeType="withEffect">
                                  <p:stCondLst>
                                    <p:cond delay="0"/>
                                  </p:stCondLst>
                                  <p:childTnLst>
                                    <p:animRot by="-21600000">
                                      <p:cBhvr>
                                        <p:cTn id="454" dur="1750" fill="hold"/>
                                        <p:tgtEl>
                                          <p:spTgt spid="69"/>
                                        </p:tgtEl>
                                        <p:attrNameLst>
                                          <p:attrName>r</p:attrName>
                                        </p:attrNameLst>
                                      </p:cBhvr>
                                    </p:animRot>
                                  </p:childTnLst>
                                </p:cTn>
                              </p:par>
                              <p:par>
                                <p:cTn id="455" presetID="9" presetClass="emph" presetSubtype="0" grpId="0" nodeType="withEffect">
                                  <p:stCondLst>
                                    <p:cond delay="0"/>
                                  </p:stCondLst>
                                  <p:childTnLst>
                                    <p:set>
                                      <p:cBhvr rctx="PPT">
                                        <p:cTn id="456" dur="indefinite"/>
                                        <p:tgtEl>
                                          <p:spTgt spid="86"/>
                                        </p:tgtEl>
                                        <p:attrNameLst>
                                          <p:attrName>style.opacity</p:attrName>
                                        </p:attrNameLst>
                                      </p:cBhvr>
                                      <p:to>
                                        <p:strVal val="0"/>
                                      </p:to>
                                    </p:set>
                                    <p:animEffect filter="image" prLst="opacity: 0">
                                      <p:cBhvr rctx="IE">
                                        <p:cTn id="457" dur="indefinite"/>
                                        <p:tgtEl>
                                          <p:spTgt spid="86"/>
                                        </p:tgtEl>
                                      </p:cBhvr>
                                    </p:animEffect>
                                  </p:childTnLst>
                                </p:cTn>
                              </p:par>
                            </p:childTnLst>
                          </p:cTn>
                        </p:par>
                        <p:par>
                          <p:cTn id="458" fill="hold">
                            <p:stCondLst>
                              <p:cond delay="1750"/>
                            </p:stCondLst>
                            <p:childTnLst>
                              <p:par>
                                <p:cTn id="459" presetID="2" presetClass="exit" presetSubtype="2" fill="hold" grpId="2" nodeType="afterEffect">
                                  <p:stCondLst>
                                    <p:cond delay="0"/>
                                  </p:stCondLst>
                                  <p:childTnLst>
                                    <p:anim calcmode="lin" valueType="num">
                                      <p:cBhvr additive="base">
                                        <p:cTn id="460" dur="2250"/>
                                        <p:tgtEl>
                                          <p:spTgt spid="17"/>
                                        </p:tgtEl>
                                        <p:attrNameLst>
                                          <p:attrName>ppt_x</p:attrName>
                                        </p:attrNameLst>
                                      </p:cBhvr>
                                      <p:tavLst>
                                        <p:tav tm="0">
                                          <p:val>
                                            <p:strVal val="ppt_x"/>
                                          </p:val>
                                        </p:tav>
                                        <p:tav tm="100000">
                                          <p:val>
                                            <p:strVal val="1+ppt_w/2"/>
                                          </p:val>
                                        </p:tav>
                                      </p:tavLst>
                                    </p:anim>
                                    <p:anim calcmode="lin" valueType="num">
                                      <p:cBhvr additive="base">
                                        <p:cTn id="461" dur="2250"/>
                                        <p:tgtEl>
                                          <p:spTgt spid="17"/>
                                        </p:tgtEl>
                                        <p:attrNameLst>
                                          <p:attrName>ppt_y</p:attrName>
                                        </p:attrNameLst>
                                      </p:cBhvr>
                                      <p:tavLst>
                                        <p:tav tm="0">
                                          <p:val>
                                            <p:strVal val="ppt_y"/>
                                          </p:val>
                                        </p:tav>
                                        <p:tav tm="100000">
                                          <p:val>
                                            <p:strVal val="ppt_y"/>
                                          </p:val>
                                        </p:tav>
                                      </p:tavLst>
                                    </p:anim>
                                    <p:set>
                                      <p:cBhvr>
                                        <p:cTn id="462" dur="1" fill="hold">
                                          <p:stCondLst>
                                            <p:cond delay="2249"/>
                                          </p:stCondLst>
                                        </p:cTn>
                                        <p:tgtEl>
                                          <p:spTgt spid="17"/>
                                        </p:tgtEl>
                                        <p:attrNameLst>
                                          <p:attrName>style.visibility</p:attrName>
                                        </p:attrNameLst>
                                      </p:cBhvr>
                                      <p:to>
                                        <p:strVal val="hidden"/>
                                      </p:to>
                                    </p:set>
                                  </p:childTnLst>
                                </p:cTn>
                              </p:par>
                              <p:par>
                                <p:cTn id="463" presetID="2" presetClass="exit" presetSubtype="2" fill="hold" grpId="2" nodeType="withEffect">
                                  <p:stCondLst>
                                    <p:cond delay="0"/>
                                  </p:stCondLst>
                                  <p:childTnLst>
                                    <p:anim calcmode="lin" valueType="num">
                                      <p:cBhvr additive="base">
                                        <p:cTn id="464" dur="2250"/>
                                        <p:tgtEl>
                                          <p:spTgt spid="18"/>
                                        </p:tgtEl>
                                        <p:attrNameLst>
                                          <p:attrName>ppt_x</p:attrName>
                                        </p:attrNameLst>
                                      </p:cBhvr>
                                      <p:tavLst>
                                        <p:tav tm="0">
                                          <p:val>
                                            <p:strVal val="ppt_x"/>
                                          </p:val>
                                        </p:tav>
                                        <p:tav tm="100000">
                                          <p:val>
                                            <p:strVal val="1+ppt_w/2"/>
                                          </p:val>
                                        </p:tav>
                                      </p:tavLst>
                                    </p:anim>
                                    <p:anim calcmode="lin" valueType="num">
                                      <p:cBhvr additive="base">
                                        <p:cTn id="465" dur="2250"/>
                                        <p:tgtEl>
                                          <p:spTgt spid="18"/>
                                        </p:tgtEl>
                                        <p:attrNameLst>
                                          <p:attrName>ppt_y</p:attrName>
                                        </p:attrNameLst>
                                      </p:cBhvr>
                                      <p:tavLst>
                                        <p:tav tm="0">
                                          <p:val>
                                            <p:strVal val="ppt_y"/>
                                          </p:val>
                                        </p:tav>
                                        <p:tav tm="100000">
                                          <p:val>
                                            <p:strVal val="ppt_y"/>
                                          </p:val>
                                        </p:tav>
                                      </p:tavLst>
                                    </p:anim>
                                    <p:set>
                                      <p:cBhvr>
                                        <p:cTn id="466" dur="1" fill="hold">
                                          <p:stCondLst>
                                            <p:cond delay="2249"/>
                                          </p:stCondLst>
                                        </p:cTn>
                                        <p:tgtEl>
                                          <p:spTgt spid="18"/>
                                        </p:tgtEl>
                                        <p:attrNameLst>
                                          <p:attrName>style.visibility</p:attrName>
                                        </p:attrNameLst>
                                      </p:cBhvr>
                                      <p:to>
                                        <p:strVal val="hidden"/>
                                      </p:to>
                                    </p:set>
                                  </p:childTnLst>
                                </p:cTn>
                              </p:par>
                              <p:par>
                                <p:cTn id="467" presetID="2" presetClass="exit" presetSubtype="2" fill="hold" grpId="2" nodeType="withEffect">
                                  <p:stCondLst>
                                    <p:cond delay="0"/>
                                  </p:stCondLst>
                                  <p:childTnLst>
                                    <p:anim calcmode="lin" valueType="num">
                                      <p:cBhvr additive="base">
                                        <p:cTn id="468" dur="2250"/>
                                        <p:tgtEl>
                                          <p:spTgt spid="19"/>
                                        </p:tgtEl>
                                        <p:attrNameLst>
                                          <p:attrName>ppt_x</p:attrName>
                                        </p:attrNameLst>
                                      </p:cBhvr>
                                      <p:tavLst>
                                        <p:tav tm="0">
                                          <p:val>
                                            <p:strVal val="ppt_x"/>
                                          </p:val>
                                        </p:tav>
                                        <p:tav tm="100000">
                                          <p:val>
                                            <p:strVal val="1+ppt_w/2"/>
                                          </p:val>
                                        </p:tav>
                                      </p:tavLst>
                                    </p:anim>
                                    <p:anim calcmode="lin" valueType="num">
                                      <p:cBhvr additive="base">
                                        <p:cTn id="469" dur="2250"/>
                                        <p:tgtEl>
                                          <p:spTgt spid="19"/>
                                        </p:tgtEl>
                                        <p:attrNameLst>
                                          <p:attrName>ppt_y</p:attrName>
                                        </p:attrNameLst>
                                      </p:cBhvr>
                                      <p:tavLst>
                                        <p:tav tm="0">
                                          <p:val>
                                            <p:strVal val="ppt_y"/>
                                          </p:val>
                                        </p:tav>
                                        <p:tav tm="100000">
                                          <p:val>
                                            <p:strVal val="ppt_y"/>
                                          </p:val>
                                        </p:tav>
                                      </p:tavLst>
                                    </p:anim>
                                    <p:set>
                                      <p:cBhvr>
                                        <p:cTn id="470" dur="1" fill="hold">
                                          <p:stCondLst>
                                            <p:cond delay="2249"/>
                                          </p:stCondLst>
                                        </p:cTn>
                                        <p:tgtEl>
                                          <p:spTgt spid="19"/>
                                        </p:tgtEl>
                                        <p:attrNameLst>
                                          <p:attrName>style.visibility</p:attrName>
                                        </p:attrNameLst>
                                      </p:cBhvr>
                                      <p:to>
                                        <p:strVal val="hidden"/>
                                      </p:to>
                                    </p:set>
                                  </p:childTnLst>
                                </p:cTn>
                              </p:par>
                              <p:par>
                                <p:cTn id="471" presetID="2" presetClass="exit" presetSubtype="2" fill="hold" grpId="2" nodeType="withEffect">
                                  <p:stCondLst>
                                    <p:cond delay="0"/>
                                  </p:stCondLst>
                                  <p:childTnLst>
                                    <p:anim calcmode="lin" valueType="num">
                                      <p:cBhvr additive="base">
                                        <p:cTn id="472" dur="2250"/>
                                        <p:tgtEl>
                                          <p:spTgt spid="20"/>
                                        </p:tgtEl>
                                        <p:attrNameLst>
                                          <p:attrName>ppt_x</p:attrName>
                                        </p:attrNameLst>
                                      </p:cBhvr>
                                      <p:tavLst>
                                        <p:tav tm="0">
                                          <p:val>
                                            <p:strVal val="ppt_x"/>
                                          </p:val>
                                        </p:tav>
                                        <p:tav tm="100000">
                                          <p:val>
                                            <p:strVal val="1+ppt_w/2"/>
                                          </p:val>
                                        </p:tav>
                                      </p:tavLst>
                                    </p:anim>
                                    <p:anim calcmode="lin" valueType="num">
                                      <p:cBhvr additive="base">
                                        <p:cTn id="473" dur="2250"/>
                                        <p:tgtEl>
                                          <p:spTgt spid="20"/>
                                        </p:tgtEl>
                                        <p:attrNameLst>
                                          <p:attrName>ppt_y</p:attrName>
                                        </p:attrNameLst>
                                      </p:cBhvr>
                                      <p:tavLst>
                                        <p:tav tm="0">
                                          <p:val>
                                            <p:strVal val="ppt_y"/>
                                          </p:val>
                                        </p:tav>
                                        <p:tav tm="100000">
                                          <p:val>
                                            <p:strVal val="ppt_y"/>
                                          </p:val>
                                        </p:tav>
                                      </p:tavLst>
                                    </p:anim>
                                    <p:set>
                                      <p:cBhvr>
                                        <p:cTn id="474" dur="1" fill="hold">
                                          <p:stCondLst>
                                            <p:cond delay="2249"/>
                                          </p:stCondLst>
                                        </p:cTn>
                                        <p:tgtEl>
                                          <p:spTgt spid="20"/>
                                        </p:tgtEl>
                                        <p:attrNameLst>
                                          <p:attrName>style.visibility</p:attrName>
                                        </p:attrNameLst>
                                      </p:cBhvr>
                                      <p:to>
                                        <p:strVal val="hidden"/>
                                      </p:to>
                                    </p:set>
                                  </p:childTnLst>
                                </p:cTn>
                              </p:par>
                              <p:par>
                                <p:cTn id="475" presetID="2" presetClass="exit" presetSubtype="2" fill="hold" grpId="2" nodeType="withEffect">
                                  <p:stCondLst>
                                    <p:cond delay="0"/>
                                  </p:stCondLst>
                                  <p:childTnLst>
                                    <p:anim calcmode="lin" valueType="num">
                                      <p:cBhvr additive="base">
                                        <p:cTn id="476" dur="2250"/>
                                        <p:tgtEl>
                                          <p:spTgt spid="21"/>
                                        </p:tgtEl>
                                        <p:attrNameLst>
                                          <p:attrName>ppt_x</p:attrName>
                                        </p:attrNameLst>
                                      </p:cBhvr>
                                      <p:tavLst>
                                        <p:tav tm="0">
                                          <p:val>
                                            <p:strVal val="ppt_x"/>
                                          </p:val>
                                        </p:tav>
                                        <p:tav tm="100000">
                                          <p:val>
                                            <p:strVal val="1+ppt_w/2"/>
                                          </p:val>
                                        </p:tav>
                                      </p:tavLst>
                                    </p:anim>
                                    <p:anim calcmode="lin" valueType="num">
                                      <p:cBhvr additive="base">
                                        <p:cTn id="477" dur="2250"/>
                                        <p:tgtEl>
                                          <p:spTgt spid="21"/>
                                        </p:tgtEl>
                                        <p:attrNameLst>
                                          <p:attrName>ppt_y</p:attrName>
                                        </p:attrNameLst>
                                      </p:cBhvr>
                                      <p:tavLst>
                                        <p:tav tm="0">
                                          <p:val>
                                            <p:strVal val="ppt_y"/>
                                          </p:val>
                                        </p:tav>
                                        <p:tav tm="100000">
                                          <p:val>
                                            <p:strVal val="ppt_y"/>
                                          </p:val>
                                        </p:tav>
                                      </p:tavLst>
                                    </p:anim>
                                    <p:set>
                                      <p:cBhvr>
                                        <p:cTn id="478" dur="1" fill="hold">
                                          <p:stCondLst>
                                            <p:cond delay="2249"/>
                                          </p:stCondLst>
                                        </p:cTn>
                                        <p:tgtEl>
                                          <p:spTgt spid="21"/>
                                        </p:tgtEl>
                                        <p:attrNameLst>
                                          <p:attrName>style.visibility</p:attrName>
                                        </p:attrNameLst>
                                      </p:cBhvr>
                                      <p:to>
                                        <p:strVal val="hidden"/>
                                      </p:to>
                                    </p:set>
                                  </p:childTnLst>
                                </p:cTn>
                              </p:par>
                              <p:par>
                                <p:cTn id="479" presetID="2" presetClass="exit" presetSubtype="2" fill="hold" grpId="2" nodeType="withEffect">
                                  <p:stCondLst>
                                    <p:cond delay="0"/>
                                  </p:stCondLst>
                                  <p:childTnLst>
                                    <p:anim calcmode="lin" valueType="num">
                                      <p:cBhvr additive="base">
                                        <p:cTn id="480" dur="2250"/>
                                        <p:tgtEl>
                                          <p:spTgt spid="22"/>
                                        </p:tgtEl>
                                        <p:attrNameLst>
                                          <p:attrName>ppt_x</p:attrName>
                                        </p:attrNameLst>
                                      </p:cBhvr>
                                      <p:tavLst>
                                        <p:tav tm="0">
                                          <p:val>
                                            <p:strVal val="ppt_x"/>
                                          </p:val>
                                        </p:tav>
                                        <p:tav tm="100000">
                                          <p:val>
                                            <p:strVal val="1+ppt_w/2"/>
                                          </p:val>
                                        </p:tav>
                                      </p:tavLst>
                                    </p:anim>
                                    <p:anim calcmode="lin" valueType="num">
                                      <p:cBhvr additive="base">
                                        <p:cTn id="481" dur="2250"/>
                                        <p:tgtEl>
                                          <p:spTgt spid="22"/>
                                        </p:tgtEl>
                                        <p:attrNameLst>
                                          <p:attrName>ppt_y</p:attrName>
                                        </p:attrNameLst>
                                      </p:cBhvr>
                                      <p:tavLst>
                                        <p:tav tm="0">
                                          <p:val>
                                            <p:strVal val="ppt_y"/>
                                          </p:val>
                                        </p:tav>
                                        <p:tav tm="100000">
                                          <p:val>
                                            <p:strVal val="ppt_y"/>
                                          </p:val>
                                        </p:tav>
                                      </p:tavLst>
                                    </p:anim>
                                    <p:set>
                                      <p:cBhvr>
                                        <p:cTn id="482" dur="1" fill="hold">
                                          <p:stCondLst>
                                            <p:cond delay="2249"/>
                                          </p:stCondLst>
                                        </p:cTn>
                                        <p:tgtEl>
                                          <p:spTgt spid="22"/>
                                        </p:tgtEl>
                                        <p:attrNameLst>
                                          <p:attrName>style.visibility</p:attrName>
                                        </p:attrNameLst>
                                      </p:cBhvr>
                                      <p:to>
                                        <p:strVal val="hidden"/>
                                      </p:to>
                                    </p:set>
                                  </p:childTnLst>
                                </p:cTn>
                              </p:par>
                              <p:par>
                                <p:cTn id="483" presetID="2" presetClass="exit" presetSubtype="2" fill="hold" grpId="2" nodeType="withEffect">
                                  <p:stCondLst>
                                    <p:cond delay="0"/>
                                  </p:stCondLst>
                                  <p:childTnLst>
                                    <p:anim calcmode="lin" valueType="num">
                                      <p:cBhvr additive="base">
                                        <p:cTn id="484" dur="2250"/>
                                        <p:tgtEl>
                                          <p:spTgt spid="23"/>
                                        </p:tgtEl>
                                        <p:attrNameLst>
                                          <p:attrName>ppt_x</p:attrName>
                                        </p:attrNameLst>
                                      </p:cBhvr>
                                      <p:tavLst>
                                        <p:tav tm="0">
                                          <p:val>
                                            <p:strVal val="ppt_x"/>
                                          </p:val>
                                        </p:tav>
                                        <p:tav tm="100000">
                                          <p:val>
                                            <p:strVal val="1+ppt_w/2"/>
                                          </p:val>
                                        </p:tav>
                                      </p:tavLst>
                                    </p:anim>
                                    <p:anim calcmode="lin" valueType="num">
                                      <p:cBhvr additive="base">
                                        <p:cTn id="485" dur="2250"/>
                                        <p:tgtEl>
                                          <p:spTgt spid="23"/>
                                        </p:tgtEl>
                                        <p:attrNameLst>
                                          <p:attrName>ppt_y</p:attrName>
                                        </p:attrNameLst>
                                      </p:cBhvr>
                                      <p:tavLst>
                                        <p:tav tm="0">
                                          <p:val>
                                            <p:strVal val="ppt_y"/>
                                          </p:val>
                                        </p:tav>
                                        <p:tav tm="100000">
                                          <p:val>
                                            <p:strVal val="ppt_y"/>
                                          </p:val>
                                        </p:tav>
                                      </p:tavLst>
                                    </p:anim>
                                    <p:set>
                                      <p:cBhvr>
                                        <p:cTn id="486" dur="1" fill="hold">
                                          <p:stCondLst>
                                            <p:cond delay="2249"/>
                                          </p:stCondLst>
                                        </p:cTn>
                                        <p:tgtEl>
                                          <p:spTgt spid="23"/>
                                        </p:tgtEl>
                                        <p:attrNameLst>
                                          <p:attrName>style.visibility</p:attrName>
                                        </p:attrNameLst>
                                      </p:cBhvr>
                                      <p:to>
                                        <p:strVal val="hidden"/>
                                      </p:to>
                                    </p:set>
                                  </p:childTnLst>
                                </p:cTn>
                              </p:par>
                              <p:par>
                                <p:cTn id="487" presetID="2" presetClass="exit" presetSubtype="2" fill="hold" grpId="2" nodeType="withEffect">
                                  <p:stCondLst>
                                    <p:cond delay="0"/>
                                  </p:stCondLst>
                                  <p:childTnLst>
                                    <p:anim calcmode="lin" valueType="num">
                                      <p:cBhvr additive="base">
                                        <p:cTn id="488" dur="2250"/>
                                        <p:tgtEl>
                                          <p:spTgt spid="24"/>
                                        </p:tgtEl>
                                        <p:attrNameLst>
                                          <p:attrName>ppt_x</p:attrName>
                                        </p:attrNameLst>
                                      </p:cBhvr>
                                      <p:tavLst>
                                        <p:tav tm="0">
                                          <p:val>
                                            <p:strVal val="ppt_x"/>
                                          </p:val>
                                        </p:tav>
                                        <p:tav tm="100000">
                                          <p:val>
                                            <p:strVal val="1+ppt_w/2"/>
                                          </p:val>
                                        </p:tav>
                                      </p:tavLst>
                                    </p:anim>
                                    <p:anim calcmode="lin" valueType="num">
                                      <p:cBhvr additive="base">
                                        <p:cTn id="489" dur="2250"/>
                                        <p:tgtEl>
                                          <p:spTgt spid="24"/>
                                        </p:tgtEl>
                                        <p:attrNameLst>
                                          <p:attrName>ppt_y</p:attrName>
                                        </p:attrNameLst>
                                      </p:cBhvr>
                                      <p:tavLst>
                                        <p:tav tm="0">
                                          <p:val>
                                            <p:strVal val="ppt_y"/>
                                          </p:val>
                                        </p:tav>
                                        <p:tav tm="100000">
                                          <p:val>
                                            <p:strVal val="ppt_y"/>
                                          </p:val>
                                        </p:tav>
                                      </p:tavLst>
                                    </p:anim>
                                    <p:set>
                                      <p:cBhvr>
                                        <p:cTn id="490" dur="1" fill="hold">
                                          <p:stCondLst>
                                            <p:cond delay="2249"/>
                                          </p:stCondLst>
                                        </p:cTn>
                                        <p:tgtEl>
                                          <p:spTgt spid="24"/>
                                        </p:tgtEl>
                                        <p:attrNameLst>
                                          <p:attrName>style.visibility</p:attrName>
                                        </p:attrNameLst>
                                      </p:cBhvr>
                                      <p:to>
                                        <p:strVal val="hidden"/>
                                      </p:to>
                                    </p:set>
                                  </p:childTnLst>
                                </p:cTn>
                              </p:par>
                              <p:par>
                                <p:cTn id="491" presetID="2" presetClass="exit" presetSubtype="2" fill="hold" grpId="2" nodeType="withEffect">
                                  <p:stCondLst>
                                    <p:cond delay="0"/>
                                  </p:stCondLst>
                                  <p:childTnLst>
                                    <p:anim calcmode="lin" valueType="num">
                                      <p:cBhvr additive="base">
                                        <p:cTn id="492" dur="2250"/>
                                        <p:tgtEl>
                                          <p:spTgt spid="25"/>
                                        </p:tgtEl>
                                        <p:attrNameLst>
                                          <p:attrName>ppt_x</p:attrName>
                                        </p:attrNameLst>
                                      </p:cBhvr>
                                      <p:tavLst>
                                        <p:tav tm="0">
                                          <p:val>
                                            <p:strVal val="ppt_x"/>
                                          </p:val>
                                        </p:tav>
                                        <p:tav tm="100000">
                                          <p:val>
                                            <p:strVal val="1+ppt_w/2"/>
                                          </p:val>
                                        </p:tav>
                                      </p:tavLst>
                                    </p:anim>
                                    <p:anim calcmode="lin" valueType="num">
                                      <p:cBhvr additive="base">
                                        <p:cTn id="493" dur="2250"/>
                                        <p:tgtEl>
                                          <p:spTgt spid="25"/>
                                        </p:tgtEl>
                                        <p:attrNameLst>
                                          <p:attrName>ppt_y</p:attrName>
                                        </p:attrNameLst>
                                      </p:cBhvr>
                                      <p:tavLst>
                                        <p:tav tm="0">
                                          <p:val>
                                            <p:strVal val="ppt_y"/>
                                          </p:val>
                                        </p:tav>
                                        <p:tav tm="100000">
                                          <p:val>
                                            <p:strVal val="ppt_y"/>
                                          </p:val>
                                        </p:tav>
                                      </p:tavLst>
                                    </p:anim>
                                    <p:set>
                                      <p:cBhvr>
                                        <p:cTn id="494" dur="1" fill="hold">
                                          <p:stCondLst>
                                            <p:cond delay="2249"/>
                                          </p:stCondLst>
                                        </p:cTn>
                                        <p:tgtEl>
                                          <p:spTgt spid="25"/>
                                        </p:tgtEl>
                                        <p:attrNameLst>
                                          <p:attrName>style.visibility</p:attrName>
                                        </p:attrNameLst>
                                      </p:cBhvr>
                                      <p:to>
                                        <p:strVal val="hidden"/>
                                      </p:to>
                                    </p:set>
                                  </p:childTnLst>
                                </p:cTn>
                              </p:par>
                              <p:par>
                                <p:cTn id="495" presetID="2" presetClass="exit" presetSubtype="2" fill="hold" grpId="2" nodeType="withEffect">
                                  <p:stCondLst>
                                    <p:cond delay="0"/>
                                  </p:stCondLst>
                                  <p:childTnLst>
                                    <p:anim calcmode="lin" valueType="num">
                                      <p:cBhvr additive="base">
                                        <p:cTn id="496" dur="2250"/>
                                        <p:tgtEl>
                                          <p:spTgt spid="26"/>
                                        </p:tgtEl>
                                        <p:attrNameLst>
                                          <p:attrName>ppt_x</p:attrName>
                                        </p:attrNameLst>
                                      </p:cBhvr>
                                      <p:tavLst>
                                        <p:tav tm="0">
                                          <p:val>
                                            <p:strVal val="ppt_x"/>
                                          </p:val>
                                        </p:tav>
                                        <p:tav tm="100000">
                                          <p:val>
                                            <p:strVal val="1+ppt_w/2"/>
                                          </p:val>
                                        </p:tav>
                                      </p:tavLst>
                                    </p:anim>
                                    <p:anim calcmode="lin" valueType="num">
                                      <p:cBhvr additive="base">
                                        <p:cTn id="497" dur="2250"/>
                                        <p:tgtEl>
                                          <p:spTgt spid="26"/>
                                        </p:tgtEl>
                                        <p:attrNameLst>
                                          <p:attrName>ppt_y</p:attrName>
                                        </p:attrNameLst>
                                      </p:cBhvr>
                                      <p:tavLst>
                                        <p:tav tm="0">
                                          <p:val>
                                            <p:strVal val="ppt_y"/>
                                          </p:val>
                                        </p:tav>
                                        <p:tav tm="100000">
                                          <p:val>
                                            <p:strVal val="ppt_y"/>
                                          </p:val>
                                        </p:tav>
                                      </p:tavLst>
                                    </p:anim>
                                    <p:set>
                                      <p:cBhvr>
                                        <p:cTn id="498" dur="1" fill="hold">
                                          <p:stCondLst>
                                            <p:cond delay="2249"/>
                                          </p:stCondLst>
                                        </p:cTn>
                                        <p:tgtEl>
                                          <p:spTgt spid="26"/>
                                        </p:tgtEl>
                                        <p:attrNameLst>
                                          <p:attrName>style.visibility</p:attrName>
                                        </p:attrNameLst>
                                      </p:cBhvr>
                                      <p:to>
                                        <p:strVal val="hidden"/>
                                      </p:to>
                                    </p:set>
                                  </p:childTnLst>
                                </p:cTn>
                              </p:par>
                              <p:par>
                                <p:cTn id="499" presetID="2" presetClass="exit" presetSubtype="2" fill="hold" grpId="2" nodeType="withEffect">
                                  <p:stCondLst>
                                    <p:cond delay="0"/>
                                  </p:stCondLst>
                                  <p:childTnLst>
                                    <p:anim calcmode="lin" valueType="num">
                                      <p:cBhvr additive="base">
                                        <p:cTn id="500" dur="2250"/>
                                        <p:tgtEl>
                                          <p:spTgt spid="27"/>
                                        </p:tgtEl>
                                        <p:attrNameLst>
                                          <p:attrName>ppt_x</p:attrName>
                                        </p:attrNameLst>
                                      </p:cBhvr>
                                      <p:tavLst>
                                        <p:tav tm="0">
                                          <p:val>
                                            <p:strVal val="ppt_x"/>
                                          </p:val>
                                        </p:tav>
                                        <p:tav tm="100000">
                                          <p:val>
                                            <p:strVal val="1+ppt_w/2"/>
                                          </p:val>
                                        </p:tav>
                                      </p:tavLst>
                                    </p:anim>
                                    <p:anim calcmode="lin" valueType="num">
                                      <p:cBhvr additive="base">
                                        <p:cTn id="501" dur="2250"/>
                                        <p:tgtEl>
                                          <p:spTgt spid="27"/>
                                        </p:tgtEl>
                                        <p:attrNameLst>
                                          <p:attrName>ppt_y</p:attrName>
                                        </p:attrNameLst>
                                      </p:cBhvr>
                                      <p:tavLst>
                                        <p:tav tm="0">
                                          <p:val>
                                            <p:strVal val="ppt_y"/>
                                          </p:val>
                                        </p:tav>
                                        <p:tav tm="100000">
                                          <p:val>
                                            <p:strVal val="ppt_y"/>
                                          </p:val>
                                        </p:tav>
                                      </p:tavLst>
                                    </p:anim>
                                    <p:set>
                                      <p:cBhvr>
                                        <p:cTn id="502" dur="1" fill="hold">
                                          <p:stCondLst>
                                            <p:cond delay="2249"/>
                                          </p:stCondLst>
                                        </p:cTn>
                                        <p:tgtEl>
                                          <p:spTgt spid="27"/>
                                        </p:tgtEl>
                                        <p:attrNameLst>
                                          <p:attrName>style.visibility</p:attrName>
                                        </p:attrNameLst>
                                      </p:cBhvr>
                                      <p:to>
                                        <p:strVal val="hidden"/>
                                      </p:to>
                                    </p:set>
                                  </p:childTnLst>
                                </p:cTn>
                              </p:par>
                              <p:par>
                                <p:cTn id="503" presetID="2" presetClass="exit" presetSubtype="2" fill="hold" grpId="2" nodeType="withEffect">
                                  <p:stCondLst>
                                    <p:cond delay="0"/>
                                  </p:stCondLst>
                                  <p:childTnLst>
                                    <p:anim calcmode="lin" valueType="num">
                                      <p:cBhvr additive="base">
                                        <p:cTn id="504" dur="2250"/>
                                        <p:tgtEl>
                                          <p:spTgt spid="28"/>
                                        </p:tgtEl>
                                        <p:attrNameLst>
                                          <p:attrName>ppt_x</p:attrName>
                                        </p:attrNameLst>
                                      </p:cBhvr>
                                      <p:tavLst>
                                        <p:tav tm="0">
                                          <p:val>
                                            <p:strVal val="ppt_x"/>
                                          </p:val>
                                        </p:tav>
                                        <p:tav tm="100000">
                                          <p:val>
                                            <p:strVal val="1+ppt_w/2"/>
                                          </p:val>
                                        </p:tav>
                                      </p:tavLst>
                                    </p:anim>
                                    <p:anim calcmode="lin" valueType="num">
                                      <p:cBhvr additive="base">
                                        <p:cTn id="505" dur="2250"/>
                                        <p:tgtEl>
                                          <p:spTgt spid="28"/>
                                        </p:tgtEl>
                                        <p:attrNameLst>
                                          <p:attrName>ppt_y</p:attrName>
                                        </p:attrNameLst>
                                      </p:cBhvr>
                                      <p:tavLst>
                                        <p:tav tm="0">
                                          <p:val>
                                            <p:strVal val="ppt_y"/>
                                          </p:val>
                                        </p:tav>
                                        <p:tav tm="100000">
                                          <p:val>
                                            <p:strVal val="ppt_y"/>
                                          </p:val>
                                        </p:tav>
                                      </p:tavLst>
                                    </p:anim>
                                    <p:set>
                                      <p:cBhvr>
                                        <p:cTn id="506" dur="1" fill="hold">
                                          <p:stCondLst>
                                            <p:cond delay="2249"/>
                                          </p:stCondLst>
                                        </p:cTn>
                                        <p:tgtEl>
                                          <p:spTgt spid="28"/>
                                        </p:tgtEl>
                                        <p:attrNameLst>
                                          <p:attrName>style.visibility</p:attrName>
                                        </p:attrNameLst>
                                      </p:cBhvr>
                                      <p:to>
                                        <p:strVal val="hidden"/>
                                      </p:to>
                                    </p:set>
                                  </p:childTnLst>
                                </p:cTn>
                              </p:par>
                              <p:par>
                                <p:cTn id="507" presetID="2" presetClass="exit" presetSubtype="2" fill="hold" grpId="2" nodeType="withEffect">
                                  <p:stCondLst>
                                    <p:cond delay="0"/>
                                  </p:stCondLst>
                                  <p:childTnLst>
                                    <p:anim calcmode="lin" valueType="num">
                                      <p:cBhvr additive="base">
                                        <p:cTn id="508" dur="2250"/>
                                        <p:tgtEl>
                                          <p:spTgt spid="29"/>
                                        </p:tgtEl>
                                        <p:attrNameLst>
                                          <p:attrName>ppt_x</p:attrName>
                                        </p:attrNameLst>
                                      </p:cBhvr>
                                      <p:tavLst>
                                        <p:tav tm="0">
                                          <p:val>
                                            <p:strVal val="ppt_x"/>
                                          </p:val>
                                        </p:tav>
                                        <p:tav tm="100000">
                                          <p:val>
                                            <p:strVal val="1+ppt_w/2"/>
                                          </p:val>
                                        </p:tav>
                                      </p:tavLst>
                                    </p:anim>
                                    <p:anim calcmode="lin" valueType="num">
                                      <p:cBhvr additive="base">
                                        <p:cTn id="509" dur="2250"/>
                                        <p:tgtEl>
                                          <p:spTgt spid="29"/>
                                        </p:tgtEl>
                                        <p:attrNameLst>
                                          <p:attrName>ppt_y</p:attrName>
                                        </p:attrNameLst>
                                      </p:cBhvr>
                                      <p:tavLst>
                                        <p:tav tm="0">
                                          <p:val>
                                            <p:strVal val="ppt_y"/>
                                          </p:val>
                                        </p:tav>
                                        <p:tav tm="100000">
                                          <p:val>
                                            <p:strVal val="ppt_y"/>
                                          </p:val>
                                        </p:tav>
                                      </p:tavLst>
                                    </p:anim>
                                    <p:set>
                                      <p:cBhvr>
                                        <p:cTn id="510" dur="1" fill="hold">
                                          <p:stCondLst>
                                            <p:cond delay="2249"/>
                                          </p:stCondLst>
                                        </p:cTn>
                                        <p:tgtEl>
                                          <p:spTgt spid="29"/>
                                        </p:tgtEl>
                                        <p:attrNameLst>
                                          <p:attrName>style.visibility</p:attrName>
                                        </p:attrNameLst>
                                      </p:cBhvr>
                                      <p:to>
                                        <p:strVal val="hidden"/>
                                      </p:to>
                                    </p:set>
                                  </p:childTnLst>
                                </p:cTn>
                              </p:par>
                              <p:par>
                                <p:cTn id="511" presetID="2" presetClass="exit" presetSubtype="2" fill="hold" grpId="2" nodeType="withEffect">
                                  <p:stCondLst>
                                    <p:cond delay="0"/>
                                  </p:stCondLst>
                                  <p:childTnLst>
                                    <p:anim calcmode="lin" valueType="num">
                                      <p:cBhvr additive="base">
                                        <p:cTn id="512" dur="2250"/>
                                        <p:tgtEl>
                                          <p:spTgt spid="30"/>
                                        </p:tgtEl>
                                        <p:attrNameLst>
                                          <p:attrName>ppt_x</p:attrName>
                                        </p:attrNameLst>
                                      </p:cBhvr>
                                      <p:tavLst>
                                        <p:tav tm="0">
                                          <p:val>
                                            <p:strVal val="ppt_x"/>
                                          </p:val>
                                        </p:tav>
                                        <p:tav tm="100000">
                                          <p:val>
                                            <p:strVal val="1+ppt_w/2"/>
                                          </p:val>
                                        </p:tav>
                                      </p:tavLst>
                                    </p:anim>
                                    <p:anim calcmode="lin" valueType="num">
                                      <p:cBhvr additive="base">
                                        <p:cTn id="513" dur="2250"/>
                                        <p:tgtEl>
                                          <p:spTgt spid="30"/>
                                        </p:tgtEl>
                                        <p:attrNameLst>
                                          <p:attrName>ppt_y</p:attrName>
                                        </p:attrNameLst>
                                      </p:cBhvr>
                                      <p:tavLst>
                                        <p:tav tm="0">
                                          <p:val>
                                            <p:strVal val="ppt_y"/>
                                          </p:val>
                                        </p:tav>
                                        <p:tav tm="100000">
                                          <p:val>
                                            <p:strVal val="ppt_y"/>
                                          </p:val>
                                        </p:tav>
                                      </p:tavLst>
                                    </p:anim>
                                    <p:set>
                                      <p:cBhvr>
                                        <p:cTn id="514" dur="1" fill="hold">
                                          <p:stCondLst>
                                            <p:cond delay="2249"/>
                                          </p:stCondLst>
                                        </p:cTn>
                                        <p:tgtEl>
                                          <p:spTgt spid="30"/>
                                        </p:tgtEl>
                                        <p:attrNameLst>
                                          <p:attrName>style.visibility</p:attrName>
                                        </p:attrNameLst>
                                      </p:cBhvr>
                                      <p:to>
                                        <p:strVal val="hidden"/>
                                      </p:to>
                                    </p:set>
                                  </p:childTnLst>
                                </p:cTn>
                              </p:par>
                              <p:par>
                                <p:cTn id="515" presetID="2" presetClass="exit" presetSubtype="2" fill="hold" grpId="2" nodeType="withEffect">
                                  <p:stCondLst>
                                    <p:cond delay="0"/>
                                  </p:stCondLst>
                                  <p:childTnLst>
                                    <p:anim calcmode="lin" valueType="num">
                                      <p:cBhvr additive="base">
                                        <p:cTn id="516" dur="2250"/>
                                        <p:tgtEl>
                                          <p:spTgt spid="31"/>
                                        </p:tgtEl>
                                        <p:attrNameLst>
                                          <p:attrName>ppt_x</p:attrName>
                                        </p:attrNameLst>
                                      </p:cBhvr>
                                      <p:tavLst>
                                        <p:tav tm="0">
                                          <p:val>
                                            <p:strVal val="ppt_x"/>
                                          </p:val>
                                        </p:tav>
                                        <p:tav tm="100000">
                                          <p:val>
                                            <p:strVal val="1+ppt_w/2"/>
                                          </p:val>
                                        </p:tav>
                                      </p:tavLst>
                                    </p:anim>
                                    <p:anim calcmode="lin" valueType="num">
                                      <p:cBhvr additive="base">
                                        <p:cTn id="517" dur="2250"/>
                                        <p:tgtEl>
                                          <p:spTgt spid="31"/>
                                        </p:tgtEl>
                                        <p:attrNameLst>
                                          <p:attrName>ppt_y</p:attrName>
                                        </p:attrNameLst>
                                      </p:cBhvr>
                                      <p:tavLst>
                                        <p:tav tm="0">
                                          <p:val>
                                            <p:strVal val="ppt_y"/>
                                          </p:val>
                                        </p:tav>
                                        <p:tav tm="100000">
                                          <p:val>
                                            <p:strVal val="ppt_y"/>
                                          </p:val>
                                        </p:tav>
                                      </p:tavLst>
                                    </p:anim>
                                    <p:set>
                                      <p:cBhvr>
                                        <p:cTn id="518" dur="1" fill="hold">
                                          <p:stCondLst>
                                            <p:cond delay="2249"/>
                                          </p:stCondLst>
                                        </p:cTn>
                                        <p:tgtEl>
                                          <p:spTgt spid="31"/>
                                        </p:tgtEl>
                                        <p:attrNameLst>
                                          <p:attrName>style.visibility</p:attrName>
                                        </p:attrNameLst>
                                      </p:cBhvr>
                                      <p:to>
                                        <p:strVal val="hidden"/>
                                      </p:to>
                                    </p:set>
                                  </p:childTnLst>
                                </p:cTn>
                              </p:par>
                              <p:par>
                                <p:cTn id="519" presetID="2" presetClass="exit" presetSubtype="2" fill="hold" grpId="2" nodeType="withEffect">
                                  <p:stCondLst>
                                    <p:cond delay="0"/>
                                  </p:stCondLst>
                                  <p:childTnLst>
                                    <p:anim calcmode="lin" valueType="num">
                                      <p:cBhvr additive="base">
                                        <p:cTn id="520" dur="2250"/>
                                        <p:tgtEl>
                                          <p:spTgt spid="52"/>
                                        </p:tgtEl>
                                        <p:attrNameLst>
                                          <p:attrName>ppt_x</p:attrName>
                                        </p:attrNameLst>
                                      </p:cBhvr>
                                      <p:tavLst>
                                        <p:tav tm="0">
                                          <p:val>
                                            <p:strVal val="ppt_x"/>
                                          </p:val>
                                        </p:tav>
                                        <p:tav tm="100000">
                                          <p:val>
                                            <p:strVal val="1+ppt_w/2"/>
                                          </p:val>
                                        </p:tav>
                                      </p:tavLst>
                                    </p:anim>
                                    <p:anim calcmode="lin" valueType="num">
                                      <p:cBhvr additive="base">
                                        <p:cTn id="521" dur="2250"/>
                                        <p:tgtEl>
                                          <p:spTgt spid="52"/>
                                        </p:tgtEl>
                                        <p:attrNameLst>
                                          <p:attrName>ppt_y</p:attrName>
                                        </p:attrNameLst>
                                      </p:cBhvr>
                                      <p:tavLst>
                                        <p:tav tm="0">
                                          <p:val>
                                            <p:strVal val="ppt_y"/>
                                          </p:val>
                                        </p:tav>
                                        <p:tav tm="100000">
                                          <p:val>
                                            <p:strVal val="ppt_y"/>
                                          </p:val>
                                        </p:tav>
                                      </p:tavLst>
                                    </p:anim>
                                    <p:set>
                                      <p:cBhvr>
                                        <p:cTn id="522" dur="1" fill="hold">
                                          <p:stCondLst>
                                            <p:cond delay="2249"/>
                                          </p:stCondLst>
                                        </p:cTn>
                                        <p:tgtEl>
                                          <p:spTgt spid="52"/>
                                        </p:tgtEl>
                                        <p:attrNameLst>
                                          <p:attrName>style.visibility</p:attrName>
                                        </p:attrNameLst>
                                      </p:cBhvr>
                                      <p:to>
                                        <p:strVal val="hidden"/>
                                      </p:to>
                                    </p:set>
                                  </p:childTnLst>
                                </p:cTn>
                              </p:par>
                              <p:par>
                                <p:cTn id="523" presetID="2" presetClass="exit" presetSubtype="2" fill="hold" grpId="2" nodeType="withEffect">
                                  <p:stCondLst>
                                    <p:cond delay="0"/>
                                  </p:stCondLst>
                                  <p:childTnLst>
                                    <p:anim calcmode="lin" valueType="num">
                                      <p:cBhvr additive="base">
                                        <p:cTn id="524" dur="2250"/>
                                        <p:tgtEl>
                                          <p:spTgt spid="56"/>
                                        </p:tgtEl>
                                        <p:attrNameLst>
                                          <p:attrName>ppt_x</p:attrName>
                                        </p:attrNameLst>
                                      </p:cBhvr>
                                      <p:tavLst>
                                        <p:tav tm="0">
                                          <p:val>
                                            <p:strVal val="ppt_x"/>
                                          </p:val>
                                        </p:tav>
                                        <p:tav tm="100000">
                                          <p:val>
                                            <p:strVal val="1+ppt_w/2"/>
                                          </p:val>
                                        </p:tav>
                                      </p:tavLst>
                                    </p:anim>
                                    <p:anim calcmode="lin" valueType="num">
                                      <p:cBhvr additive="base">
                                        <p:cTn id="525" dur="2250"/>
                                        <p:tgtEl>
                                          <p:spTgt spid="56"/>
                                        </p:tgtEl>
                                        <p:attrNameLst>
                                          <p:attrName>ppt_y</p:attrName>
                                        </p:attrNameLst>
                                      </p:cBhvr>
                                      <p:tavLst>
                                        <p:tav tm="0">
                                          <p:val>
                                            <p:strVal val="ppt_y"/>
                                          </p:val>
                                        </p:tav>
                                        <p:tav tm="100000">
                                          <p:val>
                                            <p:strVal val="ppt_y"/>
                                          </p:val>
                                        </p:tav>
                                      </p:tavLst>
                                    </p:anim>
                                    <p:set>
                                      <p:cBhvr>
                                        <p:cTn id="526" dur="1" fill="hold">
                                          <p:stCondLst>
                                            <p:cond delay="2249"/>
                                          </p:stCondLst>
                                        </p:cTn>
                                        <p:tgtEl>
                                          <p:spTgt spid="56"/>
                                        </p:tgtEl>
                                        <p:attrNameLst>
                                          <p:attrName>style.visibility</p:attrName>
                                        </p:attrNameLst>
                                      </p:cBhvr>
                                      <p:to>
                                        <p:strVal val="hidden"/>
                                      </p:to>
                                    </p:set>
                                  </p:childTnLst>
                                </p:cTn>
                              </p:par>
                              <p:par>
                                <p:cTn id="527" presetID="2" presetClass="exit" presetSubtype="2" fill="hold" grpId="2" nodeType="withEffect">
                                  <p:stCondLst>
                                    <p:cond delay="0"/>
                                  </p:stCondLst>
                                  <p:childTnLst>
                                    <p:anim calcmode="lin" valueType="num">
                                      <p:cBhvr additive="base">
                                        <p:cTn id="528" dur="2250"/>
                                        <p:tgtEl>
                                          <p:spTgt spid="57"/>
                                        </p:tgtEl>
                                        <p:attrNameLst>
                                          <p:attrName>ppt_x</p:attrName>
                                        </p:attrNameLst>
                                      </p:cBhvr>
                                      <p:tavLst>
                                        <p:tav tm="0">
                                          <p:val>
                                            <p:strVal val="ppt_x"/>
                                          </p:val>
                                        </p:tav>
                                        <p:tav tm="100000">
                                          <p:val>
                                            <p:strVal val="1+ppt_w/2"/>
                                          </p:val>
                                        </p:tav>
                                      </p:tavLst>
                                    </p:anim>
                                    <p:anim calcmode="lin" valueType="num">
                                      <p:cBhvr additive="base">
                                        <p:cTn id="529" dur="2250"/>
                                        <p:tgtEl>
                                          <p:spTgt spid="57"/>
                                        </p:tgtEl>
                                        <p:attrNameLst>
                                          <p:attrName>ppt_y</p:attrName>
                                        </p:attrNameLst>
                                      </p:cBhvr>
                                      <p:tavLst>
                                        <p:tav tm="0">
                                          <p:val>
                                            <p:strVal val="ppt_y"/>
                                          </p:val>
                                        </p:tav>
                                        <p:tav tm="100000">
                                          <p:val>
                                            <p:strVal val="ppt_y"/>
                                          </p:val>
                                        </p:tav>
                                      </p:tavLst>
                                    </p:anim>
                                    <p:set>
                                      <p:cBhvr>
                                        <p:cTn id="530" dur="1" fill="hold">
                                          <p:stCondLst>
                                            <p:cond delay="2249"/>
                                          </p:stCondLst>
                                        </p:cTn>
                                        <p:tgtEl>
                                          <p:spTgt spid="57"/>
                                        </p:tgtEl>
                                        <p:attrNameLst>
                                          <p:attrName>style.visibility</p:attrName>
                                        </p:attrNameLst>
                                      </p:cBhvr>
                                      <p:to>
                                        <p:strVal val="hidden"/>
                                      </p:to>
                                    </p:set>
                                  </p:childTnLst>
                                </p:cTn>
                              </p:par>
                              <p:par>
                                <p:cTn id="531" presetID="2" presetClass="exit" presetSubtype="2" fill="hold" grpId="2" nodeType="withEffect">
                                  <p:stCondLst>
                                    <p:cond delay="0"/>
                                  </p:stCondLst>
                                  <p:childTnLst>
                                    <p:anim calcmode="lin" valueType="num">
                                      <p:cBhvr additive="base">
                                        <p:cTn id="532" dur="2250"/>
                                        <p:tgtEl>
                                          <p:spTgt spid="58"/>
                                        </p:tgtEl>
                                        <p:attrNameLst>
                                          <p:attrName>ppt_x</p:attrName>
                                        </p:attrNameLst>
                                      </p:cBhvr>
                                      <p:tavLst>
                                        <p:tav tm="0">
                                          <p:val>
                                            <p:strVal val="ppt_x"/>
                                          </p:val>
                                        </p:tav>
                                        <p:tav tm="100000">
                                          <p:val>
                                            <p:strVal val="1+ppt_w/2"/>
                                          </p:val>
                                        </p:tav>
                                      </p:tavLst>
                                    </p:anim>
                                    <p:anim calcmode="lin" valueType="num">
                                      <p:cBhvr additive="base">
                                        <p:cTn id="533" dur="2250"/>
                                        <p:tgtEl>
                                          <p:spTgt spid="58"/>
                                        </p:tgtEl>
                                        <p:attrNameLst>
                                          <p:attrName>ppt_y</p:attrName>
                                        </p:attrNameLst>
                                      </p:cBhvr>
                                      <p:tavLst>
                                        <p:tav tm="0">
                                          <p:val>
                                            <p:strVal val="ppt_y"/>
                                          </p:val>
                                        </p:tav>
                                        <p:tav tm="100000">
                                          <p:val>
                                            <p:strVal val="ppt_y"/>
                                          </p:val>
                                        </p:tav>
                                      </p:tavLst>
                                    </p:anim>
                                    <p:set>
                                      <p:cBhvr>
                                        <p:cTn id="534" dur="1" fill="hold">
                                          <p:stCondLst>
                                            <p:cond delay="2249"/>
                                          </p:stCondLst>
                                        </p:cTn>
                                        <p:tgtEl>
                                          <p:spTgt spid="58"/>
                                        </p:tgtEl>
                                        <p:attrNameLst>
                                          <p:attrName>style.visibility</p:attrName>
                                        </p:attrNameLst>
                                      </p:cBhvr>
                                      <p:to>
                                        <p:strVal val="hidden"/>
                                      </p:to>
                                    </p:set>
                                  </p:childTnLst>
                                </p:cTn>
                              </p:par>
                              <p:par>
                                <p:cTn id="535" presetID="2" presetClass="exit" presetSubtype="2" fill="hold" grpId="2" nodeType="withEffect">
                                  <p:stCondLst>
                                    <p:cond delay="0"/>
                                  </p:stCondLst>
                                  <p:childTnLst>
                                    <p:anim calcmode="lin" valueType="num">
                                      <p:cBhvr additive="base">
                                        <p:cTn id="536" dur="2250"/>
                                        <p:tgtEl>
                                          <p:spTgt spid="59"/>
                                        </p:tgtEl>
                                        <p:attrNameLst>
                                          <p:attrName>ppt_x</p:attrName>
                                        </p:attrNameLst>
                                      </p:cBhvr>
                                      <p:tavLst>
                                        <p:tav tm="0">
                                          <p:val>
                                            <p:strVal val="ppt_x"/>
                                          </p:val>
                                        </p:tav>
                                        <p:tav tm="100000">
                                          <p:val>
                                            <p:strVal val="1+ppt_w/2"/>
                                          </p:val>
                                        </p:tav>
                                      </p:tavLst>
                                    </p:anim>
                                    <p:anim calcmode="lin" valueType="num">
                                      <p:cBhvr additive="base">
                                        <p:cTn id="537" dur="2250"/>
                                        <p:tgtEl>
                                          <p:spTgt spid="59"/>
                                        </p:tgtEl>
                                        <p:attrNameLst>
                                          <p:attrName>ppt_y</p:attrName>
                                        </p:attrNameLst>
                                      </p:cBhvr>
                                      <p:tavLst>
                                        <p:tav tm="0">
                                          <p:val>
                                            <p:strVal val="ppt_y"/>
                                          </p:val>
                                        </p:tav>
                                        <p:tav tm="100000">
                                          <p:val>
                                            <p:strVal val="ppt_y"/>
                                          </p:val>
                                        </p:tav>
                                      </p:tavLst>
                                    </p:anim>
                                    <p:set>
                                      <p:cBhvr>
                                        <p:cTn id="538" dur="1" fill="hold">
                                          <p:stCondLst>
                                            <p:cond delay="2249"/>
                                          </p:stCondLst>
                                        </p:cTn>
                                        <p:tgtEl>
                                          <p:spTgt spid="59"/>
                                        </p:tgtEl>
                                        <p:attrNameLst>
                                          <p:attrName>style.visibility</p:attrName>
                                        </p:attrNameLst>
                                      </p:cBhvr>
                                      <p:to>
                                        <p:strVal val="hidden"/>
                                      </p:to>
                                    </p:set>
                                  </p:childTnLst>
                                </p:cTn>
                              </p:par>
                              <p:par>
                                <p:cTn id="539" presetID="2" presetClass="exit" presetSubtype="2" fill="hold" grpId="2" nodeType="withEffect">
                                  <p:stCondLst>
                                    <p:cond delay="0"/>
                                  </p:stCondLst>
                                  <p:childTnLst>
                                    <p:anim calcmode="lin" valueType="num">
                                      <p:cBhvr additive="base">
                                        <p:cTn id="540" dur="2250"/>
                                        <p:tgtEl>
                                          <p:spTgt spid="60"/>
                                        </p:tgtEl>
                                        <p:attrNameLst>
                                          <p:attrName>ppt_x</p:attrName>
                                        </p:attrNameLst>
                                      </p:cBhvr>
                                      <p:tavLst>
                                        <p:tav tm="0">
                                          <p:val>
                                            <p:strVal val="ppt_x"/>
                                          </p:val>
                                        </p:tav>
                                        <p:tav tm="100000">
                                          <p:val>
                                            <p:strVal val="1+ppt_w/2"/>
                                          </p:val>
                                        </p:tav>
                                      </p:tavLst>
                                    </p:anim>
                                    <p:anim calcmode="lin" valueType="num">
                                      <p:cBhvr additive="base">
                                        <p:cTn id="541" dur="2250"/>
                                        <p:tgtEl>
                                          <p:spTgt spid="60"/>
                                        </p:tgtEl>
                                        <p:attrNameLst>
                                          <p:attrName>ppt_y</p:attrName>
                                        </p:attrNameLst>
                                      </p:cBhvr>
                                      <p:tavLst>
                                        <p:tav tm="0">
                                          <p:val>
                                            <p:strVal val="ppt_y"/>
                                          </p:val>
                                        </p:tav>
                                        <p:tav tm="100000">
                                          <p:val>
                                            <p:strVal val="ppt_y"/>
                                          </p:val>
                                        </p:tav>
                                      </p:tavLst>
                                    </p:anim>
                                    <p:set>
                                      <p:cBhvr>
                                        <p:cTn id="542" dur="1" fill="hold">
                                          <p:stCondLst>
                                            <p:cond delay="2249"/>
                                          </p:stCondLst>
                                        </p:cTn>
                                        <p:tgtEl>
                                          <p:spTgt spid="60"/>
                                        </p:tgtEl>
                                        <p:attrNameLst>
                                          <p:attrName>style.visibility</p:attrName>
                                        </p:attrNameLst>
                                      </p:cBhvr>
                                      <p:to>
                                        <p:strVal val="hidden"/>
                                      </p:to>
                                    </p:set>
                                  </p:childTnLst>
                                </p:cTn>
                              </p:par>
                              <p:par>
                                <p:cTn id="543" presetID="2" presetClass="exit" presetSubtype="2" fill="hold" grpId="2" nodeType="withEffect">
                                  <p:stCondLst>
                                    <p:cond delay="0"/>
                                  </p:stCondLst>
                                  <p:childTnLst>
                                    <p:anim calcmode="lin" valueType="num">
                                      <p:cBhvr additive="base">
                                        <p:cTn id="544" dur="2250"/>
                                        <p:tgtEl>
                                          <p:spTgt spid="61"/>
                                        </p:tgtEl>
                                        <p:attrNameLst>
                                          <p:attrName>ppt_x</p:attrName>
                                        </p:attrNameLst>
                                      </p:cBhvr>
                                      <p:tavLst>
                                        <p:tav tm="0">
                                          <p:val>
                                            <p:strVal val="ppt_x"/>
                                          </p:val>
                                        </p:tav>
                                        <p:tav tm="100000">
                                          <p:val>
                                            <p:strVal val="1+ppt_w/2"/>
                                          </p:val>
                                        </p:tav>
                                      </p:tavLst>
                                    </p:anim>
                                    <p:anim calcmode="lin" valueType="num">
                                      <p:cBhvr additive="base">
                                        <p:cTn id="545" dur="2250"/>
                                        <p:tgtEl>
                                          <p:spTgt spid="61"/>
                                        </p:tgtEl>
                                        <p:attrNameLst>
                                          <p:attrName>ppt_y</p:attrName>
                                        </p:attrNameLst>
                                      </p:cBhvr>
                                      <p:tavLst>
                                        <p:tav tm="0">
                                          <p:val>
                                            <p:strVal val="ppt_y"/>
                                          </p:val>
                                        </p:tav>
                                        <p:tav tm="100000">
                                          <p:val>
                                            <p:strVal val="ppt_y"/>
                                          </p:val>
                                        </p:tav>
                                      </p:tavLst>
                                    </p:anim>
                                    <p:set>
                                      <p:cBhvr>
                                        <p:cTn id="546" dur="1" fill="hold">
                                          <p:stCondLst>
                                            <p:cond delay="2249"/>
                                          </p:stCondLst>
                                        </p:cTn>
                                        <p:tgtEl>
                                          <p:spTgt spid="61"/>
                                        </p:tgtEl>
                                        <p:attrNameLst>
                                          <p:attrName>style.visibility</p:attrName>
                                        </p:attrNameLst>
                                      </p:cBhvr>
                                      <p:to>
                                        <p:strVal val="hidden"/>
                                      </p:to>
                                    </p:set>
                                  </p:childTnLst>
                                </p:cTn>
                              </p:par>
                              <p:par>
                                <p:cTn id="547" presetID="2" presetClass="exit" presetSubtype="2" fill="hold" grpId="2" nodeType="withEffect">
                                  <p:stCondLst>
                                    <p:cond delay="0"/>
                                  </p:stCondLst>
                                  <p:childTnLst>
                                    <p:anim calcmode="lin" valueType="num">
                                      <p:cBhvr additive="base">
                                        <p:cTn id="548" dur="2250"/>
                                        <p:tgtEl>
                                          <p:spTgt spid="62"/>
                                        </p:tgtEl>
                                        <p:attrNameLst>
                                          <p:attrName>ppt_x</p:attrName>
                                        </p:attrNameLst>
                                      </p:cBhvr>
                                      <p:tavLst>
                                        <p:tav tm="0">
                                          <p:val>
                                            <p:strVal val="ppt_x"/>
                                          </p:val>
                                        </p:tav>
                                        <p:tav tm="100000">
                                          <p:val>
                                            <p:strVal val="1+ppt_w/2"/>
                                          </p:val>
                                        </p:tav>
                                      </p:tavLst>
                                    </p:anim>
                                    <p:anim calcmode="lin" valueType="num">
                                      <p:cBhvr additive="base">
                                        <p:cTn id="549" dur="2250"/>
                                        <p:tgtEl>
                                          <p:spTgt spid="62"/>
                                        </p:tgtEl>
                                        <p:attrNameLst>
                                          <p:attrName>ppt_y</p:attrName>
                                        </p:attrNameLst>
                                      </p:cBhvr>
                                      <p:tavLst>
                                        <p:tav tm="0">
                                          <p:val>
                                            <p:strVal val="ppt_y"/>
                                          </p:val>
                                        </p:tav>
                                        <p:tav tm="100000">
                                          <p:val>
                                            <p:strVal val="ppt_y"/>
                                          </p:val>
                                        </p:tav>
                                      </p:tavLst>
                                    </p:anim>
                                    <p:set>
                                      <p:cBhvr>
                                        <p:cTn id="550" dur="1" fill="hold">
                                          <p:stCondLst>
                                            <p:cond delay="2249"/>
                                          </p:stCondLst>
                                        </p:cTn>
                                        <p:tgtEl>
                                          <p:spTgt spid="62"/>
                                        </p:tgtEl>
                                        <p:attrNameLst>
                                          <p:attrName>style.visibility</p:attrName>
                                        </p:attrNameLst>
                                      </p:cBhvr>
                                      <p:to>
                                        <p:strVal val="hidden"/>
                                      </p:to>
                                    </p:set>
                                  </p:childTnLst>
                                </p:cTn>
                              </p:par>
                              <p:par>
                                <p:cTn id="551" presetID="2" presetClass="exit" presetSubtype="2" fill="hold" grpId="2" nodeType="withEffect">
                                  <p:stCondLst>
                                    <p:cond delay="0"/>
                                  </p:stCondLst>
                                  <p:childTnLst>
                                    <p:anim calcmode="lin" valueType="num">
                                      <p:cBhvr additive="base">
                                        <p:cTn id="552" dur="2250"/>
                                        <p:tgtEl>
                                          <p:spTgt spid="63"/>
                                        </p:tgtEl>
                                        <p:attrNameLst>
                                          <p:attrName>ppt_x</p:attrName>
                                        </p:attrNameLst>
                                      </p:cBhvr>
                                      <p:tavLst>
                                        <p:tav tm="0">
                                          <p:val>
                                            <p:strVal val="ppt_x"/>
                                          </p:val>
                                        </p:tav>
                                        <p:tav tm="100000">
                                          <p:val>
                                            <p:strVal val="1+ppt_w/2"/>
                                          </p:val>
                                        </p:tav>
                                      </p:tavLst>
                                    </p:anim>
                                    <p:anim calcmode="lin" valueType="num">
                                      <p:cBhvr additive="base">
                                        <p:cTn id="553" dur="2250"/>
                                        <p:tgtEl>
                                          <p:spTgt spid="63"/>
                                        </p:tgtEl>
                                        <p:attrNameLst>
                                          <p:attrName>ppt_y</p:attrName>
                                        </p:attrNameLst>
                                      </p:cBhvr>
                                      <p:tavLst>
                                        <p:tav tm="0">
                                          <p:val>
                                            <p:strVal val="ppt_y"/>
                                          </p:val>
                                        </p:tav>
                                        <p:tav tm="100000">
                                          <p:val>
                                            <p:strVal val="ppt_y"/>
                                          </p:val>
                                        </p:tav>
                                      </p:tavLst>
                                    </p:anim>
                                    <p:set>
                                      <p:cBhvr>
                                        <p:cTn id="554" dur="1" fill="hold">
                                          <p:stCondLst>
                                            <p:cond delay="2249"/>
                                          </p:stCondLst>
                                        </p:cTn>
                                        <p:tgtEl>
                                          <p:spTgt spid="63"/>
                                        </p:tgtEl>
                                        <p:attrNameLst>
                                          <p:attrName>style.visibility</p:attrName>
                                        </p:attrNameLst>
                                      </p:cBhvr>
                                      <p:to>
                                        <p:strVal val="hidden"/>
                                      </p:to>
                                    </p:set>
                                  </p:childTnLst>
                                </p:cTn>
                              </p:par>
                              <p:par>
                                <p:cTn id="555" presetID="2" presetClass="exit" presetSubtype="2" fill="hold" grpId="2" nodeType="withEffect">
                                  <p:stCondLst>
                                    <p:cond delay="0"/>
                                  </p:stCondLst>
                                  <p:childTnLst>
                                    <p:anim calcmode="lin" valueType="num">
                                      <p:cBhvr additive="base">
                                        <p:cTn id="556" dur="2250"/>
                                        <p:tgtEl>
                                          <p:spTgt spid="64"/>
                                        </p:tgtEl>
                                        <p:attrNameLst>
                                          <p:attrName>ppt_x</p:attrName>
                                        </p:attrNameLst>
                                      </p:cBhvr>
                                      <p:tavLst>
                                        <p:tav tm="0">
                                          <p:val>
                                            <p:strVal val="ppt_x"/>
                                          </p:val>
                                        </p:tav>
                                        <p:tav tm="100000">
                                          <p:val>
                                            <p:strVal val="1+ppt_w/2"/>
                                          </p:val>
                                        </p:tav>
                                      </p:tavLst>
                                    </p:anim>
                                    <p:anim calcmode="lin" valueType="num">
                                      <p:cBhvr additive="base">
                                        <p:cTn id="557" dur="2250"/>
                                        <p:tgtEl>
                                          <p:spTgt spid="64"/>
                                        </p:tgtEl>
                                        <p:attrNameLst>
                                          <p:attrName>ppt_y</p:attrName>
                                        </p:attrNameLst>
                                      </p:cBhvr>
                                      <p:tavLst>
                                        <p:tav tm="0">
                                          <p:val>
                                            <p:strVal val="ppt_y"/>
                                          </p:val>
                                        </p:tav>
                                        <p:tav tm="100000">
                                          <p:val>
                                            <p:strVal val="ppt_y"/>
                                          </p:val>
                                        </p:tav>
                                      </p:tavLst>
                                    </p:anim>
                                    <p:set>
                                      <p:cBhvr>
                                        <p:cTn id="558" dur="1" fill="hold">
                                          <p:stCondLst>
                                            <p:cond delay="2249"/>
                                          </p:stCondLst>
                                        </p:cTn>
                                        <p:tgtEl>
                                          <p:spTgt spid="64"/>
                                        </p:tgtEl>
                                        <p:attrNameLst>
                                          <p:attrName>style.visibility</p:attrName>
                                        </p:attrNameLst>
                                      </p:cBhvr>
                                      <p:to>
                                        <p:strVal val="hidden"/>
                                      </p:to>
                                    </p:set>
                                  </p:childTnLst>
                                </p:cTn>
                              </p:par>
                              <p:par>
                                <p:cTn id="559" presetID="2" presetClass="exit" presetSubtype="2" fill="hold" grpId="2" nodeType="withEffect">
                                  <p:stCondLst>
                                    <p:cond delay="0"/>
                                  </p:stCondLst>
                                  <p:childTnLst>
                                    <p:anim calcmode="lin" valueType="num">
                                      <p:cBhvr additive="base">
                                        <p:cTn id="560" dur="2250"/>
                                        <p:tgtEl>
                                          <p:spTgt spid="65"/>
                                        </p:tgtEl>
                                        <p:attrNameLst>
                                          <p:attrName>ppt_x</p:attrName>
                                        </p:attrNameLst>
                                      </p:cBhvr>
                                      <p:tavLst>
                                        <p:tav tm="0">
                                          <p:val>
                                            <p:strVal val="ppt_x"/>
                                          </p:val>
                                        </p:tav>
                                        <p:tav tm="100000">
                                          <p:val>
                                            <p:strVal val="1+ppt_w/2"/>
                                          </p:val>
                                        </p:tav>
                                      </p:tavLst>
                                    </p:anim>
                                    <p:anim calcmode="lin" valueType="num">
                                      <p:cBhvr additive="base">
                                        <p:cTn id="561" dur="2250"/>
                                        <p:tgtEl>
                                          <p:spTgt spid="65"/>
                                        </p:tgtEl>
                                        <p:attrNameLst>
                                          <p:attrName>ppt_y</p:attrName>
                                        </p:attrNameLst>
                                      </p:cBhvr>
                                      <p:tavLst>
                                        <p:tav tm="0">
                                          <p:val>
                                            <p:strVal val="ppt_y"/>
                                          </p:val>
                                        </p:tav>
                                        <p:tav tm="100000">
                                          <p:val>
                                            <p:strVal val="ppt_y"/>
                                          </p:val>
                                        </p:tav>
                                      </p:tavLst>
                                    </p:anim>
                                    <p:set>
                                      <p:cBhvr>
                                        <p:cTn id="562" dur="1" fill="hold">
                                          <p:stCondLst>
                                            <p:cond delay="2249"/>
                                          </p:stCondLst>
                                        </p:cTn>
                                        <p:tgtEl>
                                          <p:spTgt spid="65"/>
                                        </p:tgtEl>
                                        <p:attrNameLst>
                                          <p:attrName>style.visibility</p:attrName>
                                        </p:attrNameLst>
                                      </p:cBhvr>
                                      <p:to>
                                        <p:strVal val="hidden"/>
                                      </p:to>
                                    </p:set>
                                  </p:childTnLst>
                                </p:cTn>
                              </p:par>
                              <p:par>
                                <p:cTn id="563" presetID="2" presetClass="exit" presetSubtype="2" fill="hold" grpId="2" nodeType="withEffect">
                                  <p:stCondLst>
                                    <p:cond delay="0"/>
                                  </p:stCondLst>
                                  <p:childTnLst>
                                    <p:anim calcmode="lin" valueType="num">
                                      <p:cBhvr additive="base">
                                        <p:cTn id="564" dur="2250"/>
                                        <p:tgtEl>
                                          <p:spTgt spid="66"/>
                                        </p:tgtEl>
                                        <p:attrNameLst>
                                          <p:attrName>ppt_x</p:attrName>
                                        </p:attrNameLst>
                                      </p:cBhvr>
                                      <p:tavLst>
                                        <p:tav tm="0">
                                          <p:val>
                                            <p:strVal val="ppt_x"/>
                                          </p:val>
                                        </p:tav>
                                        <p:tav tm="100000">
                                          <p:val>
                                            <p:strVal val="1+ppt_w/2"/>
                                          </p:val>
                                        </p:tav>
                                      </p:tavLst>
                                    </p:anim>
                                    <p:anim calcmode="lin" valueType="num">
                                      <p:cBhvr additive="base">
                                        <p:cTn id="565" dur="2250"/>
                                        <p:tgtEl>
                                          <p:spTgt spid="66"/>
                                        </p:tgtEl>
                                        <p:attrNameLst>
                                          <p:attrName>ppt_y</p:attrName>
                                        </p:attrNameLst>
                                      </p:cBhvr>
                                      <p:tavLst>
                                        <p:tav tm="0">
                                          <p:val>
                                            <p:strVal val="ppt_y"/>
                                          </p:val>
                                        </p:tav>
                                        <p:tav tm="100000">
                                          <p:val>
                                            <p:strVal val="ppt_y"/>
                                          </p:val>
                                        </p:tav>
                                      </p:tavLst>
                                    </p:anim>
                                    <p:set>
                                      <p:cBhvr>
                                        <p:cTn id="566" dur="1" fill="hold">
                                          <p:stCondLst>
                                            <p:cond delay="2249"/>
                                          </p:stCondLst>
                                        </p:cTn>
                                        <p:tgtEl>
                                          <p:spTgt spid="66"/>
                                        </p:tgtEl>
                                        <p:attrNameLst>
                                          <p:attrName>style.visibility</p:attrName>
                                        </p:attrNameLst>
                                      </p:cBhvr>
                                      <p:to>
                                        <p:strVal val="hidden"/>
                                      </p:to>
                                    </p:set>
                                  </p:childTnLst>
                                </p:cTn>
                              </p:par>
                              <p:par>
                                <p:cTn id="567" presetID="2" presetClass="exit" presetSubtype="2" fill="hold" grpId="2" nodeType="withEffect">
                                  <p:stCondLst>
                                    <p:cond delay="0"/>
                                  </p:stCondLst>
                                  <p:childTnLst>
                                    <p:anim calcmode="lin" valueType="num">
                                      <p:cBhvr additive="base">
                                        <p:cTn id="568" dur="2250"/>
                                        <p:tgtEl>
                                          <p:spTgt spid="67"/>
                                        </p:tgtEl>
                                        <p:attrNameLst>
                                          <p:attrName>ppt_x</p:attrName>
                                        </p:attrNameLst>
                                      </p:cBhvr>
                                      <p:tavLst>
                                        <p:tav tm="0">
                                          <p:val>
                                            <p:strVal val="ppt_x"/>
                                          </p:val>
                                        </p:tav>
                                        <p:tav tm="100000">
                                          <p:val>
                                            <p:strVal val="1+ppt_w/2"/>
                                          </p:val>
                                        </p:tav>
                                      </p:tavLst>
                                    </p:anim>
                                    <p:anim calcmode="lin" valueType="num">
                                      <p:cBhvr additive="base">
                                        <p:cTn id="569" dur="2250"/>
                                        <p:tgtEl>
                                          <p:spTgt spid="67"/>
                                        </p:tgtEl>
                                        <p:attrNameLst>
                                          <p:attrName>ppt_y</p:attrName>
                                        </p:attrNameLst>
                                      </p:cBhvr>
                                      <p:tavLst>
                                        <p:tav tm="0">
                                          <p:val>
                                            <p:strVal val="ppt_y"/>
                                          </p:val>
                                        </p:tav>
                                        <p:tav tm="100000">
                                          <p:val>
                                            <p:strVal val="ppt_y"/>
                                          </p:val>
                                        </p:tav>
                                      </p:tavLst>
                                    </p:anim>
                                    <p:set>
                                      <p:cBhvr>
                                        <p:cTn id="570" dur="1" fill="hold">
                                          <p:stCondLst>
                                            <p:cond delay="2249"/>
                                          </p:stCondLst>
                                        </p:cTn>
                                        <p:tgtEl>
                                          <p:spTgt spid="67"/>
                                        </p:tgtEl>
                                        <p:attrNameLst>
                                          <p:attrName>style.visibility</p:attrName>
                                        </p:attrNameLst>
                                      </p:cBhvr>
                                      <p:to>
                                        <p:strVal val="hidden"/>
                                      </p:to>
                                    </p:set>
                                  </p:childTnLst>
                                </p:cTn>
                              </p:par>
                              <p:par>
                                <p:cTn id="571" presetID="2" presetClass="exit" presetSubtype="2" fill="hold" grpId="2" nodeType="withEffect">
                                  <p:stCondLst>
                                    <p:cond delay="0"/>
                                  </p:stCondLst>
                                  <p:childTnLst>
                                    <p:anim calcmode="lin" valueType="num">
                                      <p:cBhvr additive="base">
                                        <p:cTn id="572" dur="2250"/>
                                        <p:tgtEl>
                                          <p:spTgt spid="68"/>
                                        </p:tgtEl>
                                        <p:attrNameLst>
                                          <p:attrName>ppt_x</p:attrName>
                                        </p:attrNameLst>
                                      </p:cBhvr>
                                      <p:tavLst>
                                        <p:tav tm="0">
                                          <p:val>
                                            <p:strVal val="ppt_x"/>
                                          </p:val>
                                        </p:tav>
                                        <p:tav tm="100000">
                                          <p:val>
                                            <p:strVal val="1+ppt_w/2"/>
                                          </p:val>
                                        </p:tav>
                                      </p:tavLst>
                                    </p:anim>
                                    <p:anim calcmode="lin" valueType="num">
                                      <p:cBhvr additive="base">
                                        <p:cTn id="573" dur="2250"/>
                                        <p:tgtEl>
                                          <p:spTgt spid="68"/>
                                        </p:tgtEl>
                                        <p:attrNameLst>
                                          <p:attrName>ppt_y</p:attrName>
                                        </p:attrNameLst>
                                      </p:cBhvr>
                                      <p:tavLst>
                                        <p:tav tm="0">
                                          <p:val>
                                            <p:strVal val="ppt_y"/>
                                          </p:val>
                                        </p:tav>
                                        <p:tav tm="100000">
                                          <p:val>
                                            <p:strVal val="ppt_y"/>
                                          </p:val>
                                        </p:tav>
                                      </p:tavLst>
                                    </p:anim>
                                    <p:set>
                                      <p:cBhvr>
                                        <p:cTn id="574" dur="1" fill="hold">
                                          <p:stCondLst>
                                            <p:cond delay="2249"/>
                                          </p:stCondLst>
                                        </p:cTn>
                                        <p:tgtEl>
                                          <p:spTgt spid="68"/>
                                        </p:tgtEl>
                                        <p:attrNameLst>
                                          <p:attrName>style.visibility</p:attrName>
                                        </p:attrNameLst>
                                      </p:cBhvr>
                                      <p:to>
                                        <p:strVal val="hidden"/>
                                      </p:to>
                                    </p:set>
                                  </p:childTnLst>
                                </p:cTn>
                              </p:par>
                              <p:par>
                                <p:cTn id="575" presetID="2" presetClass="exit" presetSubtype="2" fill="hold" grpId="2" nodeType="withEffect">
                                  <p:stCondLst>
                                    <p:cond delay="0"/>
                                  </p:stCondLst>
                                  <p:childTnLst>
                                    <p:anim calcmode="lin" valueType="num">
                                      <p:cBhvr additive="base">
                                        <p:cTn id="576" dur="2250"/>
                                        <p:tgtEl>
                                          <p:spTgt spid="69"/>
                                        </p:tgtEl>
                                        <p:attrNameLst>
                                          <p:attrName>ppt_x</p:attrName>
                                        </p:attrNameLst>
                                      </p:cBhvr>
                                      <p:tavLst>
                                        <p:tav tm="0">
                                          <p:val>
                                            <p:strVal val="ppt_x"/>
                                          </p:val>
                                        </p:tav>
                                        <p:tav tm="100000">
                                          <p:val>
                                            <p:strVal val="1+ppt_w/2"/>
                                          </p:val>
                                        </p:tav>
                                      </p:tavLst>
                                    </p:anim>
                                    <p:anim calcmode="lin" valueType="num">
                                      <p:cBhvr additive="base">
                                        <p:cTn id="577" dur="2250"/>
                                        <p:tgtEl>
                                          <p:spTgt spid="69"/>
                                        </p:tgtEl>
                                        <p:attrNameLst>
                                          <p:attrName>ppt_y</p:attrName>
                                        </p:attrNameLst>
                                      </p:cBhvr>
                                      <p:tavLst>
                                        <p:tav tm="0">
                                          <p:val>
                                            <p:strVal val="ppt_y"/>
                                          </p:val>
                                        </p:tav>
                                        <p:tav tm="100000">
                                          <p:val>
                                            <p:strVal val="ppt_y"/>
                                          </p:val>
                                        </p:tav>
                                      </p:tavLst>
                                    </p:anim>
                                    <p:set>
                                      <p:cBhvr>
                                        <p:cTn id="578" dur="1" fill="hold">
                                          <p:stCondLst>
                                            <p:cond delay="2249"/>
                                          </p:stCondLst>
                                        </p:cTn>
                                        <p:tgtEl>
                                          <p:spTgt spid="69"/>
                                        </p:tgtEl>
                                        <p:attrNameLst>
                                          <p:attrName>style.visibility</p:attrName>
                                        </p:attrNameLst>
                                      </p:cBhvr>
                                      <p:to>
                                        <p:strVal val="hidden"/>
                                      </p:to>
                                    </p:set>
                                  </p:childTnLst>
                                </p:cTn>
                              </p:par>
                              <p:par>
                                <p:cTn id="579" presetID="2" presetClass="exit" presetSubtype="8" fill="hold" grpId="2" nodeType="withEffect">
                                  <p:stCondLst>
                                    <p:cond delay="0"/>
                                  </p:stCondLst>
                                  <p:childTnLst>
                                    <p:anim calcmode="lin" valueType="num">
                                      <p:cBhvr additive="base">
                                        <p:cTn id="580" dur="2250"/>
                                        <p:tgtEl>
                                          <p:spTgt spid="2"/>
                                        </p:tgtEl>
                                        <p:attrNameLst>
                                          <p:attrName>ppt_x</p:attrName>
                                        </p:attrNameLst>
                                      </p:cBhvr>
                                      <p:tavLst>
                                        <p:tav tm="0">
                                          <p:val>
                                            <p:strVal val="ppt_x"/>
                                          </p:val>
                                        </p:tav>
                                        <p:tav tm="100000">
                                          <p:val>
                                            <p:strVal val="0-ppt_w/2"/>
                                          </p:val>
                                        </p:tav>
                                      </p:tavLst>
                                    </p:anim>
                                    <p:anim calcmode="lin" valueType="num">
                                      <p:cBhvr additive="base">
                                        <p:cTn id="581" dur="2250"/>
                                        <p:tgtEl>
                                          <p:spTgt spid="2"/>
                                        </p:tgtEl>
                                        <p:attrNameLst>
                                          <p:attrName>ppt_y</p:attrName>
                                        </p:attrNameLst>
                                      </p:cBhvr>
                                      <p:tavLst>
                                        <p:tav tm="0">
                                          <p:val>
                                            <p:strVal val="ppt_y"/>
                                          </p:val>
                                        </p:tav>
                                        <p:tav tm="100000">
                                          <p:val>
                                            <p:strVal val="ppt_y"/>
                                          </p:val>
                                        </p:tav>
                                      </p:tavLst>
                                    </p:anim>
                                    <p:set>
                                      <p:cBhvr>
                                        <p:cTn id="582" dur="1" fill="hold">
                                          <p:stCondLst>
                                            <p:cond delay="2249"/>
                                          </p:stCondLst>
                                        </p:cTn>
                                        <p:tgtEl>
                                          <p:spTgt spid="2"/>
                                        </p:tgtEl>
                                        <p:attrNameLst>
                                          <p:attrName>style.visibility</p:attrName>
                                        </p:attrNameLst>
                                      </p:cBhvr>
                                      <p:to>
                                        <p:strVal val="hidden"/>
                                      </p:to>
                                    </p:set>
                                  </p:childTnLst>
                                </p:cTn>
                              </p:par>
                              <p:par>
                                <p:cTn id="583" presetID="2" presetClass="exit" presetSubtype="8" fill="hold" grpId="2" nodeType="withEffect">
                                  <p:stCondLst>
                                    <p:cond delay="0"/>
                                  </p:stCondLst>
                                  <p:childTnLst>
                                    <p:anim calcmode="lin" valueType="num">
                                      <p:cBhvr additive="base">
                                        <p:cTn id="584" dur="2250"/>
                                        <p:tgtEl>
                                          <p:spTgt spid="3"/>
                                        </p:tgtEl>
                                        <p:attrNameLst>
                                          <p:attrName>ppt_x</p:attrName>
                                        </p:attrNameLst>
                                      </p:cBhvr>
                                      <p:tavLst>
                                        <p:tav tm="0">
                                          <p:val>
                                            <p:strVal val="ppt_x"/>
                                          </p:val>
                                        </p:tav>
                                        <p:tav tm="100000">
                                          <p:val>
                                            <p:strVal val="0-ppt_w/2"/>
                                          </p:val>
                                        </p:tav>
                                      </p:tavLst>
                                    </p:anim>
                                    <p:anim calcmode="lin" valueType="num">
                                      <p:cBhvr additive="base">
                                        <p:cTn id="585" dur="2250"/>
                                        <p:tgtEl>
                                          <p:spTgt spid="3"/>
                                        </p:tgtEl>
                                        <p:attrNameLst>
                                          <p:attrName>ppt_y</p:attrName>
                                        </p:attrNameLst>
                                      </p:cBhvr>
                                      <p:tavLst>
                                        <p:tav tm="0">
                                          <p:val>
                                            <p:strVal val="ppt_y"/>
                                          </p:val>
                                        </p:tav>
                                        <p:tav tm="100000">
                                          <p:val>
                                            <p:strVal val="ppt_y"/>
                                          </p:val>
                                        </p:tav>
                                      </p:tavLst>
                                    </p:anim>
                                    <p:set>
                                      <p:cBhvr>
                                        <p:cTn id="586" dur="1" fill="hold">
                                          <p:stCondLst>
                                            <p:cond delay="2249"/>
                                          </p:stCondLst>
                                        </p:cTn>
                                        <p:tgtEl>
                                          <p:spTgt spid="3"/>
                                        </p:tgtEl>
                                        <p:attrNameLst>
                                          <p:attrName>style.visibility</p:attrName>
                                        </p:attrNameLst>
                                      </p:cBhvr>
                                      <p:to>
                                        <p:strVal val="hidden"/>
                                      </p:to>
                                    </p:set>
                                  </p:childTnLst>
                                </p:cTn>
                              </p:par>
                              <p:par>
                                <p:cTn id="587" presetID="2" presetClass="exit" presetSubtype="8" fill="hold" grpId="2" nodeType="withEffect">
                                  <p:stCondLst>
                                    <p:cond delay="0"/>
                                  </p:stCondLst>
                                  <p:childTnLst>
                                    <p:anim calcmode="lin" valueType="num">
                                      <p:cBhvr additive="base">
                                        <p:cTn id="588" dur="2250"/>
                                        <p:tgtEl>
                                          <p:spTgt spid="4"/>
                                        </p:tgtEl>
                                        <p:attrNameLst>
                                          <p:attrName>ppt_x</p:attrName>
                                        </p:attrNameLst>
                                      </p:cBhvr>
                                      <p:tavLst>
                                        <p:tav tm="0">
                                          <p:val>
                                            <p:strVal val="ppt_x"/>
                                          </p:val>
                                        </p:tav>
                                        <p:tav tm="100000">
                                          <p:val>
                                            <p:strVal val="0-ppt_w/2"/>
                                          </p:val>
                                        </p:tav>
                                      </p:tavLst>
                                    </p:anim>
                                    <p:anim calcmode="lin" valueType="num">
                                      <p:cBhvr additive="base">
                                        <p:cTn id="589" dur="2250"/>
                                        <p:tgtEl>
                                          <p:spTgt spid="4"/>
                                        </p:tgtEl>
                                        <p:attrNameLst>
                                          <p:attrName>ppt_y</p:attrName>
                                        </p:attrNameLst>
                                      </p:cBhvr>
                                      <p:tavLst>
                                        <p:tav tm="0">
                                          <p:val>
                                            <p:strVal val="ppt_y"/>
                                          </p:val>
                                        </p:tav>
                                        <p:tav tm="100000">
                                          <p:val>
                                            <p:strVal val="ppt_y"/>
                                          </p:val>
                                        </p:tav>
                                      </p:tavLst>
                                    </p:anim>
                                    <p:set>
                                      <p:cBhvr>
                                        <p:cTn id="590" dur="1" fill="hold">
                                          <p:stCondLst>
                                            <p:cond delay="2249"/>
                                          </p:stCondLst>
                                        </p:cTn>
                                        <p:tgtEl>
                                          <p:spTgt spid="4"/>
                                        </p:tgtEl>
                                        <p:attrNameLst>
                                          <p:attrName>style.visibility</p:attrName>
                                        </p:attrNameLst>
                                      </p:cBhvr>
                                      <p:to>
                                        <p:strVal val="hidden"/>
                                      </p:to>
                                    </p:set>
                                  </p:childTnLst>
                                </p:cTn>
                              </p:par>
                              <p:par>
                                <p:cTn id="591" presetID="2" presetClass="exit" presetSubtype="8" fill="hold" grpId="2" nodeType="withEffect">
                                  <p:stCondLst>
                                    <p:cond delay="0"/>
                                  </p:stCondLst>
                                  <p:childTnLst>
                                    <p:anim calcmode="lin" valueType="num">
                                      <p:cBhvr additive="base">
                                        <p:cTn id="592" dur="2250"/>
                                        <p:tgtEl>
                                          <p:spTgt spid="5"/>
                                        </p:tgtEl>
                                        <p:attrNameLst>
                                          <p:attrName>ppt_x</p:attrName>
                                        </p:attrNameLst>
                                      </p:cBhvr>
                                      <p:tavLst>
                                        <p:tav tm="0">
                                          <p:val>
                                            <p:strVal val="ppt_x"/>
                                          </p:val>
                                        </p:tav>
                                        <p:tav tm="100000">
                                          <p:val>
                                            <p:strVal val="0-ppt_w/2"/>
                                          </p:val>
                                        </p:tav>
                                      </p:tavLst>
                                    </p:anim>
                                    <p:anim calcmode="lin" valueType="num">
                                      <p:cBhvr additive="base">
                                        <p:cTn id="593" dur="2250"/>
                                        <p:tgtEl>
                                          <p:spTgt spid="5"/>
                                        </p:tgtEl>
                                        <p:attrNameLst>
                                          <p:attrName>ppt_y</p:attrName>
                                        </p:attrNameLst>
                                      </p:cBhvr>
                                      <p:tavLst>
                                        <p:tav tm="0">
                                          <p:val>
                                            <p:strVal val="ppt_y"/>
                                          </p:val>
                                        </p:tav>
                                        <p:tav tm="100000">
                                          <p:val>
                                            <p:strVal val="ppt_y"/>
                                          </p:val>
                                        </p:tav>
                                      </p:tavLst>
                                    </p:anim>
                                    <p:set>
                                      <p:cBhvr>
                                        <p:cTn id="594" dur="1" fill="hold">
                                          <p:stCondLst>
                                            <p:cond delay="2249"/>
                                          </p:stCondLst>
                                        </p:cTn>
                                        <p:tgtEl>
                                          <p:spTgt spid="5"/>
                                        </p:tgtEl>
                                        <p:attrNameLst>
                                          <p:attrName>style.visibility</p:attrName>
                                        </p:attrNameLst>
                                      </p:cBhvr>
                                      <p:to>
                                        <p:strVal val="hidden"/>
                                      </p:to>
                                    </p:set>
                                  </p:childTnLst>
                                </p:cTn>
                              </p:par>
                              <p:par>
                                <p:cTn id="595" presetID="2" presetClass="exit" presetSubtype="8" fill="hold" grpId="2" nodeType="withEffect">
                                  <p:stCondLst>
                                    <p:cond delay="0"/>
                                  </p:stCondLst>
                                  <p:childTnLst>
                                    <p:anim calcmode="lin" valueType="num">
                                      <p:cBhvr additive="base">
                                        <p:cTn id="596" dur="2250"/>
                                        <p:tgtEl>
                                          <p:spTgt spid="6"/>
                                        </p:tgtEl>
                                        <p:attrNameLst>
                                          <p:attrName>ppt_x</p:attrName>
                                        </p:attrNameLst>
                                      </p:cBhvr>
                                      <p:tavLst>
                                        <p:tav tm="0">
                                          <p:val>
                                            <p:strVal val="ppt_x"/>
                                          </p:val>
                                        </p:tav>
                                        <p:tav tm="100000">
                                          <p:val>
                                            <p:strVal val="0-ppt_w/2"/>
                                          </p:val>
                                        </p:tav>
                                      </p:tavLst>
                                    </p:anim>
                                    <p:anim calcmode="lin" valueType="num">
                                      <p:cBhvr additive="base">
                                        <p:cTn id="597" dur="2250"/>
                                        <p:tgtEl>
                                          <p:spTgt spid="6"/>
                                        </p:tgtEl>
                                        <p:attrNameLst>
                                          <p:attrName>ppt_y</p:attrName>
                                        </p:attrNameLst>
                                      </p:cBhvr>
                                      <p:tavLst>
                                        <p:tav tm="0">
                                          <p:val>
                                            <p:strVal val="ppt_y"/>
                                          </p:val>
                                        </p:tav>
                                        <p:tav tm="100000">
                                          <p:val>
                                            <p:strVal val="ppt_y"/>
                                          </p:val>
                                        </p:tav>
                                      </p:tavLst>
                                    </p:anim>
                                    <p:set>
                                      <p:cBhvr>
                                        <p:cTn id="598" dur="1" fill="hold">
                                          <p:stCondLst>
                                            <p:cond delay="2249"/>
                                          </p:stCondLst>
                                        </p:cTn>
                                        <p:tgtEl>
                                          <p:spTgt spid="6"/>
                                        </p:tgtEl>
                                        <p:attrNameLst>
                                          <p:attrName>style.visibility</p:attrName>
                                        </p:attrNameLst>
                                      </p:cBhvr>
                                      <p:to>
                                        <p:strVal val="hidden"/>
                                      </p:to>
                                    </p:set>
                                  </p:childTnLst>
                                </p:cTn>
                              </p:par>
                              <p:par>
                                <p:cTn id="599" presetID="2" presetClass="exit" presetSubtype="8" fill="hold" grpId="2" nodeType="withEffect">
                                  <p:stCondLst>
                                    <p:cond delay="0"/>
                                  </p:stCondLst>
                                  <p:childTnLst>
                                    <p:anim calcmode="lin" valueType="num">
                                      <p:cBhvr additive="base">
                                        <p:cTn id="600" dur="2250"/>
                                        <p:tgtEl>
                                          <p:spTgt spid="7"/>
                                        </p:tgtEl>
                                        <p:attrNameLst>
                                          <p:attrName>ppt_x</p:attrName>
                                        </p:attrNameLst>
                                      </p:cBhvr>
                                      <p:tavLst>
                                        <p:tav tm="0">
                                          <p:val>
                                            <p:strVal val="ppt_x"/>
                                          </p:val>
                                        </p:tav>
                                        <p:tav tm="100000">
                                          <p:val>
                                            <p:strVal val="0-ppt_w/2"/>
                                          </p:val>
                                        </p:tav>
                                      </p:tavLst>
                                    </p:anim>
                                    <p:anim calcmode="lin" valueType="num">
                                      <p:cBhvr additive="base">
                                        <p:cTn id="601" dur="2250"/>
                                        <p:tgtEl>
                                          <p:spTgt spid="7"/>
                                        </p:tgtEl>
                                        <p:attrNameLst>
                                          <p:attrName>ppt_y</p:attrName>
                                        </p:attrNameLst>
                                      </p:cBhvr>
                                      <p:tavLst>
                                        <p:tav tm="0">
                                          <p:val>
                                            <p:strVal val="ppt_y"/>
                                          </p:val>
                                        </p:tav>
                                        <p:tav tm="100000">
                                          <p:val>
                                            <p:strVal val="ppt_y"/>
                                          </p:val>
                                        </p:tav>
                                      </p:tavLst>
                                    </p:anim>
                                    <p:set>
                                      <p:cBhvr>
                                        <p:cTn id="602" dur="1" fill="hold">
                                          <p:stCondLst>
                                            <p:cond delay="2249"/>
                                          </p:stCondLst>
                                        </p:cTn>
                                        <p:tgtEl>
                                          <p:spTgt spid="7"/>
                                        </p:tgtEl>
                                        <p:attrNameLst>
                                          <p:attrName>style.visibility</p:attrName>
                                        </p:attrNameLst>
                                      </p:cBhvr>
                                      <p:to>
                                        <p:strVal val="hidden"/>
                                      </p:to>
                                    </p:set>
                                  </p:childTnLst>
                                </p:cTn>
                              </p:par>
                              <p:par>
                                <p:cTn id="603" presetID="2" presetClass="exit" presetSubtype="8" fill="hold" grpId="2" nodeType="withEffect">
                                  <p:stCondLst>
                                    <p:cond delay="0"/>
                                  </p:stCondLst>
                                  <p:childTnLst>
                                    <p:anim calcmode="lin" valueType="num">
                                      <p:cBhvr additive="base">
                                        <p:cTn id="604" dur="2250"/>
                                        <p:tgtEl>
                                          <p:spTgt spid="8"/>
                                        </p:tgtEl>
                                        <p:attrNameLst>
                                          <p:attrName>ppt_x</p:attrName>
                                        </p:attrNameLst>
                                      </p:cBhvr>
                                      <p:tavLst>
                                        <p:tav tm="0">
                                          <p:val>
                                            <p:strVal val="ppt_x"/>
                                          </p:val>
                                        </p:tav>
                                        <p:tav tm="100000">
                                          <p:val>
                                            <p:strVal val="0-ppt_w/2"/>
                                          </p:val>
                                        </p:tav>
                                      </p:tavLst>
                                    </p:anim>
                                    <p:anim calcmode="lin" valueType="num">
                                      <p:cBhvr additive="base">
                                        <p:cTn id="605" dur="2250"/>
                                        <p:tgtEl>
                                          <p:spTgt spid="8"/>
                                        </p:tgtEl>
                                        <p:attrNameLst>
                                          <p:attrName>ppt_y</p:attrName>
                                        </p:attrNameLst>
                                      </p:cBhvr>
                                      <p:tavLst>
                                        <p:tav tm="0">
                                          <p:val>
                                            <p:strVal val="ppt_y"/>
                                          </p:val>
                                        </p:tav>
                                        <p:tav tm="100000">
                                          <p:val>
                                            <p:strVal val="ppt_y"/>
                                          </p:val>
                                        </p:tav>
                                      </p:tavLst>
                                    </p:anim>
                                    <p:set>
                                      <p:cBhvr>
                                        <p:cTn id="606" dur="1" fill="hold">
                                          <p:stCondLst>
                                            <p:cond delay="2249"/>
                                          </p:stCondLst>
                                        </p:cTn>
                                        <p:tgtEl>
                                          <p:spTgt spid="8"/>
                                        </p:tgtEl>
                                        <p:attrNameLst>
                                          <p:attrName>style.visibility</p:attrName>
                                        </p:attrNameLst>
                                      </p:cBhvr>
                                      <p:to>
                                        <p:strVal val="hidden"/>
                                      </p:to>
                                    </p:set>
                                  </p:childTnLst>
                                </p:cTn>
                              </p:par>
                              <p:par>
                                <p:cTn id="607" presetID="2" presetClass="exit" presetSubtype="8" fill="hold" grpId="2" nodeType="withEffect">
                                  <p:stCondLst>
                                    <p:cond delay="0"/>
                                  </p:stCondLst>
                                  <p:childTnLst>
                                    <p:anim calcmode="lin" valueType="num">
                                      <p:cBhvr additive="base">
                                        <p:cTn id="608" dur="2250"/>
                                        <p:tgtEl>
                                          <p:spTgt spid="9"/>
                                        </p:tgtEl>
                                        <p:attrNameLst>
                                          <p:attrName>ppt_x</p:attrName>
                                        </p:attrNameLst>
                                      </p:cBhvr>
                                      <p:tavLst>
                                        <p:tav tm="0">
                                          <p:val>
                                            <p:strVal val="ppt_x"/>
                                          </p:val>
                                        </p:tav>
                                        <p:tav tm="100000">
                                          <p:val>
                                            <p:strVal val="0-ppt_w/2"/>
                                          </p:val>
                                        </p:tav>
                                      </p:tavLst>
                                    </p:anim>
                                    <p:anim calcmode="lin" valueType="num">
                                      <p:cBhvr additive="base">
                                        <p:cTn id="609" dur="2250"/>
                                        <p:tgtEl>
                                          <p:spTgt spid="9"/>
                                        </p:tgtEl>
                                        <p:attrNameLst>
                                          <p:attrName>ppt_y</p:attrName>
                                        </p:attrNameLst>
                                      </p:cBhvr>
                                      <p:tavLst>
                                        <p:tav tm="0">
                                          <p:val>
                                            <p:strVal val="ppt_y"/>
                                          </p:val>
                                        </p:tav>
                                        <p:tav tm="100000">
                                          <p:val>
                                            <p:strVal val="ppt_y"/>
                                          </p:val>
                                        </p:tav>
                                      </p:tavLst>
                                    </p:anim>
                                    <p:set>
                                      <p:cBhvr>
                                        <p:cTn id="610" dur="1" fill="hold">
                                          <p:stCondLst>
                                            <p:cond delay="2249"/>
                                          </p:stCondLst>
                                        </p:cTn>
                                        <p:tgtEl>
                                          <p:spTgt spid="9"/>
                                        </p:tgtEl>
                                        <p:attrNameLst>
                                          <p:attrName>style.visibility</p:attrName>
                                        </p:attrNameLst>
                                      </p:cBhvr>
                                      <p:to>
                                        <p:strVal val="hidden"/>
                                      </p:to>
                                    </p:set>
                                  </p:childTnLst>
                                </p:cTn>
                              </p:par>
                              <p:par>
                                <p:cTn id="611" presetID="2" presetClass="exit" presetSubtype="8" fill="hold" grpId="2" nodeType="withEffect">
                                  <p:stCondLst>
                                    <p:cond delay="0"/>
                                  </p:stCondLst>
                                  <p:childTnLst>
                                    <p:anim calcmode="lin" valueType="num">
                                      <p:cBhvr additive="base">
                                        <p:cTn id="612" dur="2250"/>
                                        <p:tgtEl>
                                          <p:spTgt spid="10"/>
                                        </p:tgtEl>
                                        <p:attrNameLst>
                                          <p:attrName>ppt_x</p:attrName>
                                        </p:attrNameLst>
                                      </p:cBhvr>
                                      <p:tavLst>
                                        <p:tav tm="0">
                                          <p:val>
                                            <p:strVal val="ppt_x"/>
                                          </p:val>
                                        </p:tav>
                                        <p:tav tm="100000">
                                          <p:val>
                                            <p:strVal val="0-ppt_w/2"/>
                                          </p:val>
                                        </p:tav>
                                      </p:tavLst>
                                    </p:anim>
                                    <p:anim calcmode="lin" valueType="num">
                                      <p:cBhvr additive="base">
                                        <p:cTn id="613" dur="2250"/>
                                        <p:tgtEl>
                                          <p:spTgt spid="10"/>
                                        </p:tgtEl>
                                        <p:attrNameLst>
                                          <p:attrName>ppt_y</p:attrName>
                                        </p:attrNameLst>
                                      </p:cBhvr>
                                      <p:tavLst>
                                        <p:tav tm="0">
                                          <p:val>
                                            <p:strVal val="ppt_y"/>
                                          </p:val>
                                        </p:tav>
                                        <p:tav tm="100000">
                                          <p:val>
                                            <p:strVal val="ppt_y"/>
                                          </p:val>
                                        </p:tav>
                                      </p:tavLst>
                                    </p:anim>
                                    <p:set>
                                      <p:cBhvr>
                                        <p:cTn id="614" dur="1" fill="hold">
                                          <p:stCondLst>
                                            <p:cond delay="2249"/>
                                          </p:stCondLst>
                                        </p:cTn>
                                        <p:tgtEl>
                                          <p:spTgt spid="10"/>
                                        </p:tgtEl>
                                        <p:attrNameLst>
                                          <p:attrName>style.visibility</p:attrName>
                                        </p:attrNameLst>
                                      </p:cBhvr>
                                      <p:to>
                                        <p:strVal val="hidden"/>
                                      </p:to>
                                    </p:set>
                                  </p:childTnLst>
                                </p:cTn>
                              </p:par>
                              <p:par>
                                <p:cTn id="615" presetID="2" presetClass="exit" presetSubtype="8" fill="hold" grpId="2" nodeType="withEffect">
                                  <p:stCondLst>
                                    <p:cond delay="0"/>
                                  </p:stCondLst>
                                  <p:childTnLst>
                                    <p:anim calcmode="lin" valueType="num">
                                      <p:cBhvr additive="base">
                                        <p:cTn id="616" dur="2250"/>
                                        <p:tgtEl>
                                          <p:spTgt spid="11"/>
                                        </p:tgtEl>
                                        <p:attrNameLst>
                                          <p:attrName>ppt_x</p:attrName>
                                        </p:attrNameLst>
                                      </p:cBhvr>
                                      <p:tavLst>
                                        <p:tav tm="0">
                                          <p:val>
                                            <p:strVal val="ppt_x"/>
                                          </p:val>
                                        </p:tav>
                                        <p:tav tm="100000">
                                          <p:val>
                                            <p:strVal val="0-ppt_w/2"/>
                                          </p:val>
                                        </p:tav>
                                      </p:tavLst>
                                    </p:anim>
                                    <p:anim calcmode="lin" valueType="num">
                                      <p:cBhvr additive="base">
                                        <p:cTn id="617" dur="2250"/>
                                        <p:tgtEl>
                                          <p:spTgt spid="11"/>
                                        </p:tgtEl>
                                        <p:attrNameLst>
                                          <p:attrName>ppt_y</p:attrName>
                                        </p:attrNameLst>
                                      </p:cBhvr>
                                      <p:tavLst>
                                        <p:tav tm="0">
                                          <p:val>
                                            <p:strVal val="ppt_y"/>
                                          </p:val>
                                        </p:tav>
                                        <p:tav tm="100000">
                                          <p:val>
                                            <p:strVal val="ppt_y"/>
                                          </p:val>
                                        </p:tav>
                                      </p:tavLst>
                                    </p:anim>
                                    <p:set>
                                      <p:cBhvr>
                                        <p:cTn id="618" dur="1" fill="hold">
                                          <p:stCondLst>
                                            <p:cond delay="2249"/>
                                          </p:stCondLst>
                                        </p:cTn>
                                        <p:tgtEl>
                                          <p:spTgt spid="11"/>
                                        </p:tgtEl>
                                        <p:attrNameLst>
                                          <p:attrName>style.visibility</p:attrName>
                                        </p:attrNameLst>
                                      </p:cBhvr>
                                      <p:to>
                                        <p:strVal val="hidden"/>
                                      </p:to>
                                    </p:set>
                                  </p:childTnLst>
                                </p:cTn>
                              </p:par>
                              <p:par>
                                <p:cTn id="619" presetID="2" presetClass="exit" presetSubtype="8" fill="hold" grpId="2" nodeType="withEffect">
                                  <p:stCondLst>
                                    <p:cond delay="0"/>
                                  </p:stCondLst>
                                  <p:childTnLst>
                                    <p:anim calcmode="lin" valueType="num">
                                      <p:cBhvr additive="base">
                                        <p:cTn id="620" dur="2250"/>
                                        <p:tgtEl>
                                          <p:spTgt spid="12"/>
                                        </p:tgtEl>
                                        <p:attrNameLst>
                                          <p:attrName>ppt_x</p:attrName>
                                        </p:attrNameLst>
                                      </p:cBhvr>
                                      <p:tavLst>
                                        <p:tav tm="0">
                                          <p:val>
                                            <p:strVal val="ppt_x"/>
                                          </p:val>
                                        </p:tav>
                                        <p:tav tm="100000">
                                          <p:val>
                                            <p:strVal val="0-ppt_w/2"/>
                                          </p:val>
                                        </p:tav>
                                      </p:tavLst>
                                    </p:anim>
                                    <p:anim calcmode="lin" valueType="num">
                                      <p:cBhvr additive="base">
                                        <p:cTn id="621" dur="2250"/>
                                        <p:tgtEl>
                                          <p:spTgt spid="12"/>
                                        </p:tgtEl>
                                        <p:attrNameLst>
                                          <p:attrName>ppt_y</p:attrName>
                                        </p:attrNameLst>
                                      </p:cBhvr>
                                      <p:tavLst>
                                        <p:tav tm="0">
                                          <p:val>
                                            <p:strVal val="ppt_y"/>
                                          </p:val>
                                        </p:tav>
                                        <p:tav tm="100000">
                                          <p:val>
                                            <p:strVal val="ppt_y"/>
                                          </p:val>
                                        </p:tav>
                                      </p:tavLst>
                                    </p:anim>
                                    <p:set>
                                      <p:cBhvr>
                                        <p:cTn id="622" dur="1" fill="hold">
                                          <p:stCondLst>
                                            <p:cond delay="2249"/>
                                          </p:stCondLst>
                                        </p:cTn>
                                        <p:tgtEl>
                                          <p:spTgt spid="12"/>
                                        </p:tgtEl>
                                        <p:attrNameLst>
                                          <p:attrName>style.visibility</p:attrName>
                                        </p:attrNameLst>
                                      </p:cBhvr>
                                      <p:to>
                                        <p:strVal val="hidden"/>
                                      </p:to>
                                    </p:set>
                                  </p:childTnLst>
                                </p:cTn>
                              </p:par>
                              <p:par>
                                <p:cTn id="623" presetID="2" presetClass="exit" presetSubtype="8" fill="hold" grpId="2" nodeType="withEffect">
                                  <p:stCondLst>
                                    <p:cond delay="0"/>
                                  </p:stCondLst>
                                  <p:childTnLst>
                                    <p:anim calcmode="lin" valueType="num">
                                      <p:cBhvr additive="base">
                                        <p:cTn id="624" dur="2250"/>
                                        <p:tgtEl>
                                          <p:spTgt spid="13"/>
                                        </p:tgtEl>
                                        <p:attrNameLst>
                                          <p:attrName>ppt_x</p:attrName>
                                        </p:attrNameLst>
                                      </p:cBhvr>
                                      <p:tavLst>
                                        <p:tav tm="0">
                                          <p:val>
                                            <p:strVal val="ppt_x"/>
                                          </p:val>
                                        </p:tav>
                                        <p:tav tm="100000">
                                          <p:val>
                                            <p:strVal val="0-ppt_w/2"/>
                                          </p:val>
                                        </p:tav>
                                      </p:tavLst>
                                    </p:anim>
                                    <p:anim calcmode="lin" valueType="num">
                                      <p:cBhvr additive="base">
                                        <p:cTn id="625" dur="2250"/>
                                        <p:tgtEl>
                                          <p:spTgt spid="13"/>
                                        </p:tgtEl>
                                        <p:attrNameLst>
                                          <p:attrName>ppt_y</p:attrName>
                                        </p:attrNameLst>
                                      </p:cBhvr>
                                      <p:tavLst>
                                        <p:tav tm="0">
                                          <p:val>
                                            <p:strVal val="ppt_y"/>
                                          </p:val>
                                        </p:tav>
                                        <p:tav tm="100000">
                                          <p:val>
                                            <p:strVal val="ppt_y"/>
                                          </p:val>
                                        </p:tav>
                                      </p:tavLst>
                                    </p:anim>
                                    <p:set>
                                      <p:cBhvr>
                                        <p:cTn id="626" dur="1" fill="hold">
                                          <p:stCondLst>
                                            <p:cond delay="2249"/>
                                          </p:stCondLst>
                                        </p:cTn>
                                        <p:tgtEl>
                                          <p:spTgt spid="13"/>
                                        </p:tgtEl>
                                        <p:attrNameLst>
                                          <p:attrName>style.visibility</p:attrName>
                                        </p:attrNameLst>
                                      </p:cBhvr>
                                      <p:to>
                                        <p:strVal val="hidden"/>
                                      </p:to>
                                    </p:set>
                                  </p:childTnLst>
                                </p:cTn>
                              </p:par>
                              <p:par>
                                <p:cTn id="627" presetID="2" presetClass="exit" presetSubtype="8" fill="hold" grpId="2" nodeType="withEffect">
                                  <p:stCondLst>
                                    <p:cond delay="0"/>
                                  </p:stCondLst>
                                  <p:childTnLst>
                                    <p:anim calcmode="lin" valueType="num">
                                      <p:cBhvr additive="base">
                                        <p:cTn id="628" dur="2250"/>
                                        <p:tgtEl>
                                          <p:spTgt spid="14"/>
                                        </p:tgtEl>
                                        <p:attrNameLst>
                                          <p:attrName>ppt_x</p:attrName>
                                        </p:attrNameLst>
                                      </p:cBhvr>
                                      <p:tavLst>
                                        <p:tav tm="0">
                                          <p:val>
                                            <p:strVal val="ppt_x"/>
                                          </p:val>
                                        </p:tav>
                                        <p:tav tm="100000">
                                          <p:val>
                                            <p:strVal val="0-ppt_w/2"/>
                                          </p:val>
                                        </p:tav>
                                      </p:tavLst>
                                    </p:anim>
                                    <p:anim calcmode="lin" valueType="num">
                                      <p:cBhvr additive="base">
                                        <p:cTn id="629" dur="2250"/>
                                        <p:tgtEl>
                                          <p:spTgt spid="14"/>
                                        </p:tgtEl>
                                        <p:attrNameLst>
                                          <p:attrName>ppt_y</p:attrName>
                                        </p:attrNameLst>
                                      </p:cBhvr>
                                      <p:tavLst>
                                        <p:tav tm="0">
                                          <p:val>
                                            <p:strVal val="ppt_y"/>
                                          </p:val>
                                        </p:tav>
                                        <p:tav tm="100000">
                                          <p:val>
                                            <p:strVal val="ppt_y"/>
                                          </p:val>
                                        </p:tav>
                                      </p:tavLst>
                                    </p:anim>
                                    <p:set>
                                      <p:cBhvr>
                                        <p:cTn id="630" dur="1" fill="hold">
                                          <p:stCondLst>
                                            <p:cond delay="2249"/>
                                          </p:stCondLst>
                                        </p:cTn>
                                        <p:tgtEl>
                                          <p:spTgt spid="14"/>
                                        </p:tgtEl>
                                        <p:attrNameLst>
                                          <p:attrName>style.visibility</p:attrName>
                                        </p:attrNameLst>
                                      </p:cBhvr>
                                      <p:to>
                                        <p:strVal val="hidden"/>
                                      </p:to>
                                    </p:set>
                                  </p:childTnLst>
                                </p:cTn>
                              </p:par>
                              <p:par>
                                <p:cTn id="631" presetID="2" presetClass="exit" presetSubtype="8" fill="hold" grpId="2" nodeType="withEffect">
                                  <p:stCondLst>
                                    <p:cond delay="0"/>
                                  </p:stCondLst>
                                  <p:childTnLst>
                                    <p:anim calcmode="lin" valueType="num">
                                      <p:cBhvr additive="base">
                                        <p:cTn id="632" dur="2250"/>
                                        <p:tgtEl>
                                          <p:spTgt spid="15"/>
                                        </p:tgtEl>
                                        <p:attrNameLst>
                                          <p:attrName>ppt_x</p:attrName>
                                        </p:attrNameLst>
                                      </p:cBhvr>
                                      <p:tavLst>
                                        <p:tav tm="0">
                                          <p:val>
                                            <p:strVal val="ppt_x"/>
                                          </p:val>
                                        </p:tav>
                                        <p:tav tm="100000">
                                          <p:val>
                                            <p:strVal val="0-ppt_w/2"/>
                                          </p:val>
                                        </p:tav>
                                      </p:tavLst>
                                    </p:anim>
                                    <p:anim calcmode="lin" valueType="num">
                                      <p:cBhvr additive="base">
                                        <p:cTn id="633" dur="2250"/>
                                        <p:tgtEl>
                                          <p:spTgt spid="15"/>
                                        </p:tgtEl>
                                        <p:attrNameLst>
                                          <p:attrName>ppt_y</p:attrName>
                                        </p:attrNameLst>
                                      </p:cBhvr>
                                      <p:tavLst>
                                        <p:tav tm="0">
                                          <p:val>
                                            <p:strVal val="ppt_y"/>
                                          </p:val>
                                        </p:tav>
                                        <p:tav tm="100000">
                                          <p:val>
                                            <p:strVal val="ppt_y"/>
                                          </p:val>
                                        </p:tav>
                                      </p:tavLst>
                                    </p:anim>
                                    <p:set>
                                      <p:cBhvr>
                                        <p:cTn id="634" dur="1" fill="hold">
                                          <p:stCondLst>
                                            <p:cond delay="2249"/>
                                          </p:stCondLst>
                                        </p:cTn>
                                        <p:tgtEl>
                                          <p:spTgt spid="15"/>
                                        </p:tgtEl>
                                        <p:attrNameLst>
                                          <p:attrName>style.visibility</p:attrName>
                                        </p:attrNameLst>
                                      </p:cBhvr>
                                      <p:to>
                                        <p:strVal val="hidden"/>
                                      </p:to>
                                    </p:set>
                                  </p:childTnLst>
                                </p:cTn>
                              </p:par>
                              <p:par>
                                <p:cTn id="635" presetID="2" presetClass="exit" presetSubtype="8" fill="hold" grpId="2" nodeType="withEffect">
                                  <p:stCondLst>
                                    <p:cond delay="0"/>
                                  </p:stCondLst>
                                  <p:childTnLst>
                                    <p:anim calcmode="lin" valueType="num">
                                      <p:cBhvr additive="base">
                                        <p:cTn id="636" dur="2250"/>
                                        <p:tgtEl>
                                          <p:spTgt spid="16"/>
                                        </p:tgtEl>
                                        <p:attrNameLst>
                                          <p:attrName>ppt_x</p:attrName>
                                        </p:attrNameLst>
                                      </p:cBhvr>
                                      <p:tavLst>
                                        <p:tav tm="0">
                                          <p:val>
                                            <p:strVal val="ppt_x"/>
                                          </p:val>
                                        </p:tav>
                                        <p:tav tm="100000">
                                          <p:val>
                                            <p:strVal val="0-ppt_w/2"/>
                                          </p:val>
                                        </p:tav>
                                      </p:tavLst>
                                    </p:anim>
                                    <p:anim calcmode="lin" valueType="num">
                                      <p:cBhvr additive="base">
                                        <p:cTn id="637" dur="2250"/>
                                        <p:tgtEl>
                                          <p:spTgt spid="16"/>
                                        </p:tgtEl>
                                        <p:attrNameLst>
                                          <p:attrName>ppt_y</p:attrName>
                                        </p:attrNameLst>
                                      </p:cBhvr>
                                      <p:tavLst>
                                        <p:tav tm="0">
                                          <p:val>
                                            <p:strVal val="ppt_y"/>
                                          </p:val>
                                        </p:tav>
                                        <p:tav tm="100000">
                                          <p:val>
                                            <p:strVal val="ppt_y"/>
                                          </p:val>
                                        </p:tav>
                                      </p:tavLst>
                                    </p:anim>
                                    <p:set>
                                      <p:cBhvr>
                                        <p:cTn id="638" dur="1" fill="hold">
                                          <p:stCondLst>
                                            <p:cond delay="2249"/>
                                          </p:stCondLst>
                                        </p:cTn>
                                        <p:tgtEl>
                                          <p:spTgt spid="16"/>
                                        </p:tgtEl>
                                        <p:attrNameLst>
                                          <p:attrName>style.visibility</p:attrName>
                                        </p:attrNameLst>
                                      </p:cBhvr>
                                      <p:to>
                                        <p:strVal val="hidden"/>
                                      </p:to>
                                    </p:set>
                                  </p:childTnLst>
                                </p:cTn>
                              </p:par>
                              <p:par>
                                <p:cTn id="639" presetID="2" presetClass="exit" presetSubtype="8" fill="hold" grpId="2" nodeType="withEffect">
                                  <p:stCondLst>
                                    <p:cond delay="0"/>
                                  </p:stCondLst>
                                  <p:childTnLst>
                                    <p:anim calcmode="lin" valueType="num">
                                      <p:cBhvr additive="base">
                                        <p:cTn id="640" dur="2250"/>
                                        <p:tgtEl>
                                          <p:spTgt spid="36"/>
                                        </p:tgtEl>
                                        <p:attrNameLst>
                                          <p:attrName>ppt_x</p:attrName>
                                        </p:attrNameLst>
                                      </p:cBhvr>
                                      <p:tavLst>
                                        <p:tav tm="0">
                                          <p:val>
                                            <p:strVal val="ppt_x"/>
                                          </p:val>
                                        </p:tav>
                                        <p:tav tm="100000">
                                          <p:val>
                                            <p:strVal val="0-ppt_w/2"/>
                                          </p:val>
                                        </p:tav>
                                      </p:tavLst>
                                    </p:anim>
                                    <p:anim calcmode="lin" valueType="num">
                                      <p:cBhvr additive="base">
                                        <p:cTn id="641" dur="2250"/>
                                        <p:tgtEl>
                                          <p:spTgt spid="36"/>
                                        </p:tgtEl>
                                        <p:attrNameLst>
                                          <p:attrName>ppt_y</p:attrName>
                                        </p:attrNameLst>
                                      </p:cBhvr>
                                      <p:tavLst>
                                        <p:tav tm="0">
                                          <p:val>
                                            <p:strVal val="ppt_y"/>
                                          </p:val>
                                        </p:tav>
                                        <p:tav tm="100000">
                                          <p:val>
                                            <p:strVal val="ppt_y"/>
                                          </p:val>
                                        </p:tav>
                                      </p:tavLst>
                                    </p:anim>
                                    <p:set>
                                      <p:cBhvr>
                                        <p:cTn id="642" dur="1" fill="hold">
                                          <p:stCondLst>
                                            <p:cond delay="2249"/>
                                          </p:stCondLst>
                                        </p:cTn>
                                        <p:tgtEl>
                                          <p:spTgt spid="36"/>
                                        </p:tgtEl>
                                        <p:attrNameLst>
                                          <p:attrName>style.visibility</p:attrName>
                                        </p:attrNameLst>
                                      </p:cBhvr>
                                      <p:to>
                                        <p:strVal val="hidden"/>
                                      </p:to>
                                    </p:set>
                                  </p:childTnLst>
                                </p:cTn>
                              </p:par>
                              <p:par>
                                <p:cTn id="643" presetID="2" presetClass="exit" presetSubtype="8" fill="hold" grpId="2" nodeType="withEffect">
                                  <p:stCondLst>
                                    <p:cond delay="0"/>
                                  </p:stCondLst>
                                  <p:childTnLst>
                                    <p:anim calcmode="lin" valueType="num">
                                      <p:cBhvr additive="base">
                                        <p:cTn id="644" dur="2250"/>
                                        <p:tgtEl>
                                          <p:spTgt spid="37"/>
                                        </p:tgtEl>
                                        <p:attrNameLst>
                                          <p:attrName>ppt_x</p:attrName>
                                        </p:attrNameLst>
                                      </p:cBhvr>
                                      <p:tavLst>
                                        <p:tav tm="0">
                                          <p:val>
                                            <p:strVal val="ppt_x"/>
                                          </p:val>
                                        </p:tav>
                                        <p:tav tm="100000">
                                          <p:val>
                                            <p:strVal val="0-ppt_w/2"/>
                                          </p:val>
                                        </p:tav>
                                      </p:tavLst>
                                    </p:anim>
                                    <p:anim calcmode="lin" valueType="num">
                                      <p:cBhvr additive="base">
                                        <p:cTn id="645" dur="2250"/>
                                        <p:tgtEl>
                                          <p:spTgt spid="37"/>
                                        </p:tgtEl>
                                        <p:attrNameLst>
                                          <p:attrName>ppt_y</p:attrName>
                                        </p:attrNameLst>
                                      </p:cBhvr>
                                      <p:tavLst>
                                        <p:tav tm="0">
                                          <p:val>
                                            <p:strVal val="ppt_y"/>
                                          </p:val>
                                        </p:tav>
                                        <p:tav tm="100000">
                                          <p:val>
                                            <p:strVal val="ppt_y"/>
                                          </p:val>
                                        </p:tav>
                                      </p:tavLst>
                                    </p:anim>
                                    <p:set>
                                      <p:cBhvr>
                                        <p:cTn id="646" dur="1" fill="hold">
                                          <p:stCondLst>
                                            <p:cond delay="2249"/>
                                          </p:stCondLst>
                                        </p:cTn>
                                        <p:tgtEl>
                                          <p:spTgt spid="37"/>
                                        </p:tgtEl>
                                        <p:attrNameLst>
                                          <p:attrName>style.visibility</p:attrName>
                                        </p:attrNameLst>
                                      </p:cBhvr>
                                      <p:to>
                                        <p:strVal val="hidden"/>
                                      </p:to>
                                    </p:set>
                                  </p:childTnLst>
                                </p:cTn>
                              </p:par>
                              <p:par>
                                <p:cTn id="647" presetID="2" presetClass="exit" presetSubtype="8" fill="hold" grpId="2" nodeType="withEffect">
                                  <p:stCondLst>
                                    <p:cond delay="0"/>
                                  </p:stCondLst>
                                  <p:childTnLst>
                                    <p:anim calcmode="lin" valueType="num">
                                      <p:cBhvr additive="base">
                                        <p:cTn id="648" dur="2250"/>
                                        <p:tgtEl>
                                          <p:spTgt spid="38"/>
                                        </p:tgtEl>
                                        <p:attrNameLst>
                                          <p:attrName>ppt_x</p:attrName>
                                        </p:attrNameLst>
                                      </p:cBhvr>
                                      <p:tavLst>
                                        <p:tav tm="0">
                                          <p:val>
                                            <p:strVal val="ppt_x"/>
                                          </p:val>
                                        </p:tav>
                                        <p:tav tm="100000">
                                          <p:val>
                                            <p:strVal val="0-ppt_w/2"/>
                                          </p:val>
                                        </p:tav>
                                      </p:tavLst>
                                    </p:anim>
                                    <p:anim calcmode="lin" valueType="num">
                                      <p:cBhvr additive="base">
                                        <p:cTn id="649" dur="2250"/>
                                        <p:tgtEl>
                                          <p:spTgt spid="38"/>
                                        </p:tgtEl>
                                        <p:attrNameLst>
                                          <p:attrName>ppt_y</p:attrName>
                                        </p:attrNameLst>
                                      </p:cBhvr>
                                      <p:tavLst>
                                        <p:tav tm="0">
                                          <p:val>
                                            <p:strVal val="ppt_y"/>
                                          </p:val>
                                        </p:tav>
                                        <p:tav tm="100000">
                                          <p:val>
                                            <p:strVal val="ppt_y"/>
                                          </p:val>
                                        </p:tav>
                                      </p:tavLst>
                                    </p:anim>
                                    <p:set>
                                      <p:cBhvr>
                                        <p:cTn id="650" dur="1" fill="hold">
                                          <p:stCondLst>
                                            <p:cond delay="2249"/>
                                          </p:stCondLst>
                                        </p:cTn>
                                        <p:tgtEl>
                                          <p:spTgt spid="38"/>
                                        </p:tgtEl>
                                        <p:attrNameLst>
                                          <p:attrName>style.visibility</p:attrName>
                                        </p:attrNameLst>
                                      </p:cBhvr>
                                      <p:to>
                                        <p:strVal val="hidden"/>
                                      </p:to>
                                    </p:set>
                                  </p:childTnLst>
                                </p:cTn>
                              </p:par>
                              <p:par>
                                <p:cTn id="651" presetID="2" presetClass="exit" presetSubtype="8" fill="hold" grpId="2" nodeType="withEffect">
                                  <p:stCondLst>
                                    <p:cond delay="0"/>
                                  </p:stCondLst>
                                  <p:childTnLst>
                                    <p:anim calcmode="lin" valueType="num">
                                      <p:cBhvr additive="base">
                                        <p:cTn id="652" dur="2250"/>
                                        <p:tgtEl>
                                          <p:spTgt spid="39"/>
                                        </p:tgtEl>
                                        <p:attrNameLst>
                                          <p:attrName>ppt_x</p:attrName>
                                        </p:attrNameLst>
                                      </p:cBhvr>
                                      <p:tavLst>
                                        <p:tav tm="0">
                                          <p:val>
                                            <p:strVal val="ppt_x"/>
                                          </p:val>
                                        </p:tav>
                                        <p:tav tm="100000">
                                          <p:val>
                                            <p:strVal val="0-ppt_w/2"/>
                                          </p:val>
                                        </p:tav>
                                      </p:tavLst>
                                    </p:anim>
                                    <p:anim calcmode="lin" valueType="num">
                                      <p:cBhvr additive="base">
                                        <p:cTn id="653" dur="2250"/>
                                        <p:tgtEl>
                                          <p:spTgt spid="39"/>
                                        </p:tgtEl>
                                        <p:attrNameLst>
                                          <p:attrName>ppt_y</p:attrName>
                                        </p:attrNameLst>
                                      </p:cBhvr>
                                      <p:tavLst>
                                        <p:tav tm="0">
                                          <p:val>
                                            <p:strVal val="ppt_y"/>
                                          </p:val>
                                        </p:tav>
                                        <p:tav tm="100000">
                                          <p:val>
                                            <p:strVal val="ppt_y"/>
                                          </p:val>
                                        </p:tav>
                                      </p:tavLst>
                                    </p:anim>
                                    <p:set>
                                      <p:cBhvr>
                                        <p:cTn id="654" dur="1" fill="hold">
                                          <p:stCondLst>
                                            <p:cond delay="2249"/>
                                          </p:stCondLst>
                                        </p:cTn>
                                        <p:tgtEl>
                                          <p:spTgt spid="39"/>
                                        </p:tgtEl>
                                        <p:attrNameLst>
                                          <p:attrName>style.visibility</p:attrName>
                                        </p:attrNameLst>
                                      </p:cBhvr>
                                      <p:to>
                                        <p:strVal val="hidden"/>
                                      </p:to>
                                    </p:set>
                                  </p:childTnLst>
                                </p:cTn>
                              </p:par>
                              <p:par>
                                <p:cTn id="655" presetID="2" presetClass="exit" presetSubtype="8" fill="hold" grpId="2" nodeType="withEffect">
                                  <p:stCondLst>
                                    <p:cond delay="0"/>
                                  </p:stCondLst>
                                  <p:childTnLst>
                                    <p:anim calcmode="lin" valueType="num">
                                      <p:cBhvr additive="base">
                                        <p:cTn id="656" dur="2250"/>
                                        <p:tgtEl>
                                          <p:spTgt spid="40"/>
                                        </p:tgtEl>
                                        <p:attrNameLst>
                                          <p:attrName>ppt_x</p:attrName>
                                        </p:attrNameLst>
                                      </p:cBhvr>
                                      <p:tavLst>
                                        <p:tav tm="0">
                                          <p:val>
                                            <p:strVal val="ppt_x"/>
                                          </p:val>
                                        </p:tav>
                                        <p:tav tm="100000">
                                          <p:val>
                                            <p:strVal val="0-ppt_w/2"/>
                                          </p:val>
                                        </p:tav>
                                      </p:tavLst>
                                    </p:anim>
                                    <p:anim calcmode="lin" valueType="num">
                                      <p:cBhvr additive="base">
                                        <p:cTn id="657" dur="2250"/>
                                        <p:tgtEl>
                                          <p:spTgt spid="40"/>
                                        </p:tgtEl>
                                        <p:attrNameLst>
                                          <p:attrName>ppt_y</p:attrName>
                                        </p:attrNameLst>
                                      </p:cBhvr>
                                      <p:tavLst>
                                        <p:tav tm="0">
                                          <p:val>
                                            <p:strVal val="ppt_y"/>
                                          </p:val>
                                        </p:tav>
                                        <p:tav tm="100000">
                                          <p:val>
                                            <p:strVal val="ppt_y"/>
                                          </p:val>
                                        </p:tav>
                                      </p:tavLst>
                                    </p:anim>
                                    <p:set>
                                      <p:cBhvr>
                                        <p:cTn id="658" dur="1" fill="hold">
                                          <p:stCondLst>
                                            <p:cond delay="2249"/>
                                          </p:stCondLst>
                                        </p:cTn>
                                        <p:tgtEl>
                                          <p:spTgt spid="40"/>
                                        </p:tgtEl>
                                        <p:attrNameLst>
                                          <p:attrName>style.visibility</p:attrName>
                                        </p:attrNameLst>
                                      </p:cBhvr>
                                      <p:to>
                                        <p:strVal val="hidden"/>
                                      </p:to>
                                    </p:set>
                                  </p:childTnLst>
                                </p:cTn>
                              </p:par>
                              <p:par>
                                <p:cTn id="659" presetID="2" presetClass="exit" presetSubtype="8" fill="hold" grpId="2" nodeType="withEffect">
                                  <p:stCondLst>
                                    <p:cond delay="0"/>
                                  </p:stCondLst>
                                  <p:childTnLst>
                                    <p:anim calcmode="lin" valueType="num">
                                      <p:cBhvr additive="base">
                                        <p:cTn id="660" dur="2250"/>
                                        <p:tgtEl>
                                          <p:spTgt spid="41"/>
                                        </p:tgtEl>
                                        <p:attrNameLst>
                                          <p:attrName>ppt_x</p:attrName>
                                        </p:attrNameLst>
                                      </p:cBhvr>
                                      <p:tavLst>
                                        <p:tav tm="0">
                                          <p:val>
                                            <p:strVal val="ppt_x"/>
                                          </p:val>
                                        </p:tav>
                                        <p:tav tm="100000">
                                          <p:val>
                                            <p:strVal val="0-ppt_w/2"/>
                                          </p:val>
                                        </p:tav>
                                      </p:tavLst>
                                    </p:anim>
                                    <p:anim calcmode="lin" valueType="num">
                                      <p:cBhvr additive="base">
                                        <p:cTn id="661" dur="2250"/>
                                        <p:tgtEl>
                                          <p:spTgt spid="41"/>
                                        </p:tgtEl>
                                        <p:attrNameLst>
                                          <p:attrName>ppt_y</p:attrName>
                                        </p:attrNameLst>
                                      </p:cBhvr>
                                      <p:tavLst>
                                        <p:tav tm="0">
                                          <p:val>
                                            <p:strVal val="ppt_y"/>
                                          </p:val>
                                        </p:tav>
                                        <p:tav tm="100000">
                                          <p:val>
                                            <p:strVal val="ppt_y"/>
                                          </p:val>
                                        </p:tav>
                                      </p:tavLst>
                                    </p:anim>
                                    <p:set>
                                      <p:cBhvr>
                                        <p:cTn id="662" dur="1" fill="hold">
                                          <p:stCondLst>
                                            <p:cond delay="2249"/>
                                          </p:stCondLst>
                                        </p:cTn>
                                        <p:tgtEl>
                                          <p:spTgt spid="41"/>
                                        </p:tgtEl>
                                        <p:attrNameLst>
                                          <p:attrName>style.visibility</p:attrName>
                                        </p:attrNameLst>
                                      </p:cBhvr>
                                      <p:to>
                                        <p:strVal val="hidden"/>
                                      </p:to>
                                    </p:set>
                                  </p:childTnLst>
                                </p:cTn>
                              </p:par>
                              <p:par>
                                <p:cTn id="663" presetID="2" presetClass="exit" presetSubtype="8" fill="hold" grpId="2" nodeType="withEffect">
                                  <p:stCondLst>
                                    <p:cond delay="0"/>
                                  </p:stCondLst>
                                  <p:childTnLst>
                                    <p:anim calcmode="lin" valueType="num">
                                      <p:cBhvr additive="base">
                                        <p:cTn id="664" dur="2250"/>
                                        <p:tgtEl>
                                          <p:spTgt spid="43"/>
                                        </p:tgtEl>
                                        <p:attrNameLst>
                                          <p:attrName>ppt_x</p:attrName>
                                        </p:attrNameLst>
                                      </p:cBhvr>
                                      <p:tavLst>
                                        <p:tav tm="0">
                                          <p:val>
                                            <p:strVal val="ppt_x"/>
                                          </p:val>
                                        </p:tav>
                                        <p:tav tm="100000">
                                          <p:val>
                                            <p:strVal val="0-ppt_w/2"/>
                                          </p:val>
                                        </p:tav>
                                      </p:tavLst>
                                    </p:anim>
                                    <p:anim calcmode="lin" valueType="num">
                                      <p:cBhvr additive="base">
                                        <p:cTn id="665" dur="2250"/>
                                        <p:tgtEl>
                                          <p:spTgt spid="43"/>
                                        </p:tgtEl>
                                        <p:attrNameLst>
                                          <p:attrName>ppt_y</p:attrName>
                                        </p:attrNameLst>
                                      </p:cBhvr>
                                      <p:tavLst>
                                        <p:tav tm="0">
                                          <p:val>
                                            <p:strVal val="ppt_y"/>
                                          </p:val>
                                        </p:tav>
                                        <p:tav tm="100000">
                                          <p:val>
                                            <p:strVal val="ppt_y"/>
                                          </p:val>
                                        </p:tav>
                                      </p:tavLst>
                                    </p:anim>
                                    <p:set>
                                      <p:cBhvr>
                                        <p:cTn id="666" dur="1" fill="hold">
                                          <p:stCondLst>
                                            <p:cond delay="2249"/>
                                          </p:stCondLst>
                                        </p:cTn>
                                        <p:tgtEl>
                                          <p:spTgt spid="43"/>
                                        </p:tgtEl>
                                        <p:attrNameLst>
                                          <p:attrName>style.visibility</p:attrName>
                                        </p:attrNameLst>
                                      </p:cBhvr>
                                      <p:to>
                                        <p:strVal val="hidden"/>
                                      </p:to>
                                    </p:set>
                                  </p:childTnLst>
                                </p:cTn>
                              </p:par>
                              <p:par>
                                <p:cTn id="667" presetID="2" presetClass="exit" presetSubtype="8" fill="hold" grpId="2" nodeType="withEffect">
                                  <p:stCondLst>
                                    <p:cond delay="0"/>
                                  </p:stCondLst>
                                  <p:childTnLst>
                                    <p:anim calcmode="lin" valueType="num">
                                      <p:cBhvr additive="base">
                                        <p:cTn id="668" dur="2250"/>
                                        <p:tgtEl>
                                          <p:spTgt spid="44"/>
                                        </p:tgtEl>
                                        <p:attrNameLst>
                                          <p:attrName>ppt_x</p:attrName>
                                        </p:attrNameLst>
                                      </p:cBhvr>
                                      <p:tavLst>
                                        <p:tav tm="0">
                                          <p:val>
                                            <p:strVal val="ppt_x"/>
                                          </p:val>
                                        </p:tav>
                                        <p:tav tm="100000">
                                          <p:val>
                                            <p:strVal val="0-ppt_w/2"/>
                                          </p:val>
                                        </p:tav>
                                      </p:tavLst>
                                    </p:anim>
                                    <p:anim calcmode="lin" valueType="num">
                                      <p:cBhvr additive="base">
                                        <p:cTn id="669" dur="2250"/>
                                        <p:tgtEl>
                                          <p:spTgt spid="44"/>
                                        </p:tgtEl>
                                        <p:attrNameLst>
                                          <p:attrName>ppt_y</p:attrName>
                                        </p:attrNameLst>
                                      </p:cBhvr>
                                      <p:tavLst>
                                        <p:tav tm="0">
                                          <p:val>
                                            <p:strVal val="ppt_y"/>
                                          </p:val>
                                        </p:tav>
                                        <p:tav tm="100000">
                                          <p:val>
                                            <p:strVal val="ppt_y"/>
                                          </p:val>
                                        </p:tav>
                                      </p:tavLst>
                                    </p:anim>
                                    <p:set>
                                      <p:cBhvr>
                                        <p:cTn id="670" dur="1" fill="hold">
                                          <p:stCondLst>
                                            <p:cond delay="2249"/>
                                          </p:stCondLst>
                                        </p:cTn>
                                        <p:tgtEl>
                                          <p:spTgt spid="44"/>
                                        </p:tgtEl>
                                        <p:attrNameLst>
                                          <p:attrName>style.visibility</p:attrName>
                                        </p:attrNameLst>
                                      </p:cBhvr>
                                      <p:to>
                                        <p:strVal val="hidden"/>
                                      </p:to>
                                    </p:set>
                                  </p:childTnLst>
                                </p:cTn>
                              </p:par>
                              <p:par>
                                <p:cTn id="671" presetID="2" presetClass="exit" presetSubtype="8" fill="hold" grpId="2" nodeType="withEffect">
                                  <p:stCondLst>
                                    <p:cond delay="0"/>
                                  </p:stCondLst>
                                  <p:childTnLst>
                                    <p:anim calcmode="lin" valueType="num">
                                      <p:cBhvr additive="base">
                                        <p:cTn id="672" dur="2250"/>
                                        <p:tgtEl>
                                          <p:spTgt spid="45"/>
                                        </p:tgtEl>
                                        <p:attrNameLst>
                                          <p:attrName>ppt_x</p:attrName>
                                        </p:attrNameLst>
                                      </p:cBhvr>
                                      <p:tavLst>
                                        <p:tav tm="0">
                                          <p:val>
                                            <p:strVal val="ppt_x"/>
                                          </p:val>
                                        </p:tav>
                                        <p:tav tm="100000">
                                          <p:val>
                                            <p:strVal val="0-ppt_w/2"/>
                                          </p:val>
                                        </p:tav>
                                      </p:tavLst>
                                    </p:anim>
                                    <p:anim calcmode="lin" valueType="num">
                                      <p:cBhvr additive="base">
                                        <p:cTn id="673" dur="2250"/>
                                        <p:tgtEl>
                                          <p:spTgt spid="45"/>
                                        </p:tgtEl>
                                        <p:attrNameLst>
                                          <p:attrName>ppt_y</p:attrName>
                                        </p:attrNameLst>
                                      </p:cBhvr>
                                      <p:tavLst>
                                        <p:tav tm="0">
                                          <p:val>
                                            <p:strVal val="ppt_y"/>
                                          </p:val>
                                        </p:tav>
                                        <p:tav tm="100000">
                                          <p:val>
                                            <p:strVal val="ppt_y"/>
                                          </p:val>
                                        </p:tav>
                                      </p:tavLst>
                                    </p:anim>
                                    <p:set>
                                      <p:cBhvr>
                                        <p:cTn id="674" dur="1" fill="hold">
                                          <p:stCondLst>
                                            <p:cond delay="2249"/>
                                          </p:stCondLst>
                                        </p:cTn>
                                        <p:tgtEl>
                                          <p:spTgt spid="45"/>
                                        </p:tgtEl>
                                        <p:attrNameLst>
                                          <p:attrName>style.visibility</p:attrName>
                                        </p:attrNameLst>
                                      </p:cBhvr>
                                      <p:to>
                                        <p:strVal val="hidden"/>
                                      </p:to>
                                    </p:set>
                                  </p:childTnLst>
                                </p:cTn>
                              </p:par>
                              <p:par>
                                <p:cTn id="675" presetID="2" presetClass="exit" presetSubtype="8" fill="hold" grpId="2" nodeType="withEffect">
                                  <p:stCondLst>
                                    <p:cond delay="0"/>
                                  </p:stCondLst>
                                  <p:childTnLst>
                                    <p:anim calcmode="lin" valueType="num">
                                      <p:cBhvr additive="base">
                                        <p:cTn id="676" dur="2250"/>
                                        <p:tgtEl>
                                          <p:spTgt spid="46"/>
                                        </p:tgtEl>
                                        <p:attrNameLst>
                                          <p:attrName>ppt_x</p:attrName>
                                        </p:attrNameLst>
                                      </p:cBhvr>
                                      <p:tavLst>
                                        <p:tav tm="0">
                                          <p:val>
                                            <p:strVal val="ppt_x"/>
                                          </p:val>
                                        </p:tav>
                                        <p:tav tm="100000">
                                          <p:val>
                                            <p:strVal val="0-ppt_w/2"/>
                                          </p:val>
                                        </p:tav>
                                      </p:tavLst>
                                    </p:anim>
                                    <p:anim calcmode="lin" valueType="num">
                                      <p:cBhvr additive="base">
                                        <p:cTn id="677" dur="2250"/>
                                        <p:tgtEl>
                                          <p:spTgt spid="46"/>
                                        </p:tgtEl>
                                        <p:attrNameLst>
                                          <p:attrName>ppt_y</p:attrName>
                                        </p:attrNameLst>
                                      </p:cBhvr>
                                      <p:tavLst>
                                        <p:tav tm="0">
                                          <p:val>
                                            <p:strVal val="ppt_y"/>
                                          </p:val>
                                        </p:tav>
                                        <p:tav tm="100000">
                                          <p:val>
                                            <p:strVal val="ppt_y"/>
                                          </p:val>
                                        </p:tav>
                                      </p:tavLst>
                                    </p:anim>
                                    <p:set>
                                      <p:cBhvr>
                                        <p:cTn id="678" dur="1" fill="hold">
                                          <p:stCondLst>
                                            <p:cond delay="2249"/>
                                          </p:stCondLst>
                                        </p:cTn>
                                        <p:tgtEl>
                                          <p:spTgt spid="46"/>
                                        </p:tgtEl>
                                        <p:attrNameLst>
                                          <p:attrName>style.visibility</p:attrName>
                                        </p:attrNameLst>
                                      </p:cBhvr>
                                      <p:to>
                                        <p:strVal val="hidden"/>
                                      </p:to>
                                    </p:set>
                                  </p:childTnLst>
                                </p:cTn>
                              </p:par>
                              <p:par>
                                <p:cTn id="679" presetID="2" presetClass="exit" presetSubtype="8" fill="hold" grpId="2" nodeType="withEffect">
                                  <p:stCondLst>
                                    <p:cond delay="0"/>
                                  </p:stCondLst>
                                  <p:childTnLst>
                                    <p:anim calcmode="lin" valueType="num">
                                      <p:cBhvr additive="base">
                                        <p:cTn id="680" dur="2250"/>
                                        <p:tgtEl>
                                          <p:spTgt spid="47"/>
                                        </p:tgtEl>
                                        <p:attrNameLst>
                                          <p:attrName>ppt_x</p:attrName>
                                        </p:attrNameLst>
                                      </p:cBhvr>
                                      <p:tavLst>
                                        <p:tav tm="0">
                                          <p:val>
                                            <p:strVal val="ppt_x"/>
                                          </p:val>
                                        </p:tav>
                                        <p:tav tm="100000">
                                          <p:val>
                                            <p:strVal val="0-ppt_w/2"/>
                                          </p:val>
                                        </p:tav>
                                      </p:tavLst>
                                    </p:anim>
                                    <p:anim calcmode="lin" valueType="num">
                                      <p:cBhvr additive="base">
                                        <p:cTn id="681" dur="2250"/>
                                        <p:tgtEl>
                                          <p:spTgt spid="47"/>
                                        </p:tgtEl>
                                        <p:attrNameLst>
                                          <p:attrName>ppt_y</p:attrName>
                                        </p:attrNameLst>
                                      </p:cBhvr>
                                      <p:tavLst>
                                        <p:tav tm="0">
                                          <p:val>
                                            <p:strVal val="ppt_y"/>
                                          </p:val>
                                        </p:tav>
                                        <p:tav tm="100000">
                                          <p:val>
                                            <p:strVal val="ppt_y"/>
                                          </p:val>
                                        </p:tav>
                                      </p:tavLst>
                                    </p:anim>
                                    <p:set>
                                      <p:cBhvr>
                                        <p:cTn id="682" dur="1" fill="hold">
                                          <p:stCondLst>
                                            <p:cond delay="2249"/>
                                          </p:stCondLst>
                                        </p:cTn>
                                        <p:tgtEl>
                                          <p:spTgt spid="47"/>
                                        </p:tgtEl>
                                        <p:attrNameLst>
                                          <p:attrName>style.visibility</p:attrName>
                                        </p:attrNameLst>
                                      </p:cBhvr>
                                      <p:to>
                                        <p:strVal val="hidden"/>
                                      </p:to>
                                    </p:set>
                                  </p:childTnLst>
                                </p:cTn>
                              </p:par>
                              <p:par>
                                <p:cTn id="683" presetID="2" presetClass="exit" presetSubtype="8" fill="hold" grpId="2" nodeType="withEffect">
                                  <p:stCondLst>
                                    <p:cond delay="0"/>
                                  </p:stCondLst>
                                  <p:childTnLst>
                                    <p:anim calcmode="lin" valueType="num">
                                      <p:cBhvr additive="base">
                                        <p:cTn id="684" dur="2250"/>
                                        <p:tgtEl>
                                          <p:spTgt spid="48"/>
                                        </p:tgtEl>
                                        <p:attrNameLst>
                                          <p:attrName>ppt_x</p:attrName>
                                        </p:attrNameLst>
                                      </p:cBhvr>
                                      <p:tavLst>
                                        <p:tav tm="0">
                                          <p:val>
                                            <p:strVal val="ppt_x"/>
                                          </p:val>
                                        </p:tav>
                                        <p:tav tm="100000">
                                          <p:val>
                                            <p:strVal val="0-ppt_w/2"/>
                                          </p:val>
                                        </p:tav>
                                      </p:tavLst>
                                    </p:anim>
                                    <p:anim calcmode="lin" valueType="num">
                                      <p:cBhvr additive="base">
                                        <p:cTn id="685" dur="2250"/>
                                        <p:tgtEl>
                                          <p:spTgt spid="48"/>
                                        </p:tgtEl>
                                        <p:attrNameLst>
                                          <p:attrName>ppt_y</p:attrName>
                                        </p:attrNameLst>
                                      </p:cBhvr>
                                      <p:tavLst>
                                        <p:tav tm="0">
                                          <p:val>
                                            <p:strVal val="ppt_y"/>
                                          </p:val>
                                        </p:tav>
                                        <p:tav tm="100000">
                                          <p:val>
                                            <p:strVal val="ppt_y"/>
                                          </p:val>
                                        </p:tav>
                                      </p:tavLst>
                                    </p:anim>
                                    <p:set>
                                      <p:cBhvr>
                                        <p:cTn id="686" dur="1" fill="hold">
                                          <p:stCondLst>
                                            <p:cond delay="2249"/>
                                          </p:stCondLst>
                                        </p:cTn>
                                        <p:tgtEl>
                                          <p:spTgt spid="48"/>
                                        </p:tgtEl>
                                        <p:attrNameLst>
                                          <p:attrName>style.visibility</p:attrName>
                                        </p:attrNameLst>
                                      </p:cBhvr>
                                      <p:to>
                                        <p:strVal val="hidden"/>
                                      </p:to>
                                    </p:set>
                                  </p:childTnLst>
                                </p:cTn>
                              </p:par>
                              <p:par>
                                <p:cTn id="687" presetID="2" presetClass="exit" presetSubtype="8" fill="hold" grpId="2" nodeType="withEffect">
                                  <p:stCondLst>
                                    <p:cond delay="0"/>
                                  </p:stCondLst>
                                  <p:childTnLst>
                                    <p:anim calcmode="lin" valueType="num">
                                      <p:cBhvr additive="base">
                                        <p:cTn id="688" dur="2250"/>
                                        <p:tgtEl>
                                          <p:spTgt spid="49"/>
                                        </p:tgtEl>
                                        <p:attrNameLst>
                                          <p:attrName>ppt_x</p:attrName>
                                        </p:attrNameLst>
                                      </p:cBhvr>
                                      <p:tavLst>
                                        <p:tav tm="0">
                                          <p:val>
                                            <p:strVal val="ppt_x"/>
                                          </p:val>
                                        </p:tav>
                                        <p:tav tm="100000">
                                          <p:val>
                                            <p:strVal val="0-ppt_w/2"/>
                                          </p:val>
                                        </p:tav>
                                      </p:tavLst>
                                    </p:anim>
                                    <p:anim calcmode="lin" valueType="num">
                                      <p:cBhvr additive="base">
                                        <p:cTn id="689" dur="2250"/>
                                        <p:tgtEl>
                                          <p:spTgt spid="49"/>
                                        </p:tgtEl>
                                        <p:attrNameLst>
                                          <p:attrName>ppt_y</p:attrName>
                                        </p:attrNameLst>
                                      </p:cBhvr>
                                      <p:tavLst>
                                        <p:tav tm="0">
                                          <p:val>
                                            <p:strVal val="ppt_y"/>
                                          </p:val>
                                        </p:tav>
                                        <p:tav tm="100000">
                                          <p:val>
                                            <p:strVal val="ppt_y"/>
                                          </p:val>
                                        </p:tav>
                                      </p:tavLst>
                                    </p:anim>
                                    <p:set>
                                      <p:cBhvr>
                                        <p:cTn id="690" dur="1" fill="hold">
                                          <p:stCondLst>
                                            <p:cond delay="2249"/>
                                          </p:stCondLst>
                                        </p:cTn>
                                        <p:tgtEl>
                                          <p:spTgt spid="49"/>
                                        </p:tgtEl>
                                        <p:attrNameLst>
                                          <p:attrName>style.visibility</p:attrName>
                                        </p:attrNameLst>
                                      </p:cBhvr>
                                      <p:to>
                                        <p:strVal val="hidden"/>
                                      </p:to>
                                    </p:set>
                                  </p:childTnLst>
                                </p:cTn>
                              </p:par>
                              <p:par>
                                <p:cTn id="691" presetID="2" presetClass="exit" presetSubtype="8" fill="hold" grpId="2" nodeType="withEffect">
                                  <p:stCondLst>
                                    <p:cond delay="0"/>
                                  </p:stCondLst>
                                  <p:childTnLst>
                                    <p:anim calcmode="lin" valueType="num">
                                      <p:cBhvr additive="base">
                                        <p:cTn id="692" dur="2250"/>
                                        <p:tgtEl>
                                          <p:spTgt spid="50"/>
                                        </p:tgtEl>
                                        <p:attrNameLst>
                                          <p:attrName>ppt_x</p:attrName>
                                        </p:attrNameLst>
                                      </p:cBhvr>
                                      <p:tavLst>
                                        <p:tav tm="0">
                                          <p:val>
                                            <p:strVal val="ppt_x"/>
                                          </p:val>
                                        </p:tav>
                                        <p:tav tm="100000">
                                          <p:val>
                                            <p:strVal val="0-ppt_w/2"/>
                                          </p:val>
                                        </p:tav>
                                      </p:tavLst>
                                    </p:anim>
                                    <p:anim calcmode="lin" valueType="num">
                                      <p:cBhvr additive="base">
                                        <p:cTn id="693" dur="2250"/>
                                        <p:tgtEl>
                                          <p:spTgt spid="50"/>
                                        </p:tgtEl>
                                        <p:attrNameLst>
                                          <p:attrName>ppt_y</p:attrName>
                                        </p:attrNameLst>
                                      </p:cBhvr>
                                      <p:tavLst>
                                        <p:tav tm="0">
                                          <p:val>
                                            <p:strVal val="ppt_y"/>
                                          </p:val>
                                        </p:tav>
                                        <p:tav tm="100000">
                                          <p:val>
                                            <p:strVal val="ppt_y"/>
                                          </p:val>
                                        </p:tav>
                                      </p:tavLst>
                                    </p:anim>
                                    <p:set>
                                      <p:cBhvr>
                                        <p:cTn id="694" dur="1" fill="hold">
                                          <p:stCondLst>
                                            <p:cond delay="2249"/>
                                          </p:stCondLst>
                                        </p:cTn>
                                        <p:tgtEl>
                                          <p:spTgt spid="50"/>
                                        </p:tgtEl>
                                        <p:attrNameLst>
                                          <p:attrName>style.visibility</p:attrName>
                                        </p:attrNameLst>
                                      </p:cBhvr>
                                      <p:to>
                                        <p:strVal val="hidden"/>
                                      </p:to>
                                    </p:set>
                                  </p:childTnLst>
                                </p:cTn>
                              </p:par>
                              <p:par>
                                <p:cTn id="695" presetID="2" presetClass="exit" presetSubtype="8" fill="hold" grpId="2" nodeType="withEffect">
                                  <p:stCondLst>
                                    <p:cond delay="0"/>
                                  </p:stCondLst>
                                  <p:childTnLst>
                                    <p:anim calcmode="lin" valueType="num">
                                      <p:cBhvr additive="base">
                                        <p:cTn id="696" dur="2250"/>
                                        <p:tgtEl>
                                          <p:spTgt spid="51"/>
                                        </p:tgtEl>
                                        <p:attrNameLst>
                                          <p:attrName>ppt_x</p:attrName>
                                        </p:attrNameLst>
                                      </p:cBhvr>
                                      <p:tavLst>
                                        <p:tav tm="0">
                                          <p:val>
                                            <p:strVal val="ppt_x"/>
                                          </p:val>
                                        </p:tav>
                                        <p:tav tm="100000">
                                          <p:val>
                                            <p:strVal val="0-ppt_w/2"/>
                                          </p:val>
                                        </p:tav>
                                      </p:tavLst>
                                    </p:anim>
                                    <p:anim calcmode="lin" valueType="num">
                                      <p:cBhvr additive="base">
                                        <p:cTn id="697" dur="2250"/>
                                        <p:tgtEl>
                                          <p:spTgt spid="51"/>
                                        </p:tgtEl>
                                        <p:attrNameLst>
                                          <p:attrName>ppt_y</p:attrName>
                                        </p:attrNameLst>
                                      </p:cBhvr>
                                      <p:tavLst>
                                        <p:tav tm="0">
                                          <p:val>
                                            <p:strVal val="ppt_y"/>
                                          </p:val>
                                        </p:tav>
                                        <p:tav tm="100000">
                                          <p:val>
                                            <p:strVal val="ppt_y"/>
                                          </p:val>
                                        </p:tav>
                                      </p:tavLst>
                                    </p:anim>
                                    <p:set>
                                      <p:cBhvr>
                                        <p:cTn id="698" dur="1" fill="hold">
                                          <p:stCondLst>
                                            <p:cond delay="2249"/>
                                          </p:stCondLst>
                                        </p:cTn>
                                        <p:tgtEl>
                                          <p:spTgt spid="51"/>
                                        </p:tgtEl>
                                        <p:attrNameLst>
                                          <p:attrName>style.visibility</p:attrName>
                                        </p:attrNameLst>
                                      </p:cBhvr>
                                      <p:to>
                                        <p:strVal val="hidden"/>
                                      </p:to>
                                    </p:set>
                                  </p:childTnLst>
                                </p:cTn>
                              </p:par>
                              <p:par>
                                <p:cTn id="699" presetID="2" presetClass="exit" presetSubtype="8" fill="hold" grpId="2" nodeType="withEffect">
                                  <p:stCondLst>
                                    <p:cond delay="0"/>
                                  </p:stCondLst>
                                  <p:childTnLst>
                                    <p:anim calcmode="lin" valueType="num">
                                      <p:cBhvr additive="base">
                                        <p:cTn id="700" dur="2250"/>
                                        <p:tgtEl>
                                          <p:spTgt spid="70"/>
                                        </p:tgtEl>
                                        <p:attrNameLst>
                                          <p:attrName>ppt_x</p:attrName>
                                        </p:attrNameLst>
                                      </p:cBhvr>
                                      <p:tavLst>
                                        <p:tav tm="0">
                                          <p:val>
                                            <p:strVal val="ppt_x"/>
                                          </p:val>
                                        </p:tav>
                                        <p:tav tm="100000">
                                          <p:val>
                                            <p:strVal val="0-ppt_w/2"/>
                                          </p:val>
                                        </p:tav>
                                      </p:tavLst>
                                    </p:anim>
                                    <p:anim calcmode="lin" valueType="num">
                                      <p:cBhvr additive="base">
                                        <p:cTn id="701" dur="2250"/>
                                        <p:tgtEl>
                                          <p:spTgt spid="70"/>
                                        </p:tgtEl>
                                        <p:attrNameLst>
                                          <p:attrName>ppt_y</p:attrName>
                                        </p:attrNameLst>
                                      </p:cBhvr>
                                      <p:tavLst>
                                        <p:tav tm="0">
                                          <p:val>
                                            <p:strVal val="ppt_y"/>
                                          </p:val>
                                        </p:tav>
                                        <p:tav tm="100000">
                                          <p:val>
                                            <p:strVal val="ppt_y"/>
                                          </p:val>
                                        </p:tav>
                                      </p:tavLst>
                                    </p:anim>
                                    <p:set>
                                      <p:cBhvr>
                                        <p:cTn id="702" dur="1" fill="hold">
                                          <p:stCondLst>
                                            <p:cond delay="2249"/>
                                          </p:stCondLst>
                                        </p:cTn>
                                        <p:tgtEl>
                                          <p:spTgt spid="70"/>
                                        </p:tgtEl>
                                        <p:attrNameLst>
                                          <p:attrName>style.visibility</p:attrName>
                                        </p:attrNameLst>
                                      </p:cBhvr>
                                      <p:to>
                                        <p:strVal val="hidden"/>
                                      </p:to>
                                    </p:set>
                                  </p:childTnLst>
                                </p:cTn>
                              </p:par>
                              <p:par>
                                <p:cTn id="703" presetID="2" presetClass="exit" presetSubtype="8" fill="hold" grpId="2" nodeType="withEffect">
                                  <p:stCondLst>
                                    <p:cond delay="0"/>
                                  </p:stCondLst>
                                  <p:childTnLst>
                                    <p:anim calcmode="lin" valueType="num">
                                      <p:cBhvr additive="base">
                                        <p:cTn id="704" dur="2250"/>
                                        <p:tgtEl>
                                          <p:spTgt spid="71"/>
                                        </p:tgtEl>
                                        <p:attrNameLst>
                                          <p:attrName>ppt_x</p:attrName>
                                        </p:attrNameLst>
                                      </p:cBhvr>
                                      <p:tavLst>
                                        <p:tav tm="0">
                                          <p:val>
                                            <p:strVal val="ppt_x"/>
                                          </p:val>
                                        </p:tav>
                                        <p:tav tm="100000">
                                          <p:val>
                                            <p:strVal val="0-ppt_w/2"/>
                                          </p:val>
                                        </p:tav>
                                      </p:tavLst>
                                    </p:anim>
                                    <p:anim calcmode="lin" valueType="num">
                                      <p:cBhvr additive="base">
                                        <p:cTn id="705" dur="2250"/>
                                        <p:tgtEl>
                                          <p:spTgt spid="71"/>
                                        </p:tgtEl>
                                        <p:attrNameLst>
                                          <p:attrName>ppt_y</p:attrName>
                                        </p:attrNameLst>
                                      </p:cBhvr>
                                      <p:tavLst>
                                        <p:tav tm="0">
                                          <p:val>
                                            <p:strVal val="ppt_y"/>
                                          </p:val>
                                        </p:tav>
                                        <p:tav tm="100000">
                                          <p:val>
                                            <p:strVal val="ppt_y"/>
                                          </p:val>
                                        </p:tav>
                                      </p:tavLst>
                                    </p:anim>
                                    <p:set>
                                      <p:cBhvr>
                                        <p:cTn id="706" dur="1" fill="hold">
                                          <p:stCondLst>
                                            <p:cond delay="2249"/>
                                          </p:stCondLst>
                                        </p:cTn>
                                        <p:tgtEl>
                                          <p:spTgt spid="71"/>
                                        </p:tgtEl>
                                        <p:attrNameLst>
                                          <p:attrName>style.visibility</p:attrName>
                                        </p:attrNameLst>
                                      </p:cBhvr>
                                      <p:to>
                                        <p:strVal val="hidden"/>
                                      </p:to>
                                    </p:set>
                                  </p:childTnLst>
                                </p:cTn>
                              </p:par>
                              <p:par>
                                <p:cTn id="707" presetID="2" presetClass="exit" presetSubtype="8" fill="hold" grpId="2" nodeType="withEffect">
                                  <p:stCondLst>
                                    <p:cond delay="0"/>
                                  </p:stCondLst>
                                  <p:childTnLst>
                                    <p:anim calcmode="lin" valueType="num">
                                      <p:cBhvr additive="base">
                                        <p:cTn id="708" dur="2250"/>
                                        <p:tgtEl>
                                          <p:spTgt spid="72"/>
                                        </p:tgtEl>
                                        <p:attrNameLst>
                                          <p:attrName>ppt_x</p:attrName>
                                        </p:attrNameLst>
                                      </p:cBhvr>
                                      <p:tavLst>
                                        <p:tav tm="0">
                                          <p:val>
                                            <p:strVal val="ppt_x"/>
                                          </p:val>
                                        </p:tav>
                                        <p:tav tm="100000">
                                          <p:val>
                                            <p:strVal val="0-ppt_w/2"/>
                                          </p:val>
                                        </p:tav>
                                      </p:tavLst>
                                    </p:anim>
                                    <p:anim calcmode="lin" valueType="num">
                                      <p:cBhvr additive="base">
                                        <p:cTn id="709" dur="2250"/>
                                        <p:tgtEl>
                                          <p:spTgt spid="72"/>
                                        </p:tgtEl>
                                        <p:attrNameLst>
                                          <p:attrName>ppt_y</p:attrName>
                                        </p:attrNameLst>
                                      </p:cBhvr>
                                      <p:tavLst>
                                        <p:tav tm="0">
                                          <p:val>
                                            <p:strVal val="ppt_y"/>
                                          </p:val>
                                        </p:tav>
                                        <p:tav tm="100000">
                                          <p:val>
                                            <p:strVal val="ppt_y"/>
                                          </p:val>
                                        </p:tav>
                                      </p:tavLst>
                                    </p:anim>
                                    <p:set>
                                      <p:cBhvr>
                                        <p:cTn id="710" dur="1" fill="hold">
                                          <p:stCondLst>
                                            <p:cond delay="2249"/>
                                          </p:stCondLst>
                                        </p:cTn>
                                        <p:tgtEl>
                                          <p:spTgt spid="72"/>
                                        </p:tgtEl>
                                        <p:attrNameLst>
                                          <p:attrName>style.visibility</p:attrName>
                                        </p:attrNameLst>
                                      </p:cBhvr>
                                      <p:to>
                                        <p:strVal val="hidden"/>
                                      </p:to>
                                    </p:set>
                                  </p:childTnLst>
                                </p:cTn>
                              </p:par>
                              <p:par>
                                <p:cTn id="711" presetID="2" presetClass="exit" presetSubtype="8" fill="hold" grpId="2" nodeType="withEffect">
                                  <p:stCondLst>
                                    <p:cond delay="0"/>
                                  </p:stCondLst>
                                  <p:childTnLst>
                                    <p:anim calcmode="lin" valueType="num">
                                      <p:cBhvr additive="base">
                                        <p:cTn id="712" dur="2250"/>
                                        <p:tgtEl>
                                          <p:spTgt spid="73"/>
                                        </p:tgtEl>
                                        <p:attrNameLst>
                                          <p:attrName>ppt_x</p:attrName>
                                        </p:attrNameLst>
                                      </p:cBhvr>
                                      <p:tavLst>
                                        <p:tav tm="0">
                                          <p:val>
                                            <p:strVal val="ppt_x"/>
                                          </p:val>
                                        </p:tav>
                                        <p:tav tm="100000">
                                          <p:val>
                                            <p:strVal val="0-ppt_w/2"/>
                                          </p:val>
                                        </p:tav>
                                      </p:tavLst>
                                    </p:anim>
                                    <p:anim calcmode="lin" valueType="num">
                                      <p:cBhvr additive="base">
                                        <p:cTn id="713" dur="2250"/>
                                        <p:tgtEl>
                                          <p:spTgt spid="73"/>
                                        </p:tgtEl>
                                        <p:attrNameLst>
                                          <p:attrName>ppt_y</p:attrName>
                                        </p:attrNameLst>
                                      </p:cBhvr>
                                      <p:tavLst>
                                        <p:tav tm="0">
                                          <p:val>
                                            <p:strVal val="ppt_y"/>
                                          </p:val>
                                        </p:tav>
                                        <p:tav tm="100000">
                                          <p:val>
                                            <p:strVal val="ppt_y"/>
                                          </p:val>
                                        </p:tav>
                                      </p:tavLst>
                                    </p:anim>
                                    <p:set>
                                      <p:cBhvr>
                                        <p:cTn id="714" dur="1" fill="hold">
                                          <p:stCondLst>
                                            <p:cond delay="2249"/>
                                          </p:stCondLst>
                                        </p:cTn>
                                        <p:tgtEl>
                                          <p:spTgt spid="73"/>
                                        </p:tgtEl>
                                        <p:attrNameLst>
                                          <p:attrName>style.visibility</p:attrName>
                                        </p:attrNameLst>
                                      </p:cBhvr>
                                      <p:to>
                                        <p:strVal val="hidden"/>
                                      </p:to>
                                    </p:set>
                                  </p:childTnLst>
                                </p:cTn>
                              </p:par>
                              <p:par>
                                <p:cTn id="715" presetID="2" presetClass="exit" presetSubtype="8" fill="hold" grpId="2" nodeType="withEffect">
                                  <p:stCondLst>
                                    <p:cond delay="0"/>
                                  </p:stCondLst>
                                  <p:childTnLst>
                                    <p:anim calcmode="lin" valueType="num">
                                      <p:cBhvr additive="base">
                                        <p:cTn id="716" dur="2250"/>
                                        <p:tgtEl>
                                          <p:spTgt spid="74"/>
                                        </p:tgtEl>
                                        <p:attrNameLst>
                                          <p:attrName>ppt_x</p:attrName>
                                        </p:attrNameLst>
                                      </p:cBhvr>
                                      <p:tavLst>
                                        <p:tav tm="0">
                                          <p:val>
                                            <p:strVal val="ppt_x"/>
                                          </p:val>
                                        </p:tav>
                                        <p:tav tm="100000">
                                          <p:val>
                                            <p:strVal val="0-ppt_w/2"/>
                                          </p:val>
                                        </p:tav>
                                      </p:tavLst>
                                    </p:anim>
                                    <p:anim calcmode="lin" valueType="num">
                                      <p:cBhvr additive="base">
                                        <p:cTn id="717" dur="2250"/>
                                        <p:tgtEl>
                                          <p:spTgt spid="74"/>
                                        </p:tgtEl>
                                        <p:attrNameLst>
                                          <p:attrName>ppt_y</p:attrName>
                                        </p:attrNameLst>
                                      </p:cBhvr>
                                      <p:tavLst>
                                        <p:tav tm="0">
                                          <p:val>
                                            <p:strVal val="ppt_y"/>
                                          </p:val>
                                        </p:tav>
                                        <p:tav tm="100000">
                                          <p:val>
                                            <p:strVal val="ppt_y"/>
                                          </p:val>
                                        </p:tav>
                                      </p:tavLst>
                                    </p:anim>
                                    <p:set>
                                      <p:cBhvr>
                                        <p:cTn id="718" dur="1" fill="hold">
                                          <p:stCondLst>
                                            <p:cond delay="2249"/>
                                          </p:stCondLst>
                                        </p:cTn>
                                        <p:tgtEl>
                                          <p:spTgt spid="74"/>
                                        </p:tgtEl>
                                        <p:attrNameLst>
                                          <p:attrName>style.visibility</p:attrName>
                                        </p:attrNameLst>
                                      </p:cBhvr>
                                      <p:to>
                                        <p:strVal val="hidden"/>
                                      </p:to>
                                    </p:set>
                                  </p:childTnLst>
                                </p:cTn>
                              </p:par>
                              <p:par>
                                <p:cTn id="719" presetID="2" presetClass="exit" presetSubtype="8" fill="hold" grpId="2" nodeType="withEffect">
                                  <p:stCondLst>
                                    <p:cond delay="0"/>
                                  </p:stCondLst>
                                  <p:childTnLst>
                                    <p:anim calcmode="lin" valueType="num">
                                      <p:cBhvr additive="base">
                                        <p:cTn id="720" dur="2250"/>
                                        <p:tgtEl>
                                          <p:spTgt spid="75"/>
                                        </p:tgtEl>
                                        <p:attrNameLst>
                                          <p:attrName>ppt_x</p:attrName>
                                        </p:attrNameLst>
                                      </p:cBhvr>
                                      <p:tavLst>
                                        <p:tav tm="0">
                                          <p:val>
                                            <p:strVal val="ppt_x"/>
                                          </p:val>
                                        </p:tav>
                                        <p:tav tm="100000">
                                          <p:val>
                                            <p:strVal val="0-ppt_w/2"/>
                                          </p:val>
                                        </p:tav>
                                      </p:tavLst>
                                    </p:anim>
                                    <p:anim calcmode="lin" valueType="num">
                                      <p:cBhvr additive="base">
                                        <p:cTn id="721" dur="2250"/>
                                        <p:tgtEl>
                                          <p:spTgt spid="75"/>
                                        </p:tgtEl>
                                        <p:attrNameLst>
                                          <p:attrName>ppt_y</p:attrName>
                                        </p:attrNameLst>
                                      </p:cBhvr>
                                      <p:tavLst>
                                        <p:tav tm="0">
                                          <p:val>
                                            <p:strVal val="ppt_y"/>
                                          </p:val>
                                        </p:tav>
                                        <p:tav tm="100000">
                                          <p:val>
                                            <p:strVal val="ppt_y"/>
                                          </p:val>
                                        </p:tav>
                                      </p:tavLst>
                                    </p:anim>
                                    <p:set>
                                      <p:cBhvr>
                                        <p:cTn id="722" dur="1" fill="hold">
                                          <p:stCondLst>
                                            <p:cond delay="2249"/>
                                          </p:stCondLst>
                                        </p:cTn>
                                        <p:tgtEl>
                                          <p:spTgt spid="75"/>
                                        </p:tgtEl>
                                        <p:attrNameLst>
                                          <p:attrName>style.visibility</p:attrName>
                                        </p:attrNameLst>
                                      </p:cBhvr>
                                      <p:to>
                                        <p:strVal val="hidden"/>
                                      </p:to>
                                    </p:set>
                                  </p:childTnLst>
                                </p:cTn>
                              </p:par>
                              <p:par>
                                <p:cTn id="723" presetID="2" presetClass="exit" presetSubtype="8" fill="hold" grpId="2" nodeType="withEffect">
                                  <p:stCondLst>
                                    <p:cond delay="0"/>
                                  </p:stCondLst>
                                  <p:childTnLst>
                                    <p:anim calcmode="lin" valueType="num">
                                      <p:cBhvr additive="base">
                                        <p:cTn id="724" dur="2250"/>
                                        <p:tgtEl>
                                          <p:spTgt spid="76"/>
                                        </p:tgtEl>
                                        <p:attrNameLst>
                                          <p:attrName>ppt_x</p:attrName>
                                        </p:attrNameLst>
                                      </p:cBhvr>
                                      <p:tavLst>
                                        <p:tav tm="0">
                                          <p:val>
                                            <p:strVal val="ppt_x"/>
                                          </p:val>
                                        </p:tav>
                                        <p:tav tm="100000">
                                          <p:val>
                                            <p:strVal val="0-ppt_w/2"/>
                                          </p:val>
                                        </p:tav>
                                      </p:tavLst>
                                    </p:anim>
                                    <p:anim calcmode="lin" valueType="num">
                                      <p:cBhvr additive="base">
                                        <p:cTn id="725" dur="2250"/>
                                        <p:tgtEl>
                                          <p:spTgt spid="76"/>
                                        </p:tgtEl>
                                        <p:attrNameLst>
                                          <p:attrName>ppt_y</p:attrName>
                                        </p:attrNameLst>
                                      </p:cBhvr>
                                      <p:tavLst>
                                        <p:tav tm="0">
                                          <p:val>
                                            <p:strVal val="ppt_y"/>
                                          </p:val>
                                        </p:tav>
                                        <p:tav tm="100000">
                                          <p:val>
                                            <p:strVal val="ppt_y"/>
                                          </p:val>
                                        </p:tav>
                                      </p:tavLst>
                                    </p:anim>
                                    <p:set>
                                      <p:cBhvr>
                                        <p:cTn id="726" dur="1" fill="hold">
                                          <p:stCondLst>
                                            <p:cond delay="2249"/>
                                          </p:stCondLst>
                                        </p:cTn>
                                        <p:tgtEl>
                                          <p:spTgt spid="76"/>
                                        </p:tgtEl>
                                        <p:attrNameLst>
                                          <p:attrName>style.visibility</p:attrName>
                                        </p:attrNameLst>
                                      </p:cBhvr>
                                      <p:to>
                                        <p:strVal val="hidden"/>
                                      </p:to>
                                    </p:set>
                                  </p:childTnLst>
                                </p:cTn>
                              </p:par>
                              <p:par>
                                <p:cTn id="727" presetID="2" presetClass="exit" presetSubtype="8" fill="hold" grpId="2" nodeType="withEffect">
                                  <p:stCondLst>
                                    <p:cond delay="0"/>
                                  </p:stCondLst>
                                  <p:childTnLst>
                                    <p:anim calcmode="lin" valueType="num">
                                      <p:cBhvr additive="base">
                                        <p:cTn id="728" dur="2250"/>
                                        <p:tgtEl>
                                          <p:spTgt spid="77"/>
                                        </p:tgtEl>
                                        <p:attrNameLst>
                                          <p:attrName>ppt_x</p:attrName>
                                        </p:attrNameLst>
                                      </p:cBhvr>
                                      <p:tavLst>
                                        <p:tav tm="0">
                                          <p:val>
                                            <p:strVal val="ppt_x"/>
                                          </p:val>
                                        </p:tav>
                                        <p:tav tm="100000">
                                          <p:val>
                                            <p:strVal val="0-ppt_w/2"/>
                                          </p:val>
                                        </p:tav>
                                      </p:tavLst>
                                    </p:anim>
                                    <p:anim calcmode="lin" valueType="num">
                                      <p:cBhvr additive="base">
                                        <p:cTn id="729" dur="2250"/>
                                        <p:tgtEl>
                                          <p:spTgt spid="77"/>
                                        </p:tgtEl>
                                        <p:attrNameLst>
                                          <p:attrName>ppt_y</p:attrName>
                                        </p:attrNameLst>
                                      </p:cBhvr>
                                      <p:tavLst>
                                        <p:tav tm="0">
                                          <p:val>
                                            <p:strVal val="ppt_y"/>
                                          </p:val>
                                        </p:tav>
                                        <p:tav tm="100000">
                                          <p:val>
                                            <p:strVal val="ppt_y"/>
                                          </p:val>
                                        </p:tav>
                                      </p:tavLst>
                                    </p:anim>
                                    <p:set>
                                      <p:cBhvr>
                                        <p:cTn id="730" dur="1" fill="hold">
                                          <p:stCondLst>
                                            <p:cond delay="2249"/>
                                          </p:stCondLst>
                                        </p:cTn>
                                        <p:tgtEl>
                                          <p:spTgt spid="77"/>
                                        </p:tgtEl>
                                        <p:attrNameLst>
                                          <p:attrName>style.visibility</p:attrName>
                                        </p:attrNameLst>
                                      </p:cBhvr>
                                      <p:to>
                                        <p:strVal val="hidden"/>
                                      </p:to>
                                    </p:set>
                                  </p:childTnLst>
                                </p:cTn>
                              </p:par>
                              <p:par>
                                <p:cTn id="731" presetID="2" presetClass="exit" presetSubtype="8" fill="hold" grpId="2" nodeType="withEffect">
                                  <p:stCondLst>
                                    <p:cond delay="0"/>
                                  </p:stCondLst>
                                  <p:childTnLst>
                                    <p:anim calcmode="lin" valueType="num">
                                      <p:cBhvr additive="base">
                                        <p:cTn id="732" dur="2250"/>
                                        <p:tgtEl>
                                          <p:spTgt spid="78"/>
                                        </p:tgtEl>
                                        <p:attrNameLst>
                                          <p:attrName>ppt_x</p:attrName>
                                        </p:attrNameLst>
                                      </p:cBhvr>
                                      <p:tavLst>
                                        <p:tav tm="0">
                                          <p:val>
                                            <p:strVal val="ppt_x"/>
                                          </p:val>
                                        </p:tav>
                                        <p:tav tm="100000">
                                          <p:val>
                                            <p:strVal val="0-ppt_w/2"/>
                                          </p:val>
                                        </p:tav>
                                      </p:tavLst>
                                    </p:anim>
                                    <p:anim calcmode="lin" valueType="num">
                                      <p:cBhvr additive="base">
                                        <p:cTn id="733" dur="2250"/>
                                        <p:tgtEl>
                                          <p:spTgt spid="78"/>
                                        </p:tgtEl>
                                        <p:attrNameLst>
                                          <p:attrName>ppt_y</p:attrName>
                                        </p:attrNameLst>
                                      </p:cBhvr>
                                      <p:tavLst>
                                        <p:tav tm="0">
                                          <p:val>
                                            <p:strVal val="ppt_y"/>
                                          </p:val>
                                        </p:tav>
                                        <p:tav tm="100000">
                                          <p:val>
                                            <p:strVal val="ppt_y"/>
                                          </p:val>
                                        </p:tav>
                                      </p:tavLst>
                                    </p:anim>
                                    <p:set>
                                      <p:cBhvr>
                                        <p:cTn id="734" dur="1" fill="hold">
                                          <p:stCondLst>
                                            <p:cond delay="2249"/>
                                          </p:stCondLst>
                                        </p:cTn>
                                        <p:tgtEl>
                                          <p:spTgt spid="78"/>
                                        </p:tgtEl>
                                        <p:attrNameLst>
                                          <p:attrName>style.visibility</p:attrName>
                                        </p:attrNameLst>
                                      </p:cBhvr>
                                      <p:to>
                                        <p:strVal val="hidden"/>
                                      </p:to>
                                    </p:set>
                                  </p:childTnLst>
                                </p:cTn>
                              </p:par>
                              <p:par>
                                <p:cTn id="735" presetID="2" presetClass="exit" presetSubtype="8" fill="hold" grpId="2" nodeType="withEffect">
                                  <p:stCondLst>
                                    <p:cond delay="0"/>
                                  </p:stCondLst>
                                  <p:childTnLst>
                                    <p:anim calcmode="lin" valueType="num">
                                      <p:cBhvr additive="base">
                                        <p:cTn id="736" dur="2250"/>
                                        <p:tgtEl>
                                          <p:spTgt spid="79"/>
                                        </p:tgtEl>
                                        <p:attrNameLst>
                                          <p:attrName>ppt_x</p:attrName>
                                        </p:attrNameLst>
                                      </p:cBhvr>
                                      <p:tavLst>
                                        <p:tav tm="0">
                                          <p:val>
                                            <p:strVal val="ppt_x"/>
                                          </p:val>
                                        </p:tav>
                                        <p:tav tm="100000">
                                          <p:val>
                                            <p:strVal val="0-ppt_w/2"/>
                                          </p:val>
                                        </p:tav>
                                      </p:tavLst>
                                    </p:anim>
                                    <p:anim calcmode="lin" valueType="num">
                                      <p:cBhvr additive="base">
                                        <p:cTn id="737" dur="2250"/>
                                        <p:tgtEl>
                                          <p:spTgt spid="79"/>
                                        </p:tgtEl>
                                        <p:attrNameLst>
                                          <p:attrName>ppt_y</p:attrName>
                                        </p:attrNameLst>
                                      </p:cBhvr>
                                      <p:tavLst>
                                        <p:tav tm="0">
                                          <p:val>
                                            <p:strVal val="ppt_y"/>
                                          </p:val>
                                        </p:tav>
                                        <p:tav tm="100000">
                                          <p:val>
                                            <p:strVal val="ppt_y"/>
                                          </p:val>
                                        </p:tav>
                                      </p:tavLst>
                                    </p:anim>
                                    <p:set>
                                      <p:cBhvr>
                                        <p:cTn id="738" dur="1" fill="hold">
                                          <p:stCondLst>
                                            <p:cond delay="2249"/>
                                          </p:stCondLst>
                                        </p:cTn>
                                        <p:tgtEl>
                                          <p:spTgt spid="79"/>
                                        </p:tgtEl>
                                        <p:attrNameLst>
                                          <p:attrName>style.visibility</p:attrName>
                                        </p:attrNameLst>
                                      </p:cBhvr>
                                      <p:to>
                                        <p:strVal val="hidden"/>
                                      </p:to>
                                    </p:set>
                                  </p:childTnLst>
                                </p:cTn>
                              </p:par>
                              <p:par>
                                <p:cTn id="739" presetID="2" presetClass="exit" presetSubtype="8" fill="hold" grpId="2" nodeType="withEffect">
                                  <p:stCondLst>
                                    <p:cond delay="0"/>
                                  </p:stCondLst>
                                  <p:childTnLst>
                                    <p:anim calcmode="lin" valueType="num">
                                      <p:cBhvr additive="base">
                                        <p:cTn id="740" dur="2250"/>
                                        <p:tgtEl>
                                          <p:spTgt spid="80"/>
                                        </p:tgtEl>
                                        <p:attrNameLst>
                                          <p:attrName>ppt_x</p:attrName>
                                        </p:attrNameLst>
                                      </p:cBhvr>
                                      <p:tavLst>
                                        <p:tav tm="0">
                                          <p:val>
                                            <p:strVal val="ppt_x"/>
                                          </p:val>
                                        </p:tav>
                                        <p:tav tm="100000">
                                          <p:val>
                                            <p:strVal val="0-ppt_w/2"/>
                                          </p:val>
                                        </p:tav>
                                      </p:tavLst>
                                    </p:anim>
                                    <p:anim calcmode="lin" valueType="num">
                                      <p:cBhvr additive="base">
                                        <p:cTn id="741" dur="2250"/>
                                        <p:tgtEl>
                                          <p:spTgt spid="80"/>
                                        </p:tgtEl>
                                        <p:attrNameLst>
                                          <p:attrName>ppt_y</p:attrName>
                                        </p:attrNameLst>
                                      </p:cBhvr>
                                      <p:tavLst>
                                        <p:tav tm="0">
                                          <p:val>
                                            <p:strVal val="ppt_y"/>
                                          </p:val>
                                        </p:tav>
                                        <p:tav tm="100000">
                                          <p:val>
                                            <p:strVal val="ppt_y"/>
                                          </p:val>
                                        </p:tav>
                                      </p:tavLst>
                                    </p:anim>
                                    <p:set>
                                      <p:cBhvr>
                                        <p:cTn id="742" dur="1" fill="hold">
                                          <p:stCondLst>
                                            <p:cond delay="2249"/>
                                          </p:stCondLst>
                                        </p:cTn>
                                        <p:tgtEl>
                                          <p:spTgt spid="80"/>
                                        </p:tgtEl>
                                        <p:attrNameLst>
                                          <p:attrName>style.visibility</p:attrName>
                                        </p:attrNameLst>
                                      </p:cBhvr>
                                      <p:to>
                                        <p:strVal val="hidden"/>
                                      </p:to>
                                    </p:set>
                                  </p:childTnLst>
                                </p:cTn>
                              </p:par>
                              <p:par>
                                <p:cTn id="743" presetID="2" presetClass="exit" presetSubtype="8" fill="hold" grpId="2" nodeType="withEffect">
                                  <p:stCondLst>
                                    <p:cond delay="0"/>
                                  </p:stCondLst>
                                  <p:childTnLst>
                                    <p:anim calcmode="lin" valueType="num">
                                      <p:cBhvr additive="base">
                                        <p:cTn id="744" dur="2250"/>
                                        <p:tgtEl>
                                          <p:spTgt spid="81"/>
                                        </p:tgtEl>
                                        <p:attrNameLst>
                                          <p:attrName>ppt_x</p:attrName>
                                        </p:attrNameLst>
                                      </p:cBhvr>
                                      <p:tavLst>
                                        <p:tav tm="0">
                                          <p:val>
                                            <p:strVal val="ppt_x"/>
                                          </p:val>
                                        </p:tav>
                                        <p:tav tm="100000">
                                          <p:val>
                                            <p:strVal val="0-ppt_w/2"/>
                                          </p:val>
                                        </p:tav>
                                      </p:tavLst>
                                    </p:anim>
                                    <p:anim calcmode="lin" valueType="num">
                                      <p:cBhvr additive="base">
                                        <p:cTn id="745" dur="2250"/>
                                        <p:tgtEl>
                                          <p:spTgt spid="81"/>
                                        </p:tgtEl>
                                        <p:attrNameLst>
                                          <p:attrName>ppt_y</p:attrName>
                                        </p:attrNameLst>
                                      </p:cBhvr>
                                      <p:tavLst>
                                        <p:tav tm="0">
                                          <p:val>
                                            <p:strVal val="ppt_y"/>
                                          </p:val>
                                        </p:tav>
                                        <p:tav tm="100000">
                                          <p:val>
                                            <p:strVal val="ppt_y"/>
                                          </p:val>
                                        </p:tav>
                                      </p:tavLst>
                                    </p:anim>
                                    <p:set>
                                      <p:cBhvr>
                                        <p:cTn id="746" dur="1" fill="hold">
                                          <p:stCondLst>
                                            <p:cond delay="2249"/>
                                          </p:stCondLst>
                                        </p:cTn>
                                        <p:tgtEl>
                                          <p:spTgt spid="81"/>
                                        </p:tgtEl>
                                        <p:attrNameLst>
                                          <p:attrName>style.visibility</p:attrName>
                                        </p:attrNameLst>
                                      </p:cBhvr>
                                      <p:to>
                                        <p:strVal val="hidden"/>
                                      </p:to>
                                    </p:set>
                                  </p:childTnLst>
                                </p:cTn>
                              </p:par>
                              <p:par>
                                <p:cTn id="747" presetID="2" presetClass="exit" presetSubtype="8" fill="hold" grpId="2" nodeType="withEffect">
                                  <p:stCondLst>
                                    <p:cond delay="0"/>
                                  </p:stCondLst>
                                  <p:childTnLst>
                                    <p:anim calcmode="lin" valueType="num">
                                      <p:cBhvr additive="base">
                                        <p:cTn id="748" dur="2250"/>
                                        <p:tgtEl>
                                          <p:spTgt spid="82"/>
                                        </p:tgtEl>
                                        <p:attrNameLst>
                                          <p:attrName>ppt_x</p:attrName>
                                        </p:attrNameLst>
                                      </p:cBhvr>
                                      <p:tavLst>
                                        <p:tav tm="0">
                                          <p:val>
                                            <p:strVal val="ppt_x"/>
                                          </p:val>
                                        </p:tav>
                                        <p:tav tm="100000">
                                          <p:val>
                                            <p:strVal val="0-ppt_w/2"/>
                                          </p:val>
                                        </p:tav>
                                      </p:tavLst>
                                    </p:anim>
                                    <p:anim calcmode="lin" valueType="num">
                                      <p:cBhvr additive="base">
                                        <p:cTn id="749" dur="2250"/>
                                        <p:tgtEl>
                                          <p:spTgt spid="82"/>
                                        </p:tgtEl>
                                        <p:attrNameLst>
                                          <p:attrName>ppt_y</p:attrName>
                                        </p:attrNameLst>
                                      </p:cBhvr>
                                      <p:tavLst>
                                        <p:tav tm="0">
                                          <p:val>
                                            <p:strVal val="ppt_y"/>
                                          </p:val>
                                        </p:tav>
                                        <p:tav tm="100000">
                                          <p:val>
                                            <p:strVal val="ppt_y"/>
                                          </p:val>
                                        </p:tav>
                                      </p:tavLst>
                                    </p:anim>
                                    <p:set>
                                      <p:cBhvr>
                                        <p:cTn id="750" dur="1" fill="hold">
                                          <p:stCondLst>
                                            <p:cond delay="2249"/>
                                          </p:stCondLst>
                                        </p:cTn>
                                        <p:tgtEl>
                                          <p:spTgt spid="82"/>
                                        </p:tgtEl>
                                        <p:attrNameLst>
                                          <p:attrName>style.visibility</p:attrName>
                                        </p:attrNameLst>
                                      </p:cBhvr>
                                      <p:to>
                                        <p:strVal val="hidden"/>
                                      </p:to>
                                    </p:set>
                                  </p:childTnLst>
                                </p:cTn>
                              </p:par>
                              <p:par>
                                <p:cTn id="751" presetID="2" presetClass="exit" presetSubtype="8" fill="hold" grpId="2" nodeType="withEffect">
                                  <p:stCondLst>
                                    <p:cond delay="0"/>
                                  </p:stCondLst>
                                  <p:childTnLst>
                                    <p:anim calcmode="lin" valueType="num">
                                      <p:cBhvr additive="base">
                                        <p:cTn id="752" dur="2250"/>
                                        <p:tgtEl>
                                          <p:spTgt spid="83"/>
                                        </p:tgtEl>
                                        <p:attrNameLst>
                                          <p:attrName>ppt_x</p:attrName>
                                        </p:attrNameLst>
                                      </p:cBhvr>
                                      <p:tavLst>
                                        <p:tav tm="0">
                                          <p:val>
                                            <p:strVal val="ppt_x"/>
                                          </p:val>
                                        </p:tav>
                                        <p:tav tm="100000">
                                          <p:val>
                                            <p:strVal val="0-ppt_w/2"/>
                                          </p:val>
                                        </p:tav>
                                      </p:tavLst>
                                    </p:anim>
                                    <p:anim calcmode="lin" valueType="num">
                                      <p:cBhvr additive="base">
                                        <p:cTn id="753" dur="2250"/>
                                        <p:tgtEl>
                                          <p:spTgt spid="83"/>
                                        </p:tgtEl>
                                        <p:attrNameLst>
                                          <p:attrName>ppt_y</p:attrName>
                                        </p:attrNameLst>
                                      </p:cBhvr>
                                      <p:tavLst>
                                        <p:tav tm="0">
                                          <p:val>
                                            <p:strVal val="ppt_y"/>
                                          </p:val>
                                        </p:tav>
                                        <p:tav tm="100000">
                                          <p:val>
                                            <p:strVal val="ppt_y"/>
                                          </p:val>
                                        </p:tav>
                                      </p:tavLst>
                                    </p:anim>
                                    <p:set>
                                      <p:cBhvr>
                                        <p:cTn id="754" dur="1" fill="hold">
                                          <p:stCondLst>
                                            <p:cond delay="2249"/>
                                          </p:stCondLst>
                                        </p:cTn>
                                        <p:tgtEl>
                                          <p:spTgt spid="83"/>
                                        </p:tgtEl>
                                        <p:attrNameLst>
                                          <p:attrName>style.visibility</p:attrName>
                                        </p:attrNameLst>
                                      </p:cBhvr>
                                      <p:to>
                                        <p:strVal val="hidden"/>
                                      </p:to>
                                    </p:set>
                                  </p:childTnLst>
                                </p:cTn>
                              </p:par>
                              <p:par>
                                <p:cTn id="755" presetID="2" presetClass="exit" presetSubtype="8" fill="hold" grpId="2" nodeType="withEffect">
                                  <p:stCondLst>
                                    <p:cond delay="0"/>
                                  </p:stCondLst>
                                  <p:childTnLst>
                                    <p:anim calcmode="lin" valueType="num">
                                      <p:cBhvr additive="base">
                                        <p:cTn id="756" dur="2250"/>
                                        <p:tgtEl>
                                          <p:spTgt spid="84"/>
                                        </p:tgtEl>
                                        <p:attrNameLst>
                                          <p:attrName>ppt_x</p:attrName>
                                        </p:attrNameLst>
                                      </p:cBhvr>
                                      <p:tavLst>
                                        <p:tav tm="0">
                                          <p:val>
                                            <p:strVal val="ppt_x"/>
                                          </p:val>
                                        </p:tav>
                                        <p:tav tm="100000">
                                          <p:val>
                                            <p:strVal val="0-ppt_w/2"/>
                                          </p:val>
                                        </p:tav>
                                      </p:tavLst>
                                    </p:anim>
                                    <p:anim calcmode="lin" valueType="num">
                                      <p:cBhvr additive="base">
                                        <p:cTn id="757" dur="2250"/>
                                        <p:tgtEl>
                                          <p:spTgt spid="84"/>
                                        </p:tgtEl>
                                        <p:attrNameLst>
                                          <p:attrName>ppt_y</p:attrName>
                                        </p:attrNameLst>
                                      </p:cBhvr>
                                      <p:tavLst>
                                        <p:tav tm="0">
                                          <p:val>
                                            <p:strVal val="ppt_y"/>
                                          </p:val>
                                        </p:tav>
                                        <p:tav tm="100000">
                                          <p:val>
                                            <p:strVal val="ppt_y"/>
                                          </p:val>
                                        </p:tav>
                                      </p:tavLst>
                                    </p:anim>
                                    <p:set>
                                      <p:cBhvr>
                                        <p:cTn id="758" dur="1" fill="hold">
                                          <p:stCondLst>
                                            <p:cond delay="2249"/>
                                          </p:stCondLst>
                                        </p:cTn>
                                        <p:tgtEl>
                                          <p:spTgt spid="84"/>
                                        </p:tgtEl>
                                        <p:attrNameLst>
                                          <p:attrName>style.visibility</p:attrName>
                                        </p:attrNameLst>
                                      </p:cBhvr>
                                      <p:to>
                                        <p:strVal val="hidden"/>
                                      </p:to>
                                    </p:set>
                                  </p:childTnLst>
                                </p:cTn>
                              </p:par>
                              <p:par>
                                <p:cTn id="759" presetID="16" presetClass="entr" presetSubtype="37" fill="hold" nodeType="withEffect">
                                  <p:stCondLst>
                                    <p:cond delay="0"/>
                                  </p:stCondLst>
                                  <p:childTnLst>
                                    <p:set>
                                      <p:cBhvr>
                                        <p:cTn id="760" dur="1" fill="hold">
                                          <p:stCondLst>
                                            <p:cond delay="0"/>
                                          </p:stCondLst>
                                        </p:cTn>
                                        <p:tgtEl>
                                          <p:spTgt spid="87"/>
                                        </p:tgtEl>
                                        <p:attrNameLst>
                                          <p:attrName>style.visibility</p:attrName>
                                        </p:attrNameLst>
                                      </p:cBhvr>
                                      <p:to>
                                        <p:strVal val="visible"/>
                                      </p:to>
                                    </p:set>
                                    <p:animEffect transition="in" filter="barn(outVertical)">
                                      <p:cBhvr>
                                        <p:cTn id="761" dur="2250"/>
                                        <p:tgtEl>
                                          <p:spTgt spid="87"/>
                                        </p:tgtEl>
                                      </p:cBhvr>
                                    </p:animEffect>
                                  </p:childTnLst>
                                </p:cTn>
                              </p:par>
                              <p:par>
                                <p:cTn id="762" presetID="23" presetClass="entr" presetSubtype="272" fill="hold" nodeType="withEffect">
                                  <p:stCondLst>
                                    <p:cond delay="0"/>
                                  </p:stCondLst>
                                  <p:childTnLst>
                                    <p:set>
                                      <p:cBhvr>
                                        <p:cTn id="763" dur="1" fill="hold">
                                          <p:stCondLst>
                                            <p:cond delay="0"/>
                                          </p:stCondLst>
                                        </p:cTn>
                                        <p:tgtEl>
                                          <p:spTgt spid="87"/>
                                        </p:tgtEl>
                                        <p:attrNameLst>
                                          <p:attrName>style.visibility</p:attrName>
                                        </p:attrNameLst>
                                      </p:cBhvr>
                                      <p:to>
                                        <p:strVal val="visible"/>
                                      </p:to>
                                    </p:set>
                                    <p:anim calcmode="lin" valueType="num">
                                      <p:cBhvr>
                                        <p:cTn id="764" dur="2250" fill="hold"/>
                                        <p:tgtEl>
                                          <p:spTgt spid="87"/>
                                        </p:tgtEl>
                                        <p:attrNameLst>
                                          <p:attrName>ppt_w</p:attrName>
                                        </p:attrNameLst>
                                      </p:cBhvr>
                                      <p:tavLst>
                                        <p:tav tm="0">
                                          <p:val>
                                            <p:strVal val="2/3*#ppt_w"/>
                                          </p:val>
                                        </p:tav>
                                        <p:tav tm="100000">
                                          <p:val>
                                            <p:strVal val="#ppt_w"/>
                                          </p:val>
                                        </p:tav>
                                      </p:tavLst>
                                    </p:anim>
                                    <p:anim calcmode="lin" valueType="num">
                                      <p:cBhvr>
                                        <p:cTn id="765" dur="2250" fill="hold"/>
                                        <p:tgtEl>
                                          <p:spTgt spid="8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23 Grupo"/>
          <p:cNvGrpSpPr/>
          <p:nvPr/>
        </p:nvGrpSpPr>
        <p:grpSpPr>
          <a:xfrm>
            <a:off x="0" y="-19362"/>
            <a:ext cx="9144000" cy="5143500"/>
            <a:chOff x="0" y="0"/>
            <a:chExt cx="9144000" cy="5143500"/>
          </a:xfrm>
        </p:grpSpPr>
        <p:sp>
          <p:nvSpPr>
            <p:cNvPr id="25" name="24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5123"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51920" y="1779662"/>
            <a:ext cx="1492077" cy="1492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20 Imagen"/>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122"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07904" y="-164554"/>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5165848" y="1329830"/>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00637">
            <a:off x="4760810" y="276264"/>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0800000">
            <a:off x="3707904" y="2787774"/>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6200000">
            <a:off x="2213520" y="1329830"/>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9267420">
            <a:off x="2710002" y="172902"/>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8144136">
            <a:off x="4831641" y="2389759"/>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3588963">
            <a:off x="2609362" y="2305693"/>
            <a:ext cx="1719263" cy="247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483768" y="627534"/>
            <a:ext cx="403244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rotWithShape="1">
          <a:blip r:embed="rId6" cstate="email">
            <a:duotone>
              <a:prstClr val="black"/>
              <a:srgbClr val="D9C3A5">
                <a:tint val="50000"/>
                <a:satMod val="180000"/>
              </a:srgbClr>
            </a:duotone>
            <a:extLst>
              <a:ext uri="{28A0092B-C50C-407E-A947-70E740481C1C}">
                <a14:useLocalDpi xmlns:a14="http://schemas.microsoft.com/office/drawing/2010/main"/>
              </a:ext>
            </a:extLst>
          </a:blip>
          <a:srcRect/>
          <a:stretch/>
        </p:blipFill>
        <p:spPr bwMode="auto">
          <a:xfrm rot="405033">
            <a:off x="2348957" y="1450073"/>
            <a:ext cx="1831134" cy="1489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3"/>
          <p:cNvPicPr>
            <a:picLocks noChangeAspect="1" noChangeArrowheads="1"/>
          </p:cNvPicPr>
          <p:nvPr/>
        </p:nvPicPr>
        <p:blipFill rotWithShape="1">
          <a:blip r:embed="rId7" cstate="email">
            <a:duotone>
              <a:prstClr val="black"/>
              <a:srgbClr val="D9C3A5">
                <a:tint val="50000"/>
                <a:satMod val="180000"/>
              </a:srgbClr>
            </a:duotone>
            <a:extLst>
              <a:ext uri="{28A0092B-C50C-407E-A947-70E740481C1C}">
                <a14:useLocalDpi xmlns:a14="http://schemas.microsoft.com/office/drawing/2010/main"/>
              </a:ext>
            </a:extLst>
          </a:blip>
          <a:srcRect/>
          <a:stretch/>
        </p:blipFill>
        <p:spPr bwMode="auto">
          <a:xfrm>
            <a:off x="7740352" y="4607882"/>
            <a:ext cx="1427356" cy="557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28 Rectángulo"/>
          <p:cNvSpPr/>
          <p:nvPr/>
        </p:nvSpPr>
        <p:spPr>
          <a:xfrm>
            <a:off x="-134550" y="-236562"/>
            <a:ext cx="9459078" cy="5616624"/>
          </a:xfrm>
          <a:prstGeom prst="rect">
            <a:avLst/>
          </a:prstGeom>
          <a:gradFill>
            <a:gsLst>
              <a:gs pos="83000">
                <a:schemeClr val="tx1">
                  <a:lumMod val="95000"/>
                </a:schemeClr>
              </a:gs>
              <a:gs pos="51000">
                <a:srgbClr val="FFC000"/>
              </a:gs>
              <a:gs pos="95000">
                <a:schemeClr val="bg1"/>
              </a:gs>
              <a:gs pos="4000">
                <a:schemeClr val="bg1"/>
              </a:gs>
              <a:gs pos="64000">
                <a:schemeClr val="bg1"/>
              </a:gs>
              <a:gs pos="34000">
                <a:schemeClr val="bg1"/>
              </a:gs>
              <a:gs pos="22000">
                <a:schemeClr val="tx1">
                  <a:lumMod val="9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4353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4000" fill="hold"/>
                                        <p:tgtEl>
                                          <p:spTgt spid="5122"/>
                                        </p:tgtEl>
                                        <p:attrNameLst>
                                          <p:attrName>ppt_w</p:attrName>
                                        </p:attrNameLst>
                                      </p:cBhvr>
                                      <p:tavLst>
                                        <p:tav tm="0">
                                          <p:val>
                                            <p:strVal val="4/3*#ppt_w"/>
                                          </p:val>
                                        </p:tav>
                                        <p:tav tm="100000">
                                          <p:val>
                                            <p:strVal val="#ppt_w"/>
                                          </p:val>
                                        </p:tav>
                                      </p:tavLst>
                                    </p:anim>
                                    <p:anim calcmode="lin" valueType="num">
                                      <p:cBhvr>
                                        <p:cTn id="8" dur="4000" fill="hold"/>
                                        <p:tgtEl>
                                          <p:spTgt spid="5122"/>
                                        </p:tgtEl>
                                        <p:attrNameLst>
                                          <p:attrName>ppt_h</p:attrName>
                                        </p:attrNameLst>
                                      </p:cBhvr>
                                      <p:tavLst>
                                        <p:tav tm="0">
                                          <p:val>
                                            <p:strVal val="4/3*#ppt_h"/>
                                          </p:val>
                                        </p:tav>
                                        <p:tav tm="100000">
                                          <p:val>
                                            <p:strVal val="#ppt_h"/>
                                          </p:val>
                                        </p:tav>
                                      </p:tavLst>
                                    </p:anim>
                                  </p:childTnLst>
                                </p:cTn>
                              </p:par>
                              <p:par>
                                <p:cTn id="9" presetID="23" presetClass="exit" presetSubtype="544" fill="hold" nodeType="withEffect">
                                  <p:stCondLst>
                                    <p:cond delay="0"/>
                                  </p:stCondLst>
                                  <p:childTnLst>
                                    <p:anim calcmode="lin" valueType="num">
                                      <p:cBhvr>
                                        <p:cTn id="10" dur="4500"/>
                                        <p:tgtEl>
                                          <p:spTgt spid="5122"/>
                                        </p:tgtEl>
                                        <p:attrNameLst>
                                          <p:attrName>ppt_w</p:attrName>
                                        </p:attrNameLst>
                                      </p:cBhvr>
                                      <p:tavLst>
                                        <p:tav tm="0">
                                          <p:val>
                                            <p:strVal val="ppt_w"/>
                                          </p:val>
                                        </p:tav>
                                        <p:tav tm="100000">
                                          <p:val>
                                            <p:fltVal val="0"/>
                                          </p:val>
                                        </p:tav>
                                      </p:tavLst>
                                    </p:anim>
                                    <p:anim calcmode="lin" valueType="num">
                                      <p:cBhvr>
                                        <p:cTn id="11" dur="4500"/>
                                        <p:tgtEl>
                                          <p:spTgt spid="5122"/>
                                        </p:tgtEl>
                                        <p:attrNameLst>
                                          <p:attrName>ppt_h</p:attrName>
                                        </p:attrNameLst>
                                      </p:cBhvr>
                                      <p:tavLst>
                                        <p:tav tm="0">
                                          <p:val>
                                            <p:strVal val="ppt_h"/>
                                          </p:val>
                                        </p:tav>
                                        <p:tav tm="100000">
                                          <p:val>
                                            <p:fltVal val="0"/>
                                          </p:val>
                                        </p:tav>
                                      </p:tavLst>
                                    </p:anim>
                                    <p:anim calcmode="lin" valueType="num">
                                      <p:cBhvr>
                                        <p:cTn id="12" dur="4500"/>
                                        <p:tgtEl>
                                          <p:spTgt spid="5122"/>
                                        </p:tgtEl>
                                        <p:attrNameLst>
                                          <p:attrName>ppt_x</p:attrName>
                                        </p:attrNameLst>
                                      </p:cBhvr>
                                      <p:tavLst>
                                        <p:tav tm="0">
                                          <p:val>
                                            <p:strVal val="ppt_x"/>
                                          </p:val>
                                        </p:tav>
                                        <p:tav tm="100000">
                                          <p:val>
                                            <p:fltVal val="0.5"/>
                                          </p:val>
                                        </p:tav>
                                      </p:tavLst>
                                    </p:anim>
                                    <p:anim calcmode="lin" valueType="num">
                                      <p:cBhvr>
                                        <p:cTn id="13" dur="4500"/>
                                        <p:tgtEl>
                                          <p:spTgt spid="5122"/>
                                        </p:tgtEl>
                                        <p:attrNameLst>
                                          <p:attrName>ppt_y</p:attrName>
                                        </p:attrNameLst>
                                      </p:cBhvr>
                                      <p:tavLst>
                                        <p:tav tm="0">
                                          <p:val>
                                            <p:strVal val="ppt_y"/>
                                          </p:val>
                                        </p:tav>
                                        <p:tav tm="100000">
                                          <p:val>
                                            <p:fltVal val="0.5"/>
                                          </p:val>
                                        </p:tav>
                                      </p:tavLst>
                                    </p:anim>
                                    <p:set>
                                      <p:cBhvr>
                                        <p:cTn id="14" dur="1" fill="hold">
                                          <p:stCondLst>
                                            <p:cond delay="4499"/>
                                          </p:stCondLst>
                                        </p:cTn>
                                        <p:tgtEl>
                                          <p:spTgt spid="5122"/>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4500" fill="hold"/>
                                        <p:tgtEl>
                                          <p:spTgt spid="5122"/>
                                        </p:tgtEl>
                                        <p:attrNameLst>
                                          <p:attrName>r</p:attrName>
                                        </p:attrNameLst>
                                      </p:cBhvr>
                                    </p:animRot>
                                  </p:childTnLst>
                                </p:cTn>
                              </p:par>
                              <p:par>
                                <p:cTn id="17" presetID="23" presetClass="entr" presetSubtype="288"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par>
                                <p:cTn id="21" presetID="23" presetClass="exit" presetSubtype="544" fill="hold" nodeType="withEffect">
                                  <p:stCondLst>
                                    <p:cond delay="0"/>
                                  </p:stCondLst>
                                  <p:childTnLst>
                                    <p:anim calcmode="lin" valueType="num">
                                      <p:cBhvr>
                                        <p:cTn id="22" dur="4500"/>
                                        <p:tgtEl>
                                          <p:spTgt spid="13"/>
                                        </p:tgtEl>
                                        <p:attrNameLst>
                                          <p:attrName>ppt_w</p:attrName>
                                        </p:attrNameLst>
                                      </p:cBhvr>
                                      <p:tavLst>
                                        <p:tav tm="0">
                                          <p:val>
                                            <p:strVal val="ppt_w"/>
                                          </p:val>
                                        </p:tav>
                                        <p:tav tm="100000">
                                          <p:val>
                                            <p:fltVal val="0"/>
                                          </p:val>
                                        </p:tav>
                                      </p:tavLst>
                                    </p:anim>
                                    <p:anim calcmode="lin" valueType="num">
                                      <p:cBhvr>
                                        <p:cTn id="23" dur="4500"/>
                                        <p:tgtEl>
                                          <p:spTgt spid="13"/>
                                        </p:tgtEl>
                                        <p:attrNameLst>
                                          <p:attrName>ppt_h</p:attrName>
                                        </p:attrNameLst>
                                      </p:cBhvr>
                                      <p:tavLst>
                                        <p:tav tm="0">
                                          <p:val>
                                            <p:strVal val="ppt_h"/>
                                          </p:val>
                                        </p:tav>
                                        <p:tav tm="100000">
                                          <p:val>
                                            <p:fltVal val="0"/>
                                          </p:val>
                                        </p:tav>
                                      </p:tavLst>
                                    </p:anim>
                                    <p:anim calcmode="lin" valueType="num">
                                      <p:cBhvr>
                                        <p:cTn id="24" dur="4500"/>
                                        <p:tgtEl>
                                          <p:spTgt spid="13"/>
                                        </p:tgtEl>
                                        <p:attrNameLst>
                                          <p:attrName>ppt_x</p:attrName>
                                        </p:attrNameLst>
                                      </p:cBhvr>
                                      <p:tavLst>
                                        <p:tav tm="0">
                                          <p:val>
                                            <p:strVal val="ppt_x"/>
                                          </p:val>
                                        </p:tav>
                                        <p:tav tm="100000">
                                          <p:val>
                                            <p:fltVal val="0.5"/>
                                          </p:val>
                                        </p:tav>
                                      </p:tavLst>
                                    </p:anim>
                                    <p:anim calcmode="lin" valueType="num">
                                      <p:cBhvr>
                                        <p:cTn id="25" dur="4500"/>
                                        <p:tgtEl>
                                          <p:spTgt spid="13"/>
                                        </p:tgtEl>
                                        <p:attrNameLst>
                                          <p:attrName>ppt_y</p:attrName>
                                        </p:attrNameLst>
                                      </p:cBhvr>
                                      <p:tavLst>
                                        <p:tav tm="0">
                                          <p:val>
                                            <p:strVal val="ppt_y"/>
                                          </p:val>
                                        </p:tav>
                                        <p:tav tm="100000">
                                          <p:val>
                                            <p:fltVal val="0.5"/>
                                          </p:val>
                                        </p:tav>
                                      </p:tavLst>
                                    </p:anim>
                                    <p:set>
                                      <p:cBhvr>
                                        <p:cTn id="26" dur="1" fill="hold">
                                          <p:stCondLst>
                                            <p:cond delay="4499"/>
                                          </p:stCondLst>
                                        </p:cTn>
                                        <p:tgtEl>
                                          <p:spTgt spid="13"/>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4500" fill="hold"/>
                                        <p:tgtEl>
                                          <p:spTgt spid="13"/>
                                        </p:tgtEl>
                                        <p:attrNameLst>
                                          <p:attrName>r</p:attrName>
                                        </p:attrNameLst>
                                      </p:cBhvr>
                                    </p:animRot>
                                  </p:childTnLst>
                                </p:cTn>
                              </p:par>
                              <p:par>
                                <p:cTn id="29" presetID="23" presetClass="entr" presetSubtype="28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strVal val="4/3*#ppt_w"/>
                                          </p:val>
                                        </p:tav>
                                        <p:tav tm="100000">
                                          <p:val>
                                            <p:strVal val="#ppt_w"/>
                                          </p:val>
                                        </p:tav>
                                      </p:tavLst>
                                    </p:anim>
                                    <p:anim calcmode="lin" valueType="num">
                                      <p:cBhvr>
                                        <p:cTn id="32" dur="4000" fill="hold"/>
                                        <p:tgtEl>
                                          <p:spTgt spid="12"/>
                                        </p:tgtEl>
                                        <p:attrNameLst>
                                          <p:attrName>ppt_h</p:attrName>
                                        </p:attrNameLst>
                                      </p:cBhvr>
                                      <p:tavLst>
                                        <p:tav tm="0">
                                          <p:val>
                                            <p:strVal val="4/3*#ppt_h"/>
                                          </p:val>
                                        </p:tav>
                                        <p:tav tm="100000">
                                          <p:val>
                                            <p:strVal val="#ppt_h"/>
                                          </p:val>
                                        </p:tav>
                                      </p:tavLst>
                                    </p:anim>
                                  </p:childTnLst>
                                </p:cTn>
                              </p:par>
                              <p:par>
                                <p:cTn id="33" presetID="23" presetClass="exit" presetSubtype="544" fill="hold" nodeType="withEffect">
                                  <p:stCondLst>
                                    <p:cond delay="0"/>
                                  </p:stCondLst>
                                  <p:childTnLst>
                                    <p:anim calcmode="lin" valueType="num">
                                      <p:cBhvr>
                                        <p:cTn id="34" dur="4500"/>
                                        <p:tgtEl>
                                          <p:spTgt spid="12"/>
                                        </p:tgtEl>
                                        <p:attrNameLst>
                                          <p:attrName>ppt_w</p:attrName>
                                        </p:attrNameLst>
                                      </p:cBhvr>
                                      <p:tavLst>
                                        <p:tav tm="0">
                                          <p:val>
                                            <p:strVal val="ppt_w"/>
                                          </p:val>
                                        </p:tav>
                                        <p:tav tm="100000">
                                          <p:val>
                                            <p:fltVal val="0"/>
                                          </p:val>
                                        </p:tav>
                                      </p:tavLst>
                                    </p:anim>
                                    <p:anim calcmode="lin" valueType="num">
                                      <p:cBhvr>
                                        <p:cTn id="35" dur="4500"/>
                                        <p:tgtEl>
                                          <p:spTgt spid="12"/>
                                        </p:tgtEl>
                                        <p:attrNameLst>
                                          <p:attrName>ppt_h</p:attrName>
                                        </p:attrNameLst>
                                      </p:cBhvr>
                                      <p:tavLst>
                                        <p:tav tm="0">
                                          <p:val>
                                            <p:strVal val="ppt_h"/>
                                          </p:val>
                                        </p:tav>
                                        <p:tav tm="100000">
                                          <p:val>
                                            <p:fltVal val="0"/>
                                          </p:val>
                                        </p:tav>
                                      </p:tavLst>
                                    </p:anim>
                                    <p:anim calcmode="lin" valueType="num">
                                      <p:cBhvr>
                                        <p:cTn id="36" dur="4500"/>
                                        <p:tgtEl>
                                          <p:spTgt spid="12"/>
                                        </p:tgtEl>
                                        <p:attrNameLst>
                                          <p:attrName>ppt_x</p:attrName>
                                        </p:attrNameLst>
                                      </p:cBhvr>
                                      <p:tavLst>
                                        <p:tav tm="0">
                                          <p:val>
                                            <p:strVal val="ppt_x"/>
                                          </p:val>
                                        </p:tav>
                                        <p:tav tm="100000">
                                          <p:val>
                                            <p:fltVal val="0.5"/>
                                          </p:val>
                                        </p:tav>
                                      </p:tavLst>
                                    </p:anim>
                                    <p:anim calcmode="lin" valueType="num">
                                      <p:cBhvr>
                                        <p:cTn id="37" dur="4500"/>
                                        <p:tgtEl>
                                          <p:spTgt spid="12"/>
                                        </p:tgtEl>
                                        <p:attrNameLst>
                                          <p:attrName>ppt_y</p:attrName>
                                        </p:attrNameLst>
                                      </p:cBhvr>
                                      <p:tavLst>
                                        <p:tav tm="0">
                                          <p:val>
                                            <p:strVal val="ppt_y"/>
                                          </p:val>
                                        </p:tav>
                                        <p:tav tm="100000">
                                          <p:val>
                                            <p:fltVal val="0.5"/>
                                          </p:val>
                                        </p:tav>
                                      </p:tavLst>
                                    </p:anim>
                                    <p:set>
                                      <p:cBhvr>
                                        <p:cTn id="38" dur="1" fill="hold">
                                          <p:stCondLst>
                                            <p:cond delay="4499"/>
                                          </p:stCondLst>
                                        </p:cTn>
                                        <p:tgtEl>
                                          <p:spTgt spid="12"/>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4500" fill="hold"/>
                                        <p:tgtEl>
                                          <p:spTgt spid="12"/>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4000" fill="hold"/>
                                        <p:tgtEl>
                                          <p:spTgt spid="17"/>
                                        </p:tgtEl>
                                        <p:attrNameLst>
                                          <p:attrName>ppt_w</p:attrName>
                                        </p:attrNameLst>
                                      </p:cBhvr>
                                      <p:tavLst>
                                        <p:tav tm="0">
                                          <p:val>
                                            <p:strVal val="4/3*#ppt_w"/>
                                          </p:val>
                                        </p:tav>
                                        <p:tav tm="100000">
                                          <p:val>
                                            <p:strVal val="#ppt_w"/>
                                          </p:val>
                                        </p:tav>
                                      </p:tavLst>
                                    </p:anim>
                                    <p:anim calcmode="lin" valueType="num">
                                      <p:cBhvr>
                                        <p:cTn id="44" dur="4000" fill="hold"/>
                                        <p:tgtEl>
                                          <p:spTgt spid="17"/>
                                        </p:tgtEl>
                                        <p:attrNameLst>
                                          <p:attrName>ppt_h</p:attrName>
                                        </p:attrNameLst>
                                      </p:cBhvr>
                                      <p:tavLst>
                                        <p:tav tm="0">
                                          <p:val>
                                            <p:strVal val="4/3*#ppt_h"/>
                                          </p:val>
                                        </p:tav>
                                        <p:tav tm="100000">
                                          <p:val>
                                            <p:strVal val="#ppt_h"/>
                                          </p:val>
                                        </p:tav>
                                      </p:tavLst>
                                    </p:anim>
                                  </p:childTnLst>
                                </p:cTn>
                              </p:par>
                              <p:par>
                                <p:cTn id="45" presetID="23" presetClass="exit" presetSubtype="544" fill="hold" nodeType="withEffect">
                                  <p:stCondLst>
                                    <p:cond delay="0"/>
                                  </p:stCondLst>
                                  <p:childTnLst>
                                    <p:anim calcmode="lin" valueType="num">
                                      <p:cBhvr>
                                        <p:cTn id="46" dur="4500"/>
                                        <p:tgtEl>
                                          <p:spTgt spid="17"/>
                                        </p:tgtEl>
                                        <p:attrNameLst>
                                          <p:attrName>ppt_w</p:attrName>
                                        </p:attrNameLst>
                                      </p:cBhvr>
                                      <p:tavLst>
                                        <p:tav tm="0">
                                          <p:val>
                                            <p:strVal val="ppt_w"/>
                                          </p:val>
                                        </p:tav>
                                        <p:tav tm="100000">
                                          <p:val>
                                            <p:fltVal val="0"/>
                                          </p:val>
                                        </p:tav>
                                      </p:tavLst>
                                    </p:anim>
                                    <p:anim calcmode="lin" valueType="num">
                                      <p:cBhvr>
                                        <p:cTn id="47" dur="4500"/>
                                        <p:tgtEl>
                                          <p:spTgt spid="17"/>
                                        </p:tgtEl>
                                        <p:attrNameLst>
                                          <p:attrName>ppt_h</p:attrName>
                                        </p:attrNameLst>
                                      </p:cBhvr>
                                      <p:tavLst>
                                        <p:tav tm="0">
                                          <p:val>
                                            <p:strVal val="ppt_h"/>
                                          </p:val>
                                        </p:tav>
                                        <p:tav tm="100000">
                                          <p:val>
                                            <p:fltVal val="0"/>
                                          </p:val>
                                        </p:tav>
                                      </p:tavLst>
                                    </p:anim>
                                    <p:anim calcmode="lin" valueType="num">
                                      <p:cBhvr>
                                        <p:cTn id="48" dur="4500"/>
                                        <p:tgtEl>
                                          <p:spTgt spid="17"/>
                                        </p:tgtEl>
                                        <p:attrNameLst>
                                          <p:attrName>ppt_x</p:attrName>
                                        </p:attrNameLst>
                                      </p:cBhvr>
                                      <p:tavLst>
                                        <p:tav tm="0">
                                          <p:val>
                                            <p:strVal val="ppt_x"/>
                                          </p:val>
                                        </p:tav>
                                        <p:tav tm="100000">
                                          <p:val>
                                            <p:fltVal val="0.5"/>
                                          </p:val>
                                        </p:tav>
                                      </p:tavLst>
                                    </p:anim>
                                    <p:anim calcmode="lin" valueType="num">
                                      <p:cBhvr>
                                        <p:cTn id="49" dur="4500"/>
                                        <p:tgtEl>
                                          <p:spTgt spid="17"/>
                                        </p:tgtEl>
                                        <p:attrNameLst>
                                          <p:attrName>ppt_y</p:attrName>
                                        </p:attrNameLst>
                                      </p:cBhvr>
                                      <p:tavLst>
                                        <p:tav tm="0">
                                          <p:val>
                                            <p:strVal val="ppt_y"/>
                                          </p:val>
                                        </p:tav>
                                        <p:tav tm="100000">
                                          <p:val>
                                            <p:fltVal val="0.5"/>
                                          </p:val>
                                        </p:tav>
                                      </p:tavLst>
                                    </p:anim>
                                    <p:set>
                                      <p:cBhvr>
                                        <p:cTn id="50" dur="1" fill="hold">
                                          <p:stCondLst>
                                            <p:cond delay="4499"/>
                                          </p:stCondLst>
                                        </p:cTn>
                                        <p:tgtEl>
                                          <p:spTgt spid="17"/>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4500" fill="hold"/>
                                        <p:tgtEl>
                                          <p:spTgt spid="17"/>
                                        </p:tgtEl>
                                        <p:attrNameLst>
                                          <p:attrName>r</p:attrName>
                                        </p:attrNameLst>
                                      </p:cBhvr>
                                    </p:animRot>
                                  </p:childTnLst>
                                </p:cTn>
                              </p:par>
                              <p:par>
                                <p:cTn id="53" presetID="23" presetClass="entr" presetSubtype="28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4000" fill="hold"/>
                                        <p:tgtEl>
                                          <p:spTgt spid="14"/>
                                        </p:tgtEl>
                                        <p:attrNameLst>
                                          <p:attrName>ppt_w</p:attrName>
                                        </p:attrNameLst>
                                      </p:cBhvr>
                                      <p:tavLst>
                                        <p:tav tm="0">
                                          <p:val>
                                            <p:strVal val="4/3*#ppt_w"/>
                                          </p:val>
                                        </p:tav>
                                        <p:tav tm="100000">
                                          <p:val>
                                            <p:strVal val="#ppt_w"/>
                                          </p:val>
                                        </p:tav>
                                      </p:tavLst>
                                    </p:anim>
                                    <p:anim calcmode="lin" valueType="num">
                                      <p:cBhvr>
                                        <p:cTn id="56" dur="4000" fill="hold"/>
                                        <p:tgtEl>
                                          <p:spTgt spid="14"/>
                                        </p:tgtEl>
                                        <p:attrNameLst>
                                          <p:attrName>ppt_h</p:attrName>
                                        </p:attrNameLst>
                                      </p:cBhvr>
                                      <p:tavLst>
                                        <p:tav tm="0">
                                          <p:val>
                                            <p:strVal val="4/3*#ppt_h"/>
                                          </p:val>
                                        </p:tav>
                                        <p:tav tm="100000">
                                          <p:val>
                                            <p:strVal val="#ppt_h"/>
                                          </p:val>
                                        </p:tav>
                                      </p:tavLst>
                                    </p:anim>
                                  </p:childTnLst>
                                </p:cTn>
                              </p:par>
                              <p:par>
                                <p:cTn id="57" presetID="23" presetClass="exit" presetSubtype="544" fill="hold" nodeType="withEffect">
                                  <p:stCondLst>
                                    <p:cond delay="0"/>
                                  </p:stCondLst>
                                  <p:childTnLst>
                                    <p:anim calcmode="lin" valueType="num">
                                      <p:cBhvr>
                                        <p:cTn id="58" dur="4500"/>
                                        <p:tgtEl>
                                          <p:spTgt spid="14"/>
                                        </p:tgtEl>
                                        <p:attrNameLst>
                                          <p:attrName>ppt_w</p:attrName>
                                        </p:attrNameLst>
                                      </p:cBhvr>
                                      <p:tavLst>
                                        <p:tav tm="0">
                                          <p:val>
                                            <p:strVal val="ppt_w"/>
                                          </p:val>
                                        </p:tav>
                                        <p:tav tm="100000">
                                          <p:val>
                                            <p:fltVal val="0"/>
                                          </p:val>
                                        </p:tav>
                                      </p:tavLst>
                                    </p:anim>
                                    <p:anim calcmode="lin" valueType="num">
                                      <p:cBhvr>
                                        <p:cTn id="59" dur="4500"/>
                                        <p:tgtEl>
                                          <p:spTgt spid="14"/>
                                        </p:tgtEl>
                                        <p:attrNameLst>
                                          <p:attrName>ppt_h</p:attrName>
                                        </p:attrNameLst>
                                      </p:cBhvr>
                                      <p:tavLst>
                                        <p:tav tm="0">
                                          <p:val>
                                            <p:strVal val="ppt_h"/>
                                          </p:val>
                                        </p:tav>
                                        <p:tav tm="100000">
                                          <p:val>
                                            <p:fltVal val="0"/>
                                          </p:val>
                                        </p:tav>
                                      </p:tavLst>
                                    </p:anim>
                                    <p:anim calcmode="lin" valueType="num">
                                      <p:cBhvr>
                                        <p:cTn id="60" dur="4500"/>
                                        <p:tgtEl>
                                          <p:spTgt spid="14"/>
                                        </p:tgtEl>
                                        <p:attrNameLst>
                                          <p:attrName>ppt_x</p:attrName>
                                        </p:attrNameLst>
                                      </p:cBhvr>
                                      <p:tavLst>
                                        <p:tav tm="0">
                                          <p:val>
                                            <p:strVal val="ppt_x"/>
                                          </p:val>
                                        </p:tav>
                                        <p:tav tm="100000">
                                          <p:val>
                                            <p:fltVal val="0.5"/>
                                          </p:val>
                                        </p:tav>
                                      </p:tavLst>
                                    </p:anim>
                                    <p:anim calcmode="lin" valueType="num">
                                      <p:cBhvr>
                                        <p:cTn id="61" dur="4500"/>
                                        <p:tgtEl>
                                          <p:spTgt spid="14"/>
                                        </p:tgtEl>
                                        <p:attrNameLst>
                                          <p:attrName>ppt_y</p:attrName>
                                        </p:attrNameLst>
                                      </p:cBhvr>
                                      <p:tavLst>
                                        <p:tav tm="0">
                                          <p:val>
                                            <p:strVal val="ppt_y"/>
                                          </p:val>
                                        </p:tav>
                                        <p:tav tm="100000">
                                          <p:val>
                                            <p:fltVal val="0.5"/>
                                          </p:val>
                                        </p:tav>
                                      </p:tavLst>
                                    </p:anim>
                                    <p:set>
                                      <p:cBhvr>
                                        <p:cTn id="62" dur="1" fill="hold">
                                          <p:stCondLst>
                                            <p:cond delay="4499"/>
                                          </p:stCondLst>
                                        </p:cTn>
                                        <p:tgtEl>
                                          <p:spTgt spid="14"/>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4500" fill="hold"/>
                                        <p:tgtEl>
                                          <p:spTgt spid="14"/>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4000" fill="hold"/>
                                        <p:tgtEl>
                                          <p:spTgt spid="18"/>
                                        </p:tgtEl>
                                        <p:attrNameLst>
                                          <p:attrName>ppt_w</p:attrName>
                                        </p:attrNameLst>
                                      </p:cBhvr>
                                      <p:tavLst>
                                        <p:tav tm="0">
                                          <p:val>
                                            <p:strVal val="4/3*#ppt_w"/>
                                          </p:val>
                                        </p:tav>
                                        <p:tav tm="100000">
                                          <p:val>
                                            <p:strVal val="#ppt_w"/>
                                          </p:val>
                                        </p:tav>
                                      </p:tavLst>
                                    </p:anim>
                                    <p:anim calcmode="lin" valueType="num">
                                      <p:cBhvr>
                                        <p:cTn id="68" dur="4000" fill="hold"/>
                                        <p:tgtEl>
                                          <p:spTgt spid="18"/>
                                        </p:tgtEl>
                                        <p:attrNameLst>
                                          <p:attrName>ppt_h</p:attrName>
                                        </p:attrNameLst>
                                      </p:cBhvr>
                                      <p:tavLst>
                                        <p:tav tm="0">
                                          <p:val>
                                            <p:strVal val="4/3*#ppt_h"/>
                                          </p:val>
                                        </p:tav>
                                        <p:tav tm="100000">
                                          <p:val>
                                            <p:strVal val="#ppt_h"/>
                                          </p:val>
                                        </p:tav>
                                      </p:tavLst>
                                    </p:anim>
                                  </p:childTnLst>
                                </p:cTn>
                              </p:par>
                              <p:par>
                                <p:cTn id="69" presetID="23" presetClass="exit" presetSubtype="544" fill="hold" nodeType="withEffect">
                                  <p:stCondLst>
                                    <p:cond delay="0"/>
                                  </p:stCondLst>
                                  <p:childTnLst>
                                    <p:anim calcmode="lin" valueType="num">
                                      <p:cBhvr>
                                        <p:cTn id="70" dur="4500"/>
                                        <p:tgtEl>
                                          <p:spTgt spid="18"/>
                                        </p:tgtEl>
                                        <p:attrNameLst>
                                          <p:attrName>ppt_w</p:attrName>
                                        </p:attrNameLst>
                                      </p:cBhvr>
                                      <p:tavLst>
                                        <p:tav tm="0">
                                          <p:val>
                                            <p:strVal val="ppt_w"/>
                                          </p:val>
                                        </p:tav>
                                        <p:tav tm="100000">
                                          <p:val>
                                            <p:fltVal val="0"/>
                                          </p:val>
                                        </p:tav>
                                      </p:tavLst>
                                    </p:anim>
                                    <p:anim calcmode="lin" valueType="num">
                                      <p:cBhvr>
                                        <p:cTn id="71" dur="4500"/>
                                        <p:tgtEl>
                                          <p:spTgt spid="18"/>
                                        </p:tgtEl>
                                        <p:attrNameLst>
                                          <p:attrName>ppt_h</p:attrName>
                                        </p:attrNameLst>
                                      </p:cBhvr>
                                      <p:tavLst>
                                        <p:tav tm="0">
                                          <p:val>
                                            <p:strVal val="ppt_h"/>
                                          </p:val>
                                        </p:tav>
                                        <p:tav tm="100000">
                                          <p:val>
                                            <p:fltVal val="0"/>
                                          </p:val>
                                        </p:tav>
                                      </p:tavLst>
                                    </p:anim>
                                    <p:anim calcmode="lin" valueType="num">
                                      <p:cBhvr>
                                        <p:cTn id="72" dur="4500"/>
                                        <p:tgtEl>
                                          <p:spTgt spid="18"/>
                                        </p:tgtEl>
                                        <p:attrNameLst>
                                          <p:attrName>ppt_x</p:attrName>
                                        </p:attrNameLst>
                                      </p:cBhvr>
                                      <p:tavLst>
                                        <p:tav tm="0">
                                          <p:val>
                                            <p:strVal val="ppt_x"/>
                                          </p:val>
                                        </p:tav>
                                        <p:tav tm="100000">
                                          <p:val>
                                            <p:fltVal val="0.5"/>
                                          </p:val>
                                        </p:tav>
                                      </p:tavLst>
                                    </p:anim>
                                    <p:anim calcmode="lin" valueType="num">
                                      <p:cBhvr>
                                        <p:cTn id="73" dur="4500"/>
                                        <p:tgtEl>
                                          <p:spTgt spid="18"/>
                                        </p:tgtEl>
                                        <p:attrNameLst>
                                          <p:attrName>ppt_y</p:attrName>
                                        </p:attrNameLst>
                                      </p:cBhvr>
                                      <p:tavLst>
                                        <p:tav tm="0">
                                          <p:val>
                                            <p:strVal val="ppt_y"/>
                                          </p:val>
                                        </p:tav>
                                        <p:tav tm="100000">
                                          <p:val>
                                            <p:fltVal val="0.5"/>
                                          </p:val>
                                        </p:tav>
                                      </p:tavLst>
                                    </p:anim>
                                    <p:set>
                                      <p:cBhvr>
                                        <p:cTn id="74" dur="1" fill="hold">
                                          <p:stCondLst>
                                            <p:cond delay="4499"/>
                                          </p:stCondLst>
                                        </p:cTn>
                                        <p:tgtEl>
                                          <p:spTgt spid="18"/>
                                        </p:tgtEl>
                                        <p:attrNameLst>
                                          <p:attrName>style.visibility</p:attrName>
                                        </p:attrNameLst>
                                      </p:cBhvr>
                                      <p:to>
                                        <p:strVal val="hidden"/>
                                      </p:to>
                                    </p:set>
                                  </p:childTnLst>
                                </p:cTn>
                              </p:par>
                              <p:par>
                                <p:cTn id="75" presetID="8" presetClass="emph" presetSubtype="0" fill="hold" nodeType="withEffect">
                                  <p:stCondLst>
                                    <p:cond delay="0"/>
                                  </p:stCondLst>
                                  <p:childTnLst>
                                    <p:animRot by="-21600000">
                                      <p:cBhvr>
                                        <p:cTn id="76" dur="4500" fill="hold"/>
                                        <p:tgtEl>
                                          <p:spTgt spid="18"/>
                                        </p:tgtEl>
                                        <p:attrNameLst>
                                          <p:attrName>r</p:attrName>
                                        </p:attrNameLst>
                                      </p:cBhvr>
                                    </p:animRot>
                                  </p:childTnLst>
                                </p:cTn>
                              </p:par>
                              <p:par>
                                <p:cTn id="77" presetID="23" presetClass="entr" presetSubtype="288"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4000" fill="hold"/>
                                        <p:tgtEl>
                                          <p:spTgt spid="15"/>
                                        </p:tgtEl>
                                        <p:attrNameLst>
                                          <p:attrName>ppt_w</p:attrName>
                                        </p:attrNameLst>
                                      </p:cBhvr>
                                      <p:tavLst>
                                        <p:tav tm="0">
                                          <p:val>
                                            <p:strVal val="4/3*#ppt_w"/>
                                          </p:val>
                                        </p:tav>
                                        <p:tav tm="100000">
                                          <p:val>
                                            <p:strVal val="#ppt_w"/>
                                          </p:val>
                                        </p:tav>
                                      </p:tavLst>
                                    </p:anim>
                                    <p:anim calcmode="lin" valueType="num">
                                      <p:cBhvr>
                                        <p:cTn id="80" dur="4000" fill="hold"/>
                                        <p:tgtEl>
                                          <p:spTgt spid="15"/>
                                        </p:tgtEl>
                                        <p:attrNameLst>
                                          <p:attrName>ppt_h</p:attrName>
                                        </p:attrNameLst>
                                      </p:cBhvr>
                                      <p:tavLst>
                                        <p:tav tm="0">
                                          <p:val>
                                            <p:strVal val="4/3*#ppt_h"/>
                                          </p:val>
                                        </p:tav>
                                        <p:tav tm="100000">
                                          <p:val>
                                            <p:strVal val="#ppt_h"/>
                                          </p:val>
                                        </p:tav>
                                      </p:tavLst>
                                    </p:anim>
                                  </p:childTnLst>
                                </p:cTn>
                              </p:par>
                              <p:par>
                                <p:cTn id="81" presetID="23" presetClass="exit" presetSubtype="544" fill="hold" nodeType="withEffect">
                                  <p:stCondLst>
                                    <p:cond delay="0"/>
                                  </p:stCondLst>
                                  <p:childTnLst>
                                    <p:anim calcmode="lin" valueType="num">
                                      <p:cBhvr>
                                        <p:cTn id="82" dur="4500"/>
                                        <p:tgtEl>
                                          <p:spTgt spid="15"/>
                                        </p:tgtEl>
                                        <p:attrNameLst>
                                          <p:attrName>ppt_w</p:attrName>
                                        </p:attrNameLst>
                                      </p:cBhvr>
                                      <p:tavLst>
                                        <p:tav tm="0">
                                          <p:val>
                                            <p:strVal val="ppt_w"/>
                                          </p:val>
                                        </p:tav>
                                        <p:tav tm="100000">
                                          <p:val>
                                            <p:fltVal val="0"/>
                                          </p:val>
                                        </p:tav>
                                      </p:tavLst>
                                    </p:anim>
                                    <p:anim calcmode="lin" valueType="num">
                                      <p:cBhvr>
                                        <p:cTn id="83" dur="4500"/>
                                        <p:tgtEl>
                                          <p:spTgt spid="15"/>
                                        </p:tgtEl>
                                        <p:attrNameLst>
                                          <p:attrName>ppt_h</p:attrName>
                                        </p:attrNameLst>
                                      </p:cBhvr>
                                      <p:tavLst>
                                        <p:tav tm="0">
                                          <p:val>
                                            <p:strVal val="ppt_h"/>
                                          </p:val>
                                        </p:tav>
                                        <p:tav tm="100000">
                                          <p:val>
                                            <p:fltVal val="0"/>
                                          </p:val>
                                        </p:tav>
                                      </p:tavLst>
                                    </p:anim>
                                    <p:anim calcmode="lin" valueType="num">
                                      <p:cBhvr>
                                        <p:cTn id="84" dur="4500"/>
                                        <p:tgtEl>
                                          <p:spTgt spid="15"/>
                                        </p:tgtEl>
                                        <p:attrNameLst>
                                          <p:attrName>ppt_x</p:attrName>
                                        </p:attrNameLst>
                                      </p:cBhvr>
                                      <p:tavLst>
                                        <p:tav tm="0">
                                          <p:val>
                                            <p:strVal val="ppt_x"/>
                                          </p:val>
                                        </p:tav>
                                        <p:tav tm="100000">
                                          <p:val>
                                            <p:fltVal val="0.5"/>
                                          </p:val>
                                        </p:tav>
                                      </p:tavLst>
                                    </p:anim>
                                    <p:anim calcmode="lin" valueType="num">
                                      <p:cBhvr>
                                        <p:cTn id="85" dur="4500"/>
                                        <p:tgtEl>
                                          <p:spTgt spid="15"/>
                                        </p:tgtEl>
                                        <p:attrNameLst>
                                          <p:attrName>ppt_y</p:attrName>
                                        </p:attrNameLst>
                                      </p:cBhvr>
                                      <p:tavLst>
                                        <p:tav tm="0">
                                          <p:val>
                                            <p:strVal val="ppt_y"/>
                                          </p:val>
                                        </p:tav>
                                        <p:tav tm="100000">
                                          <p:val>
                                            <p:fltVal val="0.5"/>
                                          </p:val>
                                        </p:tav>
                                      </p:tavLst>
                                    </p:anim>
                                    <p:set>
                                      <p:cBhvr>
                                        <p:cTn id="86" dur="1" fill="hold">
                                          <p:stCondLst>
                                            <p:cond delay="4499"/>
                                          </p:stCondLst>
                                        </p:cTn>
                                        <p:tgtEl>
                                          <p:spTgt spid="15"/>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4500" fill="hold"/>
                                        <p:tgtEl>
                                          <p:spTgt spid="15"/>
                                        </p:tgtEl>
                                        <p:attrNameLst>
                                          <p:attrName>r</p:attrName>
                                        </p:attrNameLst>
                                      </p:cBhvr>
                                    </p:animRot>
                                  </p:childTnLst>
                                </p:cTn>
                              </p:par>
                              <p:par>
                                <p:cTn id="89" presetID="23" presetClass="entr" presetSubtype="288"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4000" fill="hold"/>
                                        <p:tgtEl>
                                          <p:spTgt spid="16"/>
                                        </p:tgtEl>
                                        <p:attrNameLst>
                                          <p:attrName>ppt_w</p:attrName>
                                        </p:attrNameLst>
                                      </p:cBhvr>
                                      <p:tavLst>
                                        <p:tav tm="0">
                                          <p:val>
                                            <p:strVal val="4/3*#ppt_w"/>
                                          </p:val>
                                        </p:tav>
                                        <p:tav tm="100000">
                                          <p:val>
                                            <p:strVal val="#ppt_w"/>
                                          </p:val>
                                        </p:tav>
                                      </p:tavLst>
                                    </p:anim>
                                    <p:anim calcmode="lin" valueType="num">
                                      <p:cBhvr>
                                        <p:cTn id="92" dur="4000" fill="hold"/>
                                        <p:tgtEl>
                                          <p:spTgt spid="16"/>
                                        </p:tgtEl>
                                        <p:attrNameLst>
                                          <p:attrName>ppt_h</p:attrName>
                                        </p:attrNameLst>
                                      </p:cBhvr>
                                      <p:tavLst>
                                        <p:tav tm="0">
                                          <p:val>
                                            <p:strVal val="4/3*#ppt_h"/>
                                          </p:val>
                                        </p:tav>
                                        <p:tav tm="100000">
                                          <p:val>
                                            <p:strVal val="#ppt_h"/>
                                          </p:val>
                                        </p:tav>
                                      </p:tavLst>
                                    </p:anim>
                                  </p:childTnLst>
                                </p:cTn>
                              </p:par>
                              <p:par>
                                <p:cTn id="93" presetID="23" presetClass="exit" presetSubtype="544" fill="hold" nodeType="withEffect">
                                  <p:stCondLst>
                                    <p:cond delay="0"/>
                                  </p:stCondLst>
                                  <p:childTnLst>
                                    <p:anim calcmode="lin" valueType="num">
                                      <p:cBhvr>
                                        <p:cTn id="94" dur="4500"/>
                                        <p:tgtEl>
                                          <p:spTgt spid="16"/>
                                        </p:tgtEl>
                                        <p:attrNameLst>
                                          <p:attrName>ppt_w</p:attrName>
                                        </p:attrNameLst>
                                      </p:cBhvr>
                                      <p:tavLst>
                                        <p:tav tm="0">
                                          <p:val>
                                            <p:strVal val="ppt_w"/>
                                          </p:val>
                                        </p:tav>
                                        <p:tav tm="100000">
                                          <p:val>
                                            <p:fltVal val="0"/>
                                          </p:val>
                                        </p:tav>
                                      </p:tavLst>
                                    </p:anim>
                                    <p:anim calcmode="lin" valueType="num">
                                      <p:cBhvr>
                                        <p:cTn id="95" dur="4500"/>
                                        <p:tgtEl>
                                          <p:spTgt spid="16"/>
                                        </p:tgtEl>
                                        <p:attrNameLst>
                                          <p:attrName>ppt_h</p:attrName>
                                        </p:attrNameLst>
                                      </p:cBhvr>
                                      <p:tavLst>
                                        <p:tav tm="0">
                                          <p:val>
                                            <p:strVal val="ppt_h"/>
                                          </p:val>
                                        </p:tav>
                                        <p:tav tm="100000">
                                          <p:val>
                                            <p:fltVal val="0"/>
                                          </p:val>
                                        </p:tav>
                                      </p:tavLst>
                                    </p:anim>
                                    <p:anim calcmode="lin" valueType="num">
                                      <p:cBhvr>
                                        <p:cTn id="96" dur="4500"/>
                                        <p:tgtEl>
                                          <p:spTgt spid="16"/>
                                        </p:tgtEl>
                                        <p:attrNameLst>
                                          <p:attrName>ppt_x</p:attrName>
                                        </p:attrNameLst>
                                      </p:cBhvr>
                                      <p:tavLst>
                                        <p:tav tm="0">
                                          <p:val>
                                            <p:strVal val="ppt_x"/>
                                          </p:val>
                                        </p:tav>
                                        <p:tav tm="100000">
                                          <p:val>
                                            <p:fltVal val="0.5"/>
                                          </p:val>
                                        </p:tav>
                                      </p:tavLst>
                                    </p:anim>
                                    <p:anim calcmode="lin" valueType="num">
                                      <p:cBhvr>
                                        <p:cTn id="97" dur="4500"/>
                                        <p:tgtEl>
                                          <p:spTgt spid="16"/>
                                        </p:tgtEl>
                                        <p:attrNameLst>
                                          <p:attrName>ppt_y</p:attrName>
                                        </p:attrNameLst>
                                      </p:cBhvr>
                                      <p:tavLst>
                                        <p:tav tm="0">
                                          <p:val>
                                            <p:strVal val="ppt_y"/>
                                          </p:val>
                                        </p:tav>
                                        <p:tav tm="100000">
                                          <p:val>
                                            <p:fltVal val="0.5"/>
                                          </p:val>
                                        </p:tav>
                                      </p:tavLst>
                                    </p:anim>
                                    <p:set>
                                      <p:cBhvr>
                                        <p:cTn id="98" dur="1" fill="hold">
                                          <p:stCondLst>
                                            <p:cond delay="4499"/>
                                          </p:stCondLst>
                                        </p:cTn>
                                        <p:tgtEl>
                                          <p:spTgt spid="16"/>
                                        </p:tgtEl>
                                        <p:attrNameLst>
                                          <p:attrName>style.visibility</p:attrName>
                                        </p:attrNameLst>
                                      </p:cBhvr>
                                      <p:to>
                                        <p:strVal val="hidden"/>
                                      </p:to>
                                    </p:set>
                                  </p:childTnLst>
                                </p:cTn>
                              </p:par>
                              <p:par>
                                <p:cTn id="99" presetID="8" presetClass="emph" presetSubtype="0" fill="hold" nodeType="withEffect">
                                  <p:stCondLst>
                                    <p:cond delay="0"/>
                                  </p:stCondLst>
                                  <p:childTnLst>
                                    <p:animRot by="-21600000">
                                      <p:cBhvr>
                                        <p:cTn id="100" dur="4500" fill="hold"/>
                                        <p:tgtEl>
                                          <p:spTgt spid="16"/>
                                        </p:tgtEl>
                                        <p:attrNameLst>
                                          <p:attrName>r</p:attrName>
                                        </p:attrNameLst>
                                      </p:cBhvr>
                                    </p:animRot>
                                  </p:childTnLst>
                                </p:cTn>
                              </p:par>
                              <p:par>
                                <p:cTn id="101" presetID="23" presetClass="entr" presetSubtype="528" fill="hold"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3000" fill="hold"/>
                                        <p:tgtEl>
                                          <p:spTgt spid="20"/>
                                        </p:tgtEl>
                                        <p:attrNameLst>
                                          <p:attrName>ppt_w</p:attrName>
                                        </p:attrNameLst>
                                      </p:cBhvr>
                                      <p:tavLst>
                                        <p:tav tm="0">
                                          <p:val>
                                            <p:fltVal val="0"/>
                                          </p:val>
                                        </p:tav>
                                        <p:tav tm="100000">
                                          <p:val>
                                            <p:strVal val="#ppt_w"/>
                                          </p:val>
                                        </p:tav>
                                      </p:tavLst>
                                    </p:anim>
                                    <p:anim calcmode="lin" valueType="num">
                                      <p:cBhvr>
                                        <p:cTn id="104" dur="3000" fill="hold"/>
                                        <p:tgtEl>
                                          <p:spTgt spid="20"/>
                                        </p:tgtEl>
                                        <p:attrNameLst>
                                          <p:attrName>ppt_h</p:attrName>
                                        </p:attrNameLst>
                                      </p:cBhvr>
                                      <p:tavLst>
                                        <p:tav tm="0">
                                          <p:val>
                                            <p:fltVal val="0"/>
                                          </p:val>
                                        </p:tav>
                                        <p:tav tm="100000">
                                          <p:val>
                                            <p:strVal val="#ppt_h"/>
                                          </p:val>
                                        </p:tav>
                                      </p:tavLst>
                                    </p:anim>
                                    <p:anim calcmode="lin" valueType="num">
                                      <p:cBhvr>
                                        <p:cTn id="105" dur="3000" fill="hold"/>
                                        <p:tgtEl>
                                          <p:spTgt spid="20"/>
                                        </p:tgtEl>
                                        <p:attrNameLst>
                                          <p:attrName>ppt_x</p:attrName>
                                        </p:attrNameLst>
                                      </p:cBhvr>
                                      <p:tavLst>
                                        <p:tav tm="0">
                                          <p:val>
                                            <p:fltVal val="0.5"/>
                                          </p:val>
                                        </p:tav>
                                        <p:tav tm="100000">
                                          <p:val>
                                            <p:strVal val="#ppt_x"/>
                                          </p:val>
                                        </p:tav>
                                      </p:tavLst>
                                    </p:anim>
                                    <p:anim calcmode="lin" valueType="num">
                                      <p:cBhvr>
                                        <p:cTn id="106" dur="3000" fill="hold"/>
                                        <p:tgtEl>
                                          <p:spTgt spid="20"/>
                                        </p:tgtEl>
                                        <p:attrNameLst>
                                          <p:attrName>ppt_y</p:attrName>
                                        </p:attrNameLst>
                                      </p:cBhvr>
                                      <p:tavLst>
                                        <p:tav tm="0">
                                          <p:val>
                                            <p:fltVal val="0.5"/>
                                          </p:val>
                                        </p:tav>
                                        <p:tav tm="100000">
                                          <p:val>
                                            <p:strVal val="#ppt_y"/>
                                          </p:val>
                                        </p:tav>
                                      </p:tavLst>
                                    </p:anim>
                                  </p:childTnLst>
                                </p:cTn>
                              </p:par>
                              <p:par>
                                <p:cTn id="107" presetID="23" presetClass="exit" presetSubtype="16" fill="hold" nodeType="withEffect">
                                  <p:stCondLst>
                                    <p:cond delay="0"/>
                                  </p:stCondLst>
                                  <p:childTnLst>
                                    <p:anim calcmode="lin" valueType="num">
                                      <p:cBhvr>
                                        <p:cTn id="108" dur="4500"/>
                                        <p:tgtEl>
                                          <p:spTgt spid="20"/>
                                        </p:tgtEl>
                                        <p:attrNameLst>
                                          <p:attrName>ppt_w</p:attrName>
                                        </p:attrNameLst>
                                      </p:cBhvr>
                                      <p:tavLst>
                                        <p:tav tm="0">
                                          <p:val>
                                            <p:strVal val="ppt_w"/>
                                          </p:val>
                                        </p:tav>
                                        <p:tav tm="100000">
                                          <p:val>
                                            <p:strVal val="4*ppt_w"/>
                                          </p:val>
                                        </p:tav>
                                      </p:tavLst>
                                    </p:anim>
                                    <p:anim calcmode="lin" valueType="num">
                                      <p:cBhvr>
                                        <p:cTn id="109" dur="4500"/>
                                        <p:tgtEl>
                                          <p:spTgt spid="20"/>
                                        </p:tgtEl>
                                        <p:attrNameLst>
                                          <p:attrName>ppt_h</p:attrName>
                                        </p:attrNameLst>
                                      </p:cBhvr>
                                      <p:tavLst>
                                        <p:tav tm="0">
                                          <p:val>
                                            <p:strVal val="ppt_h"/>
                                          </p:val>
                                        </p:tav>
                                        <p:tav tm="100000">
                                          <p:val>
                                            <p:strVal val="4*ppt_h"/>
                                          </p:val>
                                        </p:tav>
                                      </p:tavLst>
                                    </p:anim>
                                    <p:set>
                                      <p:cBhvr>
                                        <p:cTn id="110" dur="1" fill="hold">
                                          <p:stCondLst>
                                            <p:cond delay="4499"/>
                                          </p:stCondLst>
                                        </p:cTn>
                                        <p:tgtEl>
                                          <p:spTgt spid="20"/>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4500" fill="hold"/>
                                        <p:tgtEl>
                                          <p:spTgt spid="20"/>
                                        </p:tgtEl>
                                        <p:attrNameLst>
                                          <p:attrName>r</p:attrName>
                                        </p:attrNameLst>
                                      </p:cBhvr>
                                    </p:animRot>
                                  </p:childTnLst>
                                </p:cTn>
                              </p:par>
                              <p:par>
                                <p:cTn id="113" presetID="23" presetClass="entr" presetSubtype="272" fill="hold" nodeType="withEffect">
                                  <p:stCondLst>
                                    <p:cond delay="500"/>
                                  </p:stCondLst>
                                  <p:childTnLst>
                                    <p:set>
                                      <p:cBhvr>
                                        <p:cTn id="114" dur="1" fill="hold">
                                          <p:stCondLst>
                                            <p:cond delay="0"/>
                                          </p:stCondLst>
                                        </p:cTn>
                                        <p:tgtEl>
                                          <p:spTgt spid="21"/>
                                        </p:tgtEl>
                                        <p:attrNameLst>
                                          <p:attrName>style.visibility</p:attrName>
                                        </p:attrNameLst>
                                      </p:cBhvr>
                                      <p:to>
                                        <p:strVal val="visible"/>
                                      </p:to>
                                    </p:set>
                                    <p:anim calcmode="lin" valueType="num">
                                      <p:cBhvr>
                                        <p:cTn id="115" dur="4000" fill="hold"/>
                                        <p:tgtEl>
                                          <p:spTgt spid="21"/>
                                        </p:tgtEl>
                                        <p:attrNameLst>
                                          <p:attrName>ppt_w</p:attrName>
                                        </p:attrNameLst>
                                      </p:cBhvr>
                                      <p:tavLst>
                                        <p:tav tm="0">
                                          <p:val>
                                            <p:strVal val="2/3*#ppt_w"/>
                                          </p:val>
                                        </p:tav>
                                        <p:tav tm="100000">
                                          <p:val>
                                            <p:strVal val="#ppt_w"/>
                                          </p:val>
                                        </p:tav>
                                      </p:tavLst>
                                    </p:anim>
                                    <p:anim calcmode="lin" valueType="num">
                                      <p:cBhvr>
                                        <p:cTn id="116" dur="4000" fill="hold"/>
                                        <p:tgtEl>
                                          <p:spTgt spid="21"/>
                                        </p:tgtEl>
                                        <p:attrNameLst>
                                          <p:attrName>ppt_h</p:attrName>
                                        </p:attrNameLst>
                                      </p:cBhvr>
                                      <p:tavLst>
                                        <p:tav tm="0">
                                          <p:val>
                                            <p:strVal val="2/3*#ppt_h"/>
                                          </p:val>
                                        </p:tav>
                                        <p:tav tm="100000">
                                          <p:val>
                                            <p:strVal val="#ppt_h"/>
                                          </p:val>
                                        </p:tav>
                                      </p:tavLst>
                                    </p:anim>
                                  </p:childTnLst>
                                </p:cTn>
                              </p:par>
                              <p:par>
                                <p:cTn id="117" presetID="6" presetClass="entr" presetSubtype="32" fill="hold" nodeType="withEffect">
                                  <p:stCondLst>
                                    <p:cond delay="500"/>
                                  </p:stCondLst>
                                  <p:childTnLst>
                                    <p:set>
                                      <p:cBhvr>
                                        <p:cTn id="118" dur="1" fill="hold">
                                          <p:stCondLst>
                                            <p:cond delay="0"/>
                                          </p:stCondLst>
                                        </p:cTn>
                                        <p:tgtEl>
                                          <p:spTgt spid="21"/>
                                        </p:tgtEl>
                                        <p:attrNameLst>
                                          <p:attrName>style.visibility</p:attrName>
                                        </p:attrNameLst>
                                      </p:cBhvr>
                                      <p:to>
                                        <p:strVal val="visible"/>
                                      </p:to>
                                    </p:set>
                                    <p:animEffect transition="in" filter="circle(out)">
                                      <p:cBhvr>
                                        <p:cTn id="119" dur="4000"/>
                                        <p:tgtEl>
                                          <p:spTgt spid="21"/>
                                        </p:tgtEl>
                                      </p:cBhvr>
                                    </p:animEffect>
                                  </p:childTnLst>
                                </p:cTn>
                              </p:par>
                              <p:par>
                                <p:cTn id="120" presetID="23" presetClass="entr" presetSubtype="528" fill="hold" nodeType="withEffect">
                                  <p:stCondLst>
                                    <p:cond delay="2500"/>
                                  </p:stCondLst>
                                  <p:childTnLst>
                                    <p:set>
                                      <p:cBhvr>
                                        <p:cTn id="121" dur="1" fill="hold">
                                          <p:stCondLst>
                                            <p:cond delay="0"/>
                                          </p:stCondLst>
                                        </p:cTn>
                                        <p:tgtEl>
                                          <p:spTgt spid="23"/>
                                        </p:tgtEl>
                                        <p:attrNameLst>
                                          <p:attrName>style.visibility</p:attrName>
                                        </p:attrNameLst>
                                      </p:cBhvr>
                                      <p:to>
                                        <p:strVal val="visible"/>
                                      </p:to>
                                    </p:set>
                                    <p:anim calcmode="lin" valueType="num">
                                      <p:cBhvr>
                                        <p:cTn id="122" dur="2000" fill="hold"/>
                                        <p:tgtEl>
                                          <p:spTgt spid="23"/>
                                        </p:tgtEl>
                                        <p:attrNameLst>
                                          <p:attrName>ppt_w</p:attrName>
                                        </p:attrNameLst>
                                      </p:cBhvr>
                                      <p:tavLst>
                                        <p:tav tm="0">
                                          <p:val>
                                            <p:fltVal val="0"/>
                                          </p:val>
                                        </p:tav>
                                        <p:tav tm="100000">
                                          <p:val>
                                            <p:strVal val="#ppt_w"/>
                                          </p:val>
                                        </p:tav>
                                      </p:tavLst>
                                    </p:anim>
                                    <p:anim calcmode="lin" valueType="num">
                                      <p:cBhvr>
                                        <p:cTn id="123" dur="2000" fill="hold"/>
                                        <p:tgtEl>
                                          <p:spTgt spid="23"/>
                                        </p:tgtEl>
                                        <p:attrNameLst>
                                          <p:attrName>ppt_h</p:attrName>
                                        </p:attrNameLst>
                                      </p:cBhvr>
                                      <p:tavLst>
                                        <p:tav tm="0">
                                          <p:val>
                                            <p:fltVal val="0"/>
                                          </p:val>
                                        </p:tav>
                                        <p:tav tm="100000">
                                          <p:val>
                                            <p:strVal val="#ppt_h"/>
                                          </p:val>
                                        </p:tav>
                                      </p:tavLst>
                                    </p:anim>
                                    <p:anim calcmode="lin" valueType="num">
                                      <p:cBhvr>
                                        <p:cTn id="124" dur="2000" fill="hold"/>
                                        <p:tgtEl>
                                          <p:spTgt spid="23"/>
                                        </p:tgtEl>
                                        <p:attrNameLst>
                                          <p:attrName>ppt_x</p:attrName>
                                        </p:attrNameLst>
                                      </p:cBhvr>
                                      <p:tavLst>
                                        <p:tav tm="0">
                                          <p:val>
                                            <p:fltVal val="0.5"/>
                                          </p:val>
                                        </p:tav>
                                        <p:tav tm="100000">
                                          <p:val>
                                            <p:strVal val="#ppt_x"/>
                                          </p:val>
                                        </p:tav>
                                      </p:tavLst>
                                    </p:anim>
                                    <p:anim calcmode="lin" valueType="num">
                                      <p:cBhvr>
                                        <p:cTn id="125" dur="2000" fill="hold"/>
                                        <p:tgtEl>
                                          <p:spTgt spid="23"/>
                                        </p:tgtEl>
                                        <p:attrNameLst>
                                          <p:attrName>ppt_y</p:attrName>
                                        </p:attrNameLst>
                                      </p:cBhvr>
                                      <p:tavLst>
                                        <p:tav tm="0">
                                          <p:val>
                                            <p:fltVal val="0.5"/>
                                          </p:val>
                                        </p:tav>
                                        <p:tav tm="100000">
                                          <p:val>
                                            <p:strVal val="#ppt_y"/>
                                          </p:val>
                                        </p:tav>
                                      </p:tavLst>
                                    </p:anim>
                                  </p:childTnLst>
                                </p:cTn>
                              </p:par>
                              <p:par>
                                <p:cTn id="126" presetID="23" presetClass="entr" presetSubtype="528" fill="hold" nodeType="withEffect">
                                  <p:stCondLst>
                                    <p:cond delay="250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2000" fill="hold"/>
                                        <p:tgtEl>
                                          <p:spTgt spid="22"/>
                                        </p:tgtEl>
                                        <p:attrNameLst>
                                          <p:attrName>ppt_w</p:attrName>
                                        </p:attrNameLst>
                                      </p:cBhvr>
                                      <p:tavLst>
                                        <p:tav tm="0">
                                          <p:val>
                                            <p:fltVal val="0"/>
                                          </p:val>
                                        </p:tav>
                                        <p:tav tm="100000">
                                          <p:val>
                                            <p:strVal val="#ppt_w"/>
                                          </p:val>
                                        </p:tav>
                                      </p:tavLst>
                                    </p:anim>
                                    <p:anim calcmode="lin" valueType="num">
                                      <p:cBhvr>
                                        <p:cTn id="129" dur="2000" fill="hold"/>
                                        <p:tgtEl>
                                          <p:spTgt spid="22"/>
                                        </p:tgtEl>
                                        <p:attrNameLst>
                                          <p:attrName>ppt_h</p:attrName>
                                        </p:attrNameLst>
                                      </p:cBhvr>
                                      <p:tavLst>
                                        <p:tav tm="0">
                                          <p:val>
                                            <p:fltVal val="0"/>
                                          </p:val>
                                        </p:tav>
                                        <p:tav tm="100000">
                                          <p:val>
                                            <p:strVal val="#ppt_h"/>
                                          </p:val>
                                        </p:tav>
                                      </p:tavLst>
                                    </p:anim>
                                    <p:anim calcmode="lin" valueType="num">
                                      <p:cBhvr>
                                        <p:cTn id="130" dur="2000" fill="hold"/>
                                        <p:tgtEl>
                                          <p:spTgt spid="22"/>
                                        </p:tgtEl>
                                        <p:attrNameLst>
                                          <p:attrName>ppt_x</p:attrName>
                                        </p:attrNameLst>
                                      </p:cBhvr>
                                      <p:tavLst>
                                        <p:tav tm="0">
                                          <p:val>
                                            <p:fltVal val="0.5"/>
                                          </p:val>
                                        </p:tav>
                                        <p:tav tm="100000">
                                          <p:val>
                                            <p:strVal val="#ppt_x"/>
                                          </p:val>
                                        </p:tav>
                                      </p:tavLst>
                                    </p:anim>
                                    <p:anim calcmode="lin" valueType="num">
                                      <p:cBhvr>
                                        <p:cTn id="131" dur="2000" fill="hold"/>
                                        <p:tgtEl>
                                          <p:spTgt spid="22"/>
                                        </p:tgtEl>
                                        <p:attrNameLst>
                                          <p:attrName>ppt_y</p:attrName>
                                        </p:attrNameLst>
                                      </p:cBhvr>
                                      <p:tavLst>
                                        <p:tav tm="0">
                                          <p:val>
                                            <p:fltVal val="0.5"/>
                                          </p:val>
                                        </p:tav>
                                        <p:tav tm="100000">
                                          <p:val>
                                            <p:strVal val="#ppt_y"/>
                                          </p:val>
                                        </p:tav>
                                      </p:tavLst>
                                    </p:anim>
                                  </p:childTnLst>
                                </p:cTn>
                              </p:par>
                              <p:par>
                                <p:cTn id="132" presetID="9" presetClass="emph" presetSubtype="0" grpId="0" nodeType="withEffect">
                                  <p:stCondLst>
                                    <p:cond delay="0"/>
                                  </p:stCondLst>
                                  <p:childTnLst>
                                    <p:set>
                                      <p:cBhvr rctx="PPT">
                                        <p:cTn id="133" dur="indefinite"/>
                                        <p:tgtEl>
                                          <p:spTgt spid="29"/>
                                        </p:tgtEl>
                                        <p:attrNameLst>
                                          <p:attrName>style.opacity</p:attrName>
                                        </p:attrNameLst>
                                      </p:cBhvr>
                                      <p:to>
                                        <p:strVal val="0"/>
                                      </p:to>
                                    </p:set>
                                    <p:animEffect filter="image" prLst="opacity: 0">
                                      <p:cBhvr rctx="IE">
                                        <p:cTn id="134"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4834</TotalTime>
  <Words>1389</Words>
  <Application>Microsoft Office PowerPoint</Application>
  <PresentationFormat>Presentación en pantalla (16:9)</PresentationFormat>
  <Paragraphs>84</Paragraphs>
  <Slides>64</Slides>
  <Notes>9</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2019-11-15T18:00:33Z</dcterms:created>
  <dcterms:modified xsi:type="dcterms:W3CDTF">2019-12-01T02:50:57Z</dcterms:modified>
</cp:coreProperties>
</file>